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8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9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2.xml" ContentType="application/vnd.openxmlformats-officedocument.theme+xml"/>
  <Override PartName="/ppt/slideLayouts/slideLayout49.xml" ContentType="application/vnd.openxmlformats-officedocument.presentationml.slideLayout+xml"/>
  <Override PartName="/ppt/theme/theme1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1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6.xml" ContentType="application/vnd.openxmlformats-officedocument.theme+xml"/>
  <Override PartName="/ppt/slideLayouts/slideLayout65.xml" ContentType="application/vnd.openxmlformats-officedocument.presentationml.slideLayout+xml"/>
  <Override PartName="/ppt/theme/theme17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18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19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20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21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2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drawings/drawing7.xml" ContentType="application/vnd.openxmlformats-officedocument.drawingml.chartshap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9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8.xml" ContentType="application/vnd.openxmlformats-officedocument.themeOverride+xml"/>
  <Override PartName="/ppt/drawings/drawing10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9.xml" ContentType="application/vnd.openxmlformats-officedocument.themeOverride+xml"/>
  <Override PartName="/ppt/drawings/drawing11.xml" ContentType="application/vnd.openxmlformats-officedocument.drawingml.chartshapes+xml"/>
  <Override PartName="/ppt/charts/chart13.xml" ContentType="application/vnd.openxmlformats-officedocument.drawingml.chart+xml"/>
  <Override PartName="/ppt/theme/themeOverride10.xml" ContentType="application/vnd.openxmlformats-officedocument.themeOverride+xml"/>
  <Override PartName="/ppt/drawings/drawing12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1.xml" ContentType="application/vnd.openxmlformats-officedocument.themeOverride+xml"/>
  <Override PartName="/ppt/drawings/drawing13.xml" ContentType="application/vnd.openxmlformats-officedocument.drawingml.chartshapes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2.xml" ContentType="application/vnd.openxmlformats-officedocument.themeOverride+xml"/>
  <Override PartName="/ppt/drawings/drawing14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3.xml" ContentType="application/vnd.openxmlformats-officedocument.themeOverride+xml"/>
  <Override PartName="/ppt/drawings/drawing15.xml" ContentType="application/vnd.openxmlformats-officedocument.drawingml.chartshapes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4.xml" ContentType="application/vnd.openxmlformats-officedocument.themeOverride+xml"/>
  <Override PartName="/ppt/drawings/drawing16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5.xml" ContentType="application/vnd.openxmlformats-officedocument.themeOverride+xml"/>
  <Override PartName="/ppt/drawings/drawing17.xml" ContentType="application/vnd.openxmlformats-officedocument.drawingml.chartshapes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6.xml" ContentType="application/vnd.openxmlformats-officedocument.themeOverride+xml"/>
  <Override PartName="/ppt/drawings/drawing18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7.xml" ContentType="application/vnd.openxmlformats-officedocument.themeOverrid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18.xml" ContentType="application/vnd.openxmlformats-officedocument.themeOverride+xml"/>
  <Override PartName="/ppt/notesSlides/notesSlide18.xml" ContentType="application/vnd.openxmlformats-officedocument.presentationml.notesSlid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19.xml" ContentType="application/vnd.openxmlformats-officedocument.themeOverrid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20.xml" ContentType="application/vnd.openxmlformats-officedocument.themeOverride+xml"/>
  <Override PartName="/ppt/drawings/drawing19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21.xml" ContentType="application/vnd.openxmlformats-officedocument.themeOverride+xml"/>
  <Override PartName="/ppt/drawings/drawing20.xml" ContentType="application/vnd.openxmlformats-officedocument.drawingml.chartshapes+xml"/>
  <Override PartName="/ppt/charts/chart25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22.xml" ContentType="application/vnd.openxmlformats-officedocument.themeOverride+xml"/>
  <Override PartName="/ppt/drawings/drawing21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26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23.xml" ContentType="application/vnd.openxmlformats-officedocument.themeOverride+xml"/>
  <Override PartName="/ppt/drawings/drawing22.xml" ContentType="application/vnd.openxmlformats-officedocument.drawingml.chartshapes+xml"/>
  <Override PartName="/ppt/charts/chart27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24.xml" ContentType="application/vnd.openxmlformats-officedocument.themeOverride+xml"/>
  <Override PartName="/ppt/drawings/drawing23.xml" ContentType="application/vnd.openxmlformats-officedocument.drawingml.chartshapes+xml"/>
  <Override PartName="/ppt/notesSlides/notesSlide23.xml" ContentType="application/vnd.openxmlformats-officedocument.presentationml.notesSlide+xml"/>
  <Override PartName="/ppt/charts/chart28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25.xml" ContentType="application/vnd.openxmlformats-officedocument.themeOverride+xml"/>
  <Override PartName="/ppt/drawings/drawing24.xml" ContentType="application/vnd.openxmlformats-officedocument.drawingml.chartshapes+xml"/>
  <Override PartName="/ppt/notesSlides/notesSlide24.xml" ContentType="application/vnd.openxmlformats-officedocument.presentationml.notesSlide+xml"/>
  <Override PartName="/ppt/charts/chart29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26.xml" ContentType="application/vnd.openxmlformats-officedocument.themeOverride+xml"/>
  <Override PartName="/ppt/drawings/drawing25.xml" ContentType="application/vnd.openxmlformats-officedocument.drawingml.chartshapes+xml"/>
  <Override PartName="/ppt/charts/chart30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27.xml" ContentType="application/vnd.openxmlformats-officedocument.themeOverride+xml"/>
  <Override PartName="/ppt/drawings/drawing26.xml" ContentType="application/vnd.openxmlformats-officedocument.drawingml.chartshape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31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28.xml" ContentType="application/vnd.openxmlformats-officedocument.themeOverride+xml"/>
  <Override PartName="/ppt/drawings/drawing27.xml" ContentType="application/vnd.openxmlformats-officedocument.drawingml.chartshapes+xml"/>
  <Override PartName="/ppt/charts/chart32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heme/themeOverride29.xml" ContentType="application/vnd.openxmlformats-officedocument.themeOverride+xml"/>
  <Override PartName="/ppt/notesSlides/notesSlide27.xml" ContentType="application/vnd.openxmlformats-officedocument.presentationml.notesSlide+xml"/>
  <Override PartName="/ppt/charts/chart33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theme/themeOverride30.xml" ContentType="application/vnd.openxmlformats-officedocument.themeOverride+xml"/>
  <Override PartName="/ppt/drawings/drawing28.xml" ContentType="application/vnd.openxmlformats-officedocument.drawingml.chartshapes+xml"/>
  <Override PartName="/ppt/charts/chart34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theme/themeOverride31.xml" ContentType="application/vnd.openxmlformats-officedocument.themeOverride+xml"/>
  <Override PartName="/ppt/drawings/drawing29.xml" ContentType="application/vnd.openxmlformats-officedocument.drawingml.chartshapes+xml"/>
  <Override PartName="/ppt/tags/tag5.xml" ContentType="application/vnd.openxmlformats-officedocument.presentationml.tags+xml"/>
  <Override PartName="/ppt/notesSlides/notesSlide28.xml" ContentType="application/vnd.openxmlformats-officedocument.presentationml.notesSlide+xml"/>
  <Override PartName="/ppt/charts/chart35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theme/themeOverride32.xml" ContentType="application/vnd.openxmlformats-officedocument.themeOverr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36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theme/themeOverride33.xml" ContentType="application/vnd.openxmlformats-officedocument.themeOverride+xml"/>
  <Override PartName="/ppt/drawings/drawing30.xml" ContentType="application/vnd.openxmlformats-officedocument.drawingml.chartshapes+xml"/>
  <Override PartName="/ppt/charts/chart37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theme/themeOverride34.xml" ContentType="application/vnd.openxmlformats-officedocument.themeOverride+xml"/>
  <Override PartName="/ppt/charts/chart38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theme/themeOverride35.xml" ContentType="application/vnd.openxmlformats-officedocument.themeOverride+xml"/>
  <Override PartName="/ppt/charts/chart39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theme/themeOverride36.xml" ContentType="application/vnd.openxmlformats-officedocument.themeOverride+xml"/>
  <Override PartName="/ppt/charts/chart40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theme/themeOverride37.xml" ContentType="application/vnd.openxmlformats-officedocument.themeOverride+xml"/>
  <Override PartName="/ppt/charts/chart41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theme/themeOverride38.xml" ContentType="application/vnd.openxmlformats-officedocument.themeOverride+xml"/>
  <Override PartName="/ppt/charts/chart42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theme/themeOverride39.xml" ContentType="application/vnd.openxmlformats-officedocument.themeOverride+xml"/>
  <Override PartName="/ppt/notesSlides/notesSlide32.xml" ContentType="application/vnd.openxmlformats-officedocument.presentationml.notesSlide+xml"/>
  <Override PartName="/ppt/charts/chart43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theme/themeOverride40.xml" ContentType="application/vnd.openxmlformats-officedocument.themeOverride+xml"/>
  <Override PartName="/ppt/drawings/drawing31.xml" ContentType="application/vnd.openxmlformats-officedocument.drawingml.chartshapes+xml"/>
  <Override PartName="/ppt/notesSlides/notesSlide33.xml" ContentType="application/vnd.openxmlformats-officedocument.presentationml.notesSlide+xml"/>
  <Override PartName="/ppt/charts/chart44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theme/themeOverride41.xml" ContentType="application/vnd.openxmlformats-officedocument.themeOverride+xml"/>
  <Override PartName="/ppt/drawings/drawing32.xml" ContentType="application/vnd.openxmlformats-officedocument.drawingml.chartshape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45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theme/themeOverride42.xml" ContentType="application/vnd.openxmlformats-officedocument.themeOverride+xml"/>
  <Override PartName="/ppt/drawings/drawing33.xml" ContentType="application/vnd.openxmlformats-officedocument.drawingml.chartshapes+xml"/>
  <Override PartName="/ppt/charts/chart46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theme/themeOverride43.xml" ContentType="application/vnd.openxmlformats-officedocument.themeOverride+xml"/>
  <Override PartName="/ppt/charts/chart47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theme/themeOverride44.xml" ContentType="application/vnd.openxmlformats-officedocument.themeOverride+xml"/>
  <Override PartName="/ppt/charts/chart48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theme/themeOverride45.xml" ContentType="application/vnd.openxmlformats-officedocument.themeOverride+xml"/>
  <Override PartName="/ppt/charts/chart49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theme/themeOverride46.xml" ContentType="application/vnd.openxmlformats-officedocument.themeOverride+xml"/>
  <Override PartName="/ppt/charts/chart50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theme/themeOverride47.xml" ContentType="application/vnd.openxmlformats-officedocument.themeOverride+xml"/>
  <Override PartName="/ppt/charts/chart51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theme/themeOverride48.xml" ContentType="application/vnd.openxmlformats-officedocument.themeOverride+xml"/>
  <Override PartName="/ppt/charts/chart52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theme/themeOverride49.xml" ContentType="application/vnd.openxmlformats-officedocument.themeOverride+xml"/>
  <Override PartName="/ppt/charts/chart53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theme/themeOverride50.xml" ContentType="application/vnd.openxmlformats-officedocument.themeOverr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rts/chart54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theme/themeOverride51.xml" ContentType="application/vnd.openxmlformats-officedocument.themeOverride+xml"/>
  <Override PartName="/ppt/drawings/drawing34.xml" ContentType="application/vnd.openxmlformats-officedocument.drawingml.chartshapes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9" r:id="rId4"/>
    <p:sldMasterId id="2147483751" r:id="rId5"/>
    <p:sldMasterId id="2147483753" r:id="rId6"/>
    <p:sldMasterId id="2147483782" r:id="rId7"/>
    <p:sldMasterId id="2147483784" r:id="rId8"/>
    <p:sldMasterId id="2147483789" r:id="rId9"/>
    <p:sldMasterId id="2147483799" r:id="rId10"/>
    <p:sldMasterId id="2147483836" r:id="rId11"/>
    <p:sldMasterId id="2147483845" r:id="rId12"/>
    <p:sldMasterId id="2147483863" r:id="rId13"/>
    <p:sldMasterId id="2147483878" r:id="rId14"/>
    <p:sldMasterId id="2147483880" r:id="rId15"/>
    <p:sldMasterId id="2147483893" r:id="rId16"/>
    <p:sldMasterId id="2147483908" r:id="rId17"/>
    <p:sldMasterId id="2147483984" r:id="rId18"/>
    <p:sldMasterId id="2147483996" r:id="rId19"/>
    <p:sldMasterId id="2147484007" r:id="rId20"/>
    <p:sldMasterId id="2147484010" r:id="rId21"/>
    <p:sldMasterId id="2147484018" r:id="rId22"/>
    <p:sldMasterId id="2147484052" r:id="rId23"/>
    <p:sldMasterId id="2147484078" r:id="rId24"/>
    <p:sldMasterId id="2147484094" r:id="rId25"/>
    <p:sldMasterId id="2147484159" r:id="rId26"/>
  </p:sldMasterIdLst>
  <p:notesMasterIdLst>
    <p:notesMasterId r:id="rId71"/>
  </p:notesMasterIdLst>
  <p:handoutMasterIdLst>
    <p:handoutMasterId r:id="rId72"/>
  </p:handoutMasterIdLst>
  <p:sldIdLst>
    <p:sldId id="454" r:id="rId27"/>
    <p:sldId id="3072" r:id="rId28"/>
    <p:sldId id="2942" r:id="rId29"/>
    <p:sldId id="3048" r:id="rId30"/>
    <p:sldId id="2991" r:id="rId31"/>
    <p:sldId id="3039" r:id="rId32"/>
    <p:sldId id="3040" r:id="rId33"/>
    <p:sldId id="3018" r:id="rId34"/>
    <p:sldId id="3049" r:id="rId35"/>
    <p:sldId id="3074" r:id="rId36"/>
    <p:sldId id="3050" r:id="rId37"/>
    <p:sldId id="3051" r:id="rId38"/>
    <p:sldId id="3052" r:id="rId39"/>
    <p:sldId id="3053" r:id="rId40"/>
    <p:sldId id="3054" r:id="rId41"/>
    <p:sldId id="3055" r:id="rId42"/>
    <p:sldId id="3056" r:id="rId43"/>
    <p:sldId id="3073" r:id="rId44"/>
    <p:sldId id="3044" r:id="rId45"/>
    <p:sldId id="3036" r:id="rId46"/>
    <p:sldId id="3037" r:id="rId47"/>
    <p:sldId id="3038" r:id="rId48"/>
    <p:sldId id="3057" r:id="rId49"/>
    <p:sldId id="3058" r:id="rId50"/>
    <p:sldId id="3059" r:id="rId51"/>
    <p:sldId id="3060" r:id="rId52"/>
    <p:sldId id="3061" r:id="rId53"/>
    <p:sldId id="3064" r:id="rId54"/>
    <p:sldId id="3062" r:id="rId55"/>
    <p:sldId id="3063" r:id="rId56"/>
    <p:sldId id="2963" r:id="rId57"/>
    <p:sldId id="3066" r:id="rId58"/>
    <p:sldId id="3045" r:id="rId59"/>
    <p:sldId id="2636" r:id="rId60"/>
    <p:sldId id="3046" r:id="rId61"/>
    <p:sldId id="3047" r:id="rId62"/>
    <p:sldId id="3067" r:id="rId63"/>
    <p:sldId id="2948" r:id="rId64"/>
    <p:sldId id="3021" r:id="rId65"/>
    <p:sldId id="3068" r:id="rId66"/>
    <p:sldId id="3069" r:id="rId67"/>
    <p:sldId id="3070" r:id="rId68"/>
    <p:sldId id="3075" r:id="rId69"/>
    <p:sldId id="3071" r:id="rId70"/>
  </p:sldIdLst>
  <p:sldSz cx="9906000" cy="6858000" type="A4"/>
  <p:notesSz cx="9926638" cy="6797675"/>
  <p:defaultTextStyle>
    <a:defPPr>
      <a:defRPr lang="ko-KR"/>
    </a:defPPr>
    <a:lvl1pPr marL="0" algn="l" defTabSz="839429" rtl="0" eaLnBrk="1" latinLnBrk="1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714" algn="l" defTabSz="839429" rtl="0" eaLnBrk="1" latinLnBrk="1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429" algn="l" defTabSz="839429" rtl="0" eaLnBrk="1" latinLnBrk="1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144" algn="l" defTabSz="839429" rtl="0" eaLnBrk="1" latinLnBrk="1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8858" algn="l" defTabSz="839429" rtl="0" eaLnBrk="1" latinLnBrk="1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8573" algn="l" defTabSz="839429" rtl="0" eaLnBrk="1" latinLnBrk="1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8287" algn="l" defTabSz="839429" rtl="0" eaLnBrk="1" latinLnBrk="1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8001" algn="l" defTabSz="839429" rtl="0" eaLnBrk="1" latinLnBrk="1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7717" algn="l" defTabSz="839429" rtl="0" eaLnBrk="1" latinLnBrk="1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F9B"/>
    <a:srgbClr val="0000FF"/>
    <a:srgbClr val="FFFF99"/>
    <a:srgbClr val="F8E1A0"/>
    <a:srgbClr val="20376D"/>
    <a:srgbClr val="0046DE"/>
    <a:srgbClr val="CCFFCC"/>
    <a:srgbClr val="CCD0E2"/>
    <a:srgbClr val="FFCC99"/>
    <a:srgbClr val="9DA5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2" autoAdjust="0"/>
    <p:restoredTop sz="85250" autoAdjust="0"/>
  </p:normalViewPr>
  <p:slideViewPr>
    <p:cSldViewPr snapToGrid="0">
      <p:cViewPr varScale="1">
        <p:scale>
          <a:sx n="95" d="100"/>
          <a:sy n="95" d="100"/>
        </p:scale>
        <p:origin x="1812" y="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 snapToGrid="0">
      <p:cViewPr varScale="1">
        <p:scale>
          <a:sx n="117" d="100"/>
          <a:sy n="117" d="100"/>
        </p:scale>
        <p:origin x="206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3.xml"/><Relationship Id="rId21" Type="http://schemas.openxmlformats.org/officeDocument/2006/relationships/slideMaster" Target="slideMasters/slideMaster18.xml"/><Relationship Id="rId42" Type="http://schemas.openxmlformats.org/officeDocument/2006/relationships/slide" Target="slides/slide16.xml"/><Relationship Id="rId47" Type="http://schemas.openxmlformats.org/officeDocument/2006/relationships/slide" Target="slides/slide21.xml"/><Relationship Id="rId63" Type="http://schemas.openxmlformats.org/officeDocument/2006/relationships/slide" Target="slides/slide37.xml"/><Relationship Id="rId68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" Target="slides/slide3.xml"/><Relationship Id="rId11" Type="http://schemas.openxmlformats.org/officeDocument/2006/relationships/slideMaster" Target="slideMasters/slideMaster8.xml"/><Relationship Id="rId24" Type="http://schemas.openxmlformats.org/officeDocument/2006/relationships/slideMaster" Target="slideMasters/slideMaster21.xml"/><Relationship Id="rId32" Type="http://schemas.openxmlformats.org/officeDocument/2006/relationships/slide" Target="slides/slide6.xml"/><Relationship Id="rId37" Type="http://schemas.openxmlformats.org/officeDocument/2006/relationships/slide" Target="slides/slide11.xml"/><Relationship Id="rId40" Type="http://schemas.openxmlformats.org/officeDocument/2006/relationships/slide" Target="slides/slide14.xml"/><Relationship Id="rId45" Type="http://schemas.openxmlformats.org/officeDocument/2006/relationships/slide" Target="slides/slide19.xml"/><Relationship Id="rId53" Type="http://schemas.openxmlformats.org/officeDocument/2006/relationships/slide" Target="slides/slide27.xml"/><Relationship Id="rId58" Type="http://schemas.openxmlformats.org/officeDocument/2006/relationships/slide" Target="slides/slide32.xml"/><Relationship Id="rId66" Type="http://schemas.openxmlformats.org/officeDocument/2006/relationships/slide" Target="slides/slide40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35.xml"/><Relationship Id="rId19" Type="http://schemas.openxmlformats.org/officeDocument/2006/relationships/slideMaster" Target="slideMasters/slideMaster1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" Target="slides/slide1.xml"/><Relationship Id="rId30" Type="http://schemas.openxmlformats.org/officeDocument/2006/relationships/slide" Target="slides/slide4.xml"/><Relationship Id="rId35" Type="http://schemas.openxmlformats.org/officeDocument/2006/relationships/slide" Target="slides/slide9.xml"/><Relationship Id="rId43" Type="http://schemas.openxmlformats.org/officeDocument/2006/relationships/slide" Target="slides/slide17.xml"/><Relationship Id="rId48" Type="http://schemas.openxmlformats.org/officeDocument/2006/relationships/slide" Target="slides/slide22.xml"/><Relationship Id="rId56" Type="http://schemas.openxmlformats.org/officeDocument/2006/relationships/slide" Target="slides/slide30.xml"/><Relationship Id="rId64" Type="http://schemas.openxmlformats.org/officeDocument/2006/relationships/slide" Target="slides/slide38.xml"/><Relationship Id="rId69" Type="http://schemas.openxmlformats.org/officeDocument/2006/relationships/slide" Target="slides/slide43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25.xml"/><Relationship Id="rId72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Master" Target="slideMasters/slideMaster22.xml"/><Relationship Id="rId33" Type="http://schemas.openxmlformats.org/officeDocument/2006/relationships/slide" Target="slides/slide7.xml"/><Relationship Id="rId38" Type="http://schemas.openxmlformats.org/officeDocument/2006/relationships/slide" Target="slides/slide12.xml"/><Relationship Id="rId46" Type="http://schemas.openxmlformats.org/officeDocument/2006/relationships/slide" Target="slides/slide20.xml"/><Relationship Id="rId59" Type="http://schemas.openxmlformats.org/officeDocument/2006/relationships/slide" Target="slides/slide33.xml"/><Relationship Id="rId67" Type="http://schemas.openxmlformats.org/officeDocument/2006/relationships/slide" Target="slides/slide41.xml"/><Relationship Id="rId20" Type="http://schemas.openxmlformats.org/officeDocument/2006/relationships/slideMaster" Target="slideMasters/slideMaster17.xml"/><Relationship Id="rId41" Type="http://schemas.openxmlformats.org/officeDocument/2006/relationships/slide" Target="slides/slide15.xml"/><Relationship Id="rId54" Type="http://schemas.openxmlformats.org/officeDocument/2006/relationships/slide" Target="slides/slide28.xml"/><Relationship Id="rId62" Type="http://schemas.openxmlformats.org/officeDocument/2006/relationships/slide" Target="slides/slide36.xml"/><Relationship Id="rId70" Type="http://schemas.openxmlformats.org/officeDocument/2006/relationships/slide" Target="slides/slide44.xml"/><Relationship Id="rId75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" Target="slides/slide2.xml"/><Relationship Id="rId36" Type="http://schemas.openxmlformats.org/officeDocument/2006/relationships/slide" Target="slides/slide10.xml"/><Relationship Id="rId49" Type="http://schemas.openxmlformats.org/officeDocument/2006/relationships/slide" Target="slides/slide23.xml"/><Relationship Id="rId57" Type="http://schemas.openxmlformats.org/officeDocument/2006/relationships/slide" Target="slides/slide31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5.xml"/><Relationship Id="rId44" Type="http://schemas.openxmlformats.org/officeDocument/2006/relationships/slide" Target="slides/slide18.xml"/><Relationship Id="rId52" Type="http://schemas.openxmlformats.org/officeDocument/2006/relationships/slide" Target="slides/slide26.xml"/><Relationship Id="rId60" Type="http://schemas.openxmlformats.org/officeDocument/2006/relationships/slide" Target="slides/slide34.xml"/><Relationship Id="rId65" Type="http://schemas.openxmlformats.org/officeDocument/2006/relationships/slide" Target="slides/slide39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39" Type="http://schemas.openxmlformats.org/officeDocument/2006/relationships/slide" Target="slides/slide13.xml"/><Relationship Id="rId34" Type="http://schemas.openxmlformats.org/officeDocument/2006/relationships/slide" Target="slides/slide8.xml"/><Relationship Id="rId50" Type="http://schemas.openxmlformats.org/officeDocument/2006/relationships/slide" Target="slides/slide24.xml"/><Relationship Id="rId55" Type="http://schemas.openxmlformats.org/officeDocument/2006/relationships/slide" Target="slides/slide29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7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\\46.1.100.190\&#53804;&#51088;&#47532;&#49436;&#52824;&#49468;&#53552;\&#50724;&#49849;&#54984;\&#9733;2407assetperformance_Date(local)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46.1.100.190\&#53804;&#51088;&#47532;&#49436;&#52824;&#49468;&#53552;\@_Global%20Asset&amp;ESG&#54016;\&#50868;&#50857;&#51204;&#47029;&#54924;&#51032;\&#48169;&#49324;&#54805;%20&#52264;&#53944;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1.xml"/><Relationship Id="rId1" Type="http://schemas.microsoft.com/office/2011/relationships/chartStyle" Target="style11.xml"/><Relationship Id="rId5" Type="http://schemas.openxmlformats.org/officeDocument/2006/relationships/chartUserShapes" Target="../drawings/drawing10.xml"/><Relationship Id="rId4" Type="http://schemas.openxmlformats.org/officeDocument/2006/relationships/oleObject" Target="file:///\\46.1.100.190\&#53804;&#51088;&#47532;&#49436;&#52824;&#49468;&#53552;\&#50724;&#49849;&#54984;\&#49688;&#49884;_&#50629;&#45936;&#51060;&#53944;\2408_&#44552;&#50997;&#49884;&#51109;_&#47784;&#45768;&#53552;&#47553;_&#50900;&#47560;&#44048;%20&#51648;&#54364;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2.xml"/><Relationship Id="rId1" Type="http://schemas.microsoft.com/office/2011/relationships/chartStyle" Target="style12.xml"/><Relationship Id="rId5" Type="http://schemas.openxmlformats.org/officeDocument/2006/relationships/chartUserShapes" Target="../drawings/drawing11.xml"/><Relationship Id="rId4" Type="http://schemas.openxmlformats.org/officeDocument/2006/relationships/oleObject" Target="file:///\\46.1.100.190\&#53804;&#51088;&#47532;&#49436;&#52824;&#49468;&#53552;\&#50724;&#49849;&#54984;\&#49688;&#49884;_&#50629;&#45936;&#51060;&#53944;\2408_&#44552;&#50997;&#49884;&#51109;_&#47784;&#45768;&#53552;&#47553;_&#50900;&#47560;&#44048;%20&#51648;&#54364;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oleObject" Target="file:///\\46.1.100.190\&#53804;&#51088;&#47532;&#49436;&#52824;&#49468;&#53552;\&#50724;&#49849;&#54984;\&#49688;&#49884;_&#50629;&#45936;&#51060;&#53944;\2405&#54616;&#48152;&#44592;_&#49688;&#51221;_%20&#51452;&#44032;_&#44552;&#47532;_&#47932;&#44032;%20&#44536;&#47548;_0923&#50672;&#47568;%20&#47932;&#44032;&#44221;&#47196;%20&#49688;&#51221;.xlsx" TargetMode="External"/><Relationship Id="rId1" Type="http://schemas.openxmlformats.org/officeDocument/2006/relationships/themeOverride" Target="../theme/themeOverrid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3.xml"/><Relationship Id="rId1" Type="http://schemas.microsoft.com/office/2011/relationships/chartStyle" Target="style13.xml"/><Relationship Id="rId5" Type="http://schemas.openxmlformats.org/officeDocument/2006/relationships/chartUserShapes" Target="../drawings/drawing13.xml"/><Relationship Id="rId4" Type="http://schemas.openxmlformats.org/officeDocument/2006/relationships/oleObject" Target="file:///\\46.1.100.190\&#53804;&#51088;&#47532;&#49436;&#52824;&#49468;&#53552;\&#50724;&#49849;&#54984;\&#49688;&#49884;_&#50629;&#45936;&#51060;&#53944;\2406_&#44221;&#51228;&#51648;&#54364;_&#47532;&#48624;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4.xml"/><Relationship Id="rId1" Type="http://schemas.microsoft.com/office/2011/relationships/chartStyle" Target="style14.xml"/><Relationship Id="rId5" Type="http://schemas.openxmlformats.org/officeDocument/2006/relationships/chartUserShapes" Target="../drawings/drawing14.xml"/><Relationship Id="rId4" Type="http://schemas.openxmlformats.org/officeDocument/2006/relationships/oleObject" Target="file:///\\46.1.100.190\&#53804;&#51088;&#47532;&#49436;&#52824;&#49468;&#53552;\&#50724;&#49849;&#54984;\sahm_index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5.xml"/><Relationship Id="rId1" Type="http://schemas.microsoft.com/office/2011/relationships/chartStyle" Target="style15.xml"/><Relationship Id="rId5" Type="http://schemas.openxmlformats.org/officeDocument/2006/relationships/chartUserShapes" Target="../drawings/drawing15.xml"/><Relationship Id="rId4" Type="http://schemas.openxmlformats.org/officeDocument/2006/relationships/oleObject" Target="file:///\\46.1.100.190\&#53804;&#51088;&#47532;&#49436;&#52824;&#49468;&#53552;\&#50724;&#49849;&#54984;\&#47588;&#53356;&#47196;1\&#48288;&#48260;&#47532;&#51648;%20&#44257;&#49440;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6.xml"/><Relationship Id="rId1" Type="http://schemas.microsoft.com/office/2011/relationships/chartStyle" Target="style16.xml"/><Relationship Id="rId5" Type="http://schemas.openxmlformats.org/officeDocument/2006/relationships/chartUserShapes" Target="../drawings/drawing16.xml"/><Relationship Id="rId4" Type="http://schemas.openxmlformats.org/officeDocument/2006/relationships/oleObject" Target="file:///\\46.1.100.190\&#53804;&#51088;&#47532;&#49436;&#52824;&#49468;&#53552;\&#50724;&#49849;&#54984;\&#47588;&#53356;&#47196;1\&#48288;&#48260;&#47532;&#51648;%20&#44257;&#49440;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7.xml"/><Relationship Id="rId1" Type="http://schemas.microsoft.com/office/2011/relationships/chartStyle" Target="style17.xml"/><Relationship Id="rId5" Type="http://schemas.openxmlformats.org/officeDocument/2006/relationships/chartUserShapes" Target="../drawings/drawing17.xml"/><Relationship Id="rId4" Type="http://schemas.openxmlformats.org/officeDocument/2006/relationships/oleObject" Target="file:///\\46.1.100.190\&#53804;&#51088;&#47532;&#49436;&#52824;&#49468;&#53552;\&#50724;&#49849;&#54984;\&#49688;&#49884;_&#50629;&#45936;&#51060;&#53944;\&#48120;&#44397;&#44032;&#52376;&#48516;&#49548;&#46301;2403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8.xml"/><Relationship Id="rId1" Type="http://schemas.microsoft.com/office/2011/relationships/chartStyle" Target="style18.xml"/><Relationship Id="rId5" Type="http://schemas.openxmlformats.org/officeDocument/2006/relationships/chartUserShapes" Target="../drawings/drawing18.xml"/><Relationship Id="rId4" Type="http://schemas.openxmlformats.org/officeDocument/2006/relationships/oleObject" Target="file:///\\46.1.100.190\&#53804;&#51088;&#47532;&#49436;&#52824;&#49468;&#53552;\&#50724;&#49849;&#54984;\&#47588;&#53356;&#47196;1\2406_NowCasting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\\46.1.100.190\&#53804;&#51088;&#47532;&#49436;&#52824;&#49468;&#53552;\&#50724;&#49849;&#54984;\&#9733;2407assetperformance_Date(local)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file:///\\46.1.100.190\&#53804;&#51088;&#47532;&#49436;&#52824;&#49468;&#53552;\&#50724;&#49849;&#54984;\&#47588;&#53356;&#47196;1\2308_OECD_CLI1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oleObject" Target="file:///\\46.1.100.190\&#53804;&#51088;&#47532;&#49436;&#52824;&#49468;&#53552;\&#50724;&#49849;&#54984;\&#47588;&#53356;&#47196;1\2308_OECD_CLI1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oleObject" Target="file:///C:\Users\11248\Desktop\&#9733;&#45936;&#51060;&#53440;\fci_g_public_monthly_3yr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2.xml"/><Relationship Id="rId1" Type="http://schemas.microsoft.com/office/2011/relationships/chartStyle" Target="style22.xml"/><Relationship Id="rId5" Type="http://schemas.openxmlformats.org/officeDocument/2006/relationships/chartUserShapes" Target="../drawings/drawing19.xml"/><Relationship Id="rId4" Type="http://schemas.openxmlformats.org/officeDocument/2006/relationships/oleObject" Target="file:///C:\Users\11248\Desktop\&#9733;&#45936;&#51060;&#53440;\fci_g_public_monthly_3yr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23.xml"/><Relationship Id="rId1" Type="http://schemas.microsoft.com/office/2011/relationships/chartStyle" Target="style23.xml"/><Relationship Id="rId5" Type="http://schemas.openxmlformats.org/officeDocument/2006/relationships/chartUserShapes" Target="../drawings/drawing20.xml"/><Relationship Id="rId4" Type="http://schemas.openxmlformats.org/officeDocument/2006/relationships/oleObject" Target="file:///\\46.1.100.190\&#53804;&#51088;&#47532;&#49436;&#52824;&#49468;&#53552;\&#50724;&#49849;&#54984;\&#49688;&#49884;_&#50629;&#45936;&#51060;&#53944;\&#51473;&#47549;&#44552;&#47532;%20&#45436;&#51137;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24.xml"/><Relationship Id="rId1" Type="http://schemas.microsoft.com/office/2011/relationships/chartStyle" Target="style24.xml"/><Relationship Id="rId5" Type="http://schemas.openxmlformats.org/officeDocument/2006/relationships/chartUserShapes" Target="../drawings/drawing21.xml"/><Relationship Id="rId4" Type="http://schemas.openxmlformats.org/officeDocument/2006/relationships/oleObject" Target="../embeddings/oleObject1.bin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25.xml"/><Relationship Id="rId1" Type="http://schemas.microsoft.com/office/2011/relationships/chartStyle" Target="style25.xml"/><Relationship Id="rId5" Type="http://schemas.openxmlformats.org/officeDocument/2006/relationships/chartUserShapes" Target="../drawings/drawing22.xml"/><Relationship Id="rId4" Type="http://schemas.openxmlformats.org/officeDocument/2006/relationships/oleObject" Target="file:///\\46.1.100.190\&#53804;&#51088;&#47532;&#49436;&#52824;&#49468;&#53552;\&#50724;&#49849;&#54984;\&#49688;&#49884;_&#50629;&#45936;&#51060;&#53944;\&#51473;&#47549;&#44552;&#47532;%20&#45436;&#51137;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26.xml"/><Relationship Id="rId1" Type="http://schemas.microsoft.com/office/2011/relationships/chartStyle" Target="style26.xml"/><Relationship Id="rId5" Type="http://schemas.openxmlformats.org/officeDocument/2006/relationships/chartUserShapes" Target="../drawings/drawing23.xml"/><Relationship Id="rId4" Type="http://schemas.openxmlformats.org/officeDocument/2006/relationships/oleObject" Target="file:///\\46.1.100.190\&#53804;&#51088;&#47532;&#49436;&#52824;&#49468;&#53552;\&#50724;&#49849;&#54984;\&#49688;&#49884;_&#50629;&#45936;&#51060;&#53944;\&#51473;&#47549;&#44552;&#47532;%20&#45436;&#51137;.xlsx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.xml"/><Relationship Id="rId2" Type="http://schemas.microsoft.com/office/2011/relationships/chartColorStyle" Target="colors27.xml"/><Relationship Id="rId1" Type="http://schemas.microsoft.com/office/2011/relationships/chartStyle" Target="style27.xml"/><Relationship Id="rId5" Type="http://schemas.openxmlformats.org/officeDocument/2006/relationships/chartUserShapes" Target="../drawings/drawing24.xml"/><Relationship Id="rId4" Type="http://schemas.openxmlformats.org/officeDocument/2006/relationships/oleObject" Target="file:///\\46.1.100.190\&#53804;&#51088;&#47532;&#49436;&#52824;&#49468;&#53552;\&#50724;&#49849;&#54984;\&#49688;&#49884;_&#50629;&#45936;&#51060;&#53944;\&#51473;&#47549;&#44552;&#47532;%20&#45436;&#51137;.xlsx" TargetMode="Externa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28.xml"/><Relationship Id="rId1" Type="http://schemas.microsoft.com/office/2011/relationships/chartStyle" Target="style28.xml"/><Relationship Id="rId5" Type="http://schemas.openxmlformats.org/officeDocument/2006/relationships/chartUserShapes" Target="../drawings/drawing25.xml"/><Relationship Id="rId4" Type="http://schemas.openxmlformats.org/officeDocument/2006/relationships/oleObject" Target="file:///\\46.1.100.190\&#53804;&#51088;&#47532;&#49436;&#52824;&#49468;&#53552;\&#50724;&#49849;&#54984;\&#9733;2407assetperformance_Date(local)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3.xml"/><Relationship Id="rId4" Type="http://schemas.openxmlformats.org/officeDocument/2006/relationships/oleObject" Target="file:///\\46.1.100.190\&#53804;&#51088;&#47532;&#49436;&#52824;&#49468;&#53552;\&#50724;&#49849;&#54984;\&#9733;2407assetperformance_Date(local).xlsx" TargetMode="Externa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7.xml"/><Relationship Id="rId2" Type="http://schemas.microsoft.com/office/2011/relationships/chartColorStyle" Target="colors29.xml"/><Relationship Id="rId1" Type="http://schemas.microsoft.com/office/2011/relationships/chartStyle" Target="style29.xml"/><Relationship Id="rId5" Type="http://schemas.openxmlformats.org/officeDocument/2006/relationships/chartUserShapes" Target="../drawings/drawing26.xml"/><Relationship Id="rId4" Type="http://schemas.openxmlformats.org/officeDocument/2006/relationships/oleObject" Target="file:///\\46.1.100.190\&#53804;&#51088;&#47532;&#49436;&#52824;&#49468;&#53552;\&#50724;&#49849;&#54984;\&#47588;&#53356;&#47196;1\Tech_&#51116;&#47924;&#48708;&#50984;.xlsx" TargetMode="Externa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8.xml"/><Relationship Id="rId2" Type="http://schemas.microsoft.com/office/2011/relationships/chartColorStyle" Target="colors30.xml"/><Relationship Id="rId1" Type="http://schemas.microsoft.com/office/2011/relationships/chartStyle" Target="style30.xml"/><Relationship Id="rId5" Type="http://schemas.openxmlformats.org/officeDocument/2006/relationships/chartUserShapes" Target="../drawings/drawing27.xml"/><Relationship Id="rId4" Type="http://schemas.openxmlformats.org/officeDocument/2006/relationships/oleObject" Target="file:///\\46.1.100.190\&#53804;&#51088;&#47532;&#49436;&#52824;&#49468;&#53552;\&#50724;&#49849;&#54984;\&#9733;2407assetperformance_Date(local).xlsx" TargetMode="Externa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9.xm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oleObject" Target="file:///\\46.1.100.190\&#53804;&#51088;&#47532;&#49436;&#52824;&#49468;&#53552;\&#50724;&#49849;&#54984;\&#54872;&#50984;\&#45804;&#47084;&#49828;&#47560;&#51068;(1).xlsx" TargetMode="Externa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0.xml"/><Relationship Id="rId2" Type="http://schemas.microsoft.com/office/2011/relationships/chartColorStyle" Target="colors32.xml"/><Relationship Id="rId1" Type="http://schemas.microsoft.com/office/2011/relationships/chartStyle" Target="style32.xml"/><Relationship Id="rId5" Type="http://schemas.openxmlformats.org/officeDocument/2006/relationships/chartUserShapes" Target="../drawings/drawing28.xml"/><Relationship Id="rId4" Type="http://schemas.openxmlformats.org/officeDocument/2006/relationships/oleObject" Target="file:///\\46.1.100.190\&#53804;&#51088;&#47532;&#49436;&#52824;&#49468;&#53552;\&#50724;&#49849;&#54984;\&#49688;&#49884;_&#50629;&#45936;&#51060;&#53944;\&#51068;&#48376;&#50629;&#45936;&#51060;&#53944;.xlsx" TargetMode="Externa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1.xml"/><Relationship Id="rId2" Type="http://schemas.microsoft.com/office/2011/relationships/chartColorStyle" Target="colors33.xml"/><Relationship Id="rId1" Type="http://schemas.microsoft.com/office/2011/relationships/chartStyle" Target="style33.xml"/><Relationship Id="rId5" Type="http://schemas.openxmlformats.org/officeDocument/2006/relationships/chartUserShapes" Target="../drawings/drawing29.xml"/><Relationship Id="rId4" Type="http://schemas.openxmlformats.org/officeDocument/2006/relationships/oleObject" Target="../embeddings/oleObject2.bin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2.xml"/><Relationship Id="rId2" Type="http://schemas.microsoft.com/office/2011/relationships/chartColorStyle" Target="colors34.xml"/><Relationship Id="rId1" Type="http://schemas.microsoft.com/office/2011/relationships/chartStyle" Target="style34.xml"/><Relationship Id="rId4" Type="http://schemas.openxmlformats.org/officeDocument/2006/relationships/oleObject" Target="file:///C:\Users\11248\Desktop\&#9733;&#47532;&#54252;&#53944;\&#48120;&#44397;&#45824;&#49440;\2016-2022%20Validated%20Voter%20Detailed%20tables.xlsx" TargetMode="Externa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3.xml"/><Relationship Id="rId2" Type="http://schemas.microsoft.com/office/2011/relationships/chartColorStyle" Target="colors35.xml"/><Relationship Id="rId1" Type="http://schemas.microsoft.com/office/2011/relationships/chartStyle" Target="style35.xml"/><Relationship Id="rId5" Type="http://schemas.openxmlformats.org/officeDocument/2006/relationships/chartUserShapes" Target="../drawings/drawing30.xml"/><Relationship Id="rId4" Type="http://schemas.openxmlformats.org/officeDocument/2006/relationships/oleObject" Target="file:///\\46.1.100.190\&#53804;&#51088;&#47532;&#49436;&#52824;&#49468;&#53552;\&#50724;&#49849;&#54984;\&#47588;&#53356;&#47196;1\2308_OECD_CLI1.xlsx" TargetMode="Externa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4.xml"/><Relationship Id="rId2" Type="http://schemas.microsoft.com/office/2011/relationships/chartColorStyle" Target="colors36.xml"/><Relationship Id="rId1" Type="http://schemas.microsoft.com/office/2011/relationships/chartStyle" Target="style36.xml"/><Relationship Id="rId4" Type="http://schemas.openxmlformats.org/officeDocument/2006/relationships/oleObject" Target="file:///\\46.1.100.190\&#53804;&#51088;&#47532;&#49436;&#52824;&#49468;&#53552;\&#50724;&#49849;&#54984;\&#47588;&#53356;&#47196;1\2308_OECD_CLI1.xlsx" TargetMode="Externa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5.xml"/><Relationship Id="rId2" Type="http://schemas.microsoft.com/office/2011/relationships/chartColorStyle" Target="colors37.xml"/><Relationship Id="rId1" Type="http://schemas.microsoft.com/office/2011/relationships/chartStyle" Target="style37.xml"/><Relationship Id="rId4" Type="http://schemas.openxmlformats.org/officeDocument/2006/relationships/oleObject" Target="file:///\\46.1.100.190\&#53804;&#51088;&#47532;&#49436;&#52824;&#49468;&#53552;\&#50724;&#49849;&#54984;\&#47588;&#53356;&#47196;1\2308_OECD_CLI1.xlsx" TargetMode="Externa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6.xml"/><Relationship Id="rId2" Type="http://schemas.microsoft.com/office/2011/relationships/chartColorStyle" Target="colors38.xml"/><Relationship Id="rId1" Type="http://schemas.microsoft.com/office/2011/relationships/chartStyle" Target="style38.xml"/><Relationship Id="rId4" Type="http://schemas.openxmlformats.org/officeDocument/2006/relationships/oleObject" Target="file:///\\46.1.100.190\&#53804;&#51088;&#47532;&#49436;&#52824;&#49468;&#53552;\&#50724;&#49849;&#54984;\&#47588;&#53356;&#47196;1\2308_OECD_CLI1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4.xml"/><Relationship Id="rId4" Type="http://schemas.openxmlformats.org/officeDocument/2006/relationships/oleObject" Target="file:///\\46.1.100.190\&#53804;&#51088;&#47532;&#49436;&#52824;&#49468;&#53552;\&#50724;&#49849;&#54984;\&#9733;2407assetperformance_Date(local).xlsx" TargetMode="Externa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7.xml"/><Relationship Id="rId2" Type="http://schemas.microsoft.com/office/2011/relationships/chartColorStyle" Target="colors39.xml"/><Relationship Id="rId1" Type="http://schemas.microsoft.com/office/2011/relationships/chartStyle" Target="style39.xml"/><Relationship Id="rId4" Type="http://schemas.openxmlformats.org/officeDocument/2006/relationships/oleObject" Target="file:///\\46.1.100.190\&#53804;&#51088;&#47532;&#49436;&#52824;&#49468;&#53552;\&#50724;&#49849;&#54984;\&#47588;&#53356;&#47196;1\2308_OECD_CLI1.xlsx" TargetMode="Externa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8.xml"/><Relationship Id="rId2" Type="http://schemas.microsoft.com/office/2011/relationships/chartColorStyle" Target="colors40.xml"/><Relationship Id="rId1" Type="http://schemas.microsoft.com/office/2011/relationships/chartStyle" Target="style40.xml"/><Relationship Id="rId4" Type="http://schemas.openxmlformats.org/officeDocument/2006/relationships/oleObject" Target="file:///\\46.1.100.190\&#53804;&#51088;&#47532;&#49436;&#52824;&#49468;&#53552;\&#50724;&#49849;&#54984;\&#47588;&#53356;&#47196;1\2308_OECD_CLI1.xlsx" TargetMode="Externa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9.xml"/><Relationship Id="rId2" Type="http://schemas.microsoft.com/office/2011/relationships/chartColorStyle" Target="colors41.xml"/><Relationship Id="rId1" Type="http://schemas.microsoft.com/office/2011/relationships/chartStyle" Target="style41.xml"/><Relationship Id="rId4" Type="http://schemas.openxmlformats.org/officeDocument/2006/relationships/oleObject" Target="file:///\\46.1.100.190\&#53804;&#51088;&#47532;&#49436;&#52824;&#49468;&#53552;\&#50724;&#49849;&#54984;\&#47588;&#53356;&#47196;1\2308_OECD_CLI1.xlsx" TargetMode="Externa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0.xml"/><Relationship Id="rId2" Type="http://schemas.microsoft.com/office/2011/relationships/chartColorStyle" Target="colors42.xml"/><Relationship Id="rId1" Type="http://schemas.microsoft.com/office/2011/relationships/chartStyle" Target="style42.xml"/><Relationship Id="rId5" Type="http://schemas.openxmlformats.org/officeDocument/2006/relationships/chartUserShapes" Target="../drawings/drawing31.xml"/><Relationship Id="rId4" Type="http://schemas.openxmlformats.org/officeDocument/2006/relationships/oleObject" Target="file:///\\46.1.100.190\&#53804;&#51088;&#47532;&#49436;&#52824;&#49468;&#53552;\0.&#54616;&#50864;&#49828;&#48624;\&#54616;&#50864;&#49828;&#48624;_&#47784;&#45768;&#53552;&#47553;3.xlsx" TargetMode="Externa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1.xml"/><Relationship Id="rId2" Type="http://schemas.microsoft.com/office/2011/relationships/chartColorStyle" Target="colors43.xml"/><Relationship Id="rId1" Type="http://schemas.microsoft.com/office/2011/relationships/chartStyle" Target="style43.xml"/><Relationship Id="rId5" Type="http://schemas.openxmlformats.org/officeDocument/2006/relationships/chartUserShapes" Target="../drawings/drawing32.xml"/><Relationship Id="rId4" Type="http://schemas.openxmlformats.org/officeDocument/2006/relationships/oleObject" Target="file:///\\46.1.100.190\&#53804;&#51088;&#47532;&#49436;&#52824;&#49468;&#53552;\&#50724;&#49849;&#54984;\&#47588;&#53356;&#47196;1\&#44592;&#51456;&#44552;&#47532;_&#44544;&#47196;&#48268;&#52628;&#51060;2.xlsx" TargetMode="Externa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2.xml"/><Relationship Id="rId2" Type="http://schemas.microsoft.com/office/2011/relationships/chartColorStyle" Target="colors44.xml"/><Relationship Id="rId1" Type="http://schemas.microsoft.com/office/2011/relationships/chartStyle" Target="style44.xml"/><Relationship Id="rId5" Type="http://schemas.openxmlformats.org/officeDocument/2006/relationships/chartUserShapes" Target="../drawings/drawing33.xml"/><Relationship Id="rId4" Type="http://schemas.openxmlformats.org/officeDocument/2006/relationships/oleObject" Target="file:///\\46.1.100.190\&#53804;&#51088;&#47532;&#49436;&#52824;&#49468;&#53552;\&#50724;&#49849;&#54984;\&#49688;&#49884;_&#50629;&#45936;&#51060;&#53944;\2407_&#48120;&#44397;_&#47932;&#44032;&#49549;&#46020;.xlsx" TargetMode="Externa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3.xml"/><Relationship Id="rId2" Type="http://schemas.microsoft.com/office/2011/relationships/chartColorStyle" Target="colors45.xml"/><Relationship Id="rId1" Type="http://schemas.microsoft.com/office/2011/relationships/chartStyle" Target="style45.xml"/><Relationship Id="rId4" Type="http://schemas.openxmlformats.org/officeDocument/2006/relationships/oleObject" Target="file:///\\46.1.100.190\&#53804;&#51088;&#47532;&#49436;&#52824;&#49468;&#53552;\&#50724;&#49849;&#54984;\&#49688;&#49884;_&#50629;&#45936;&#51060;&#53944;\2407_&#48120;&#44397;_&#47932;&#44032;&#49549;&#46020;.xlsx" TargetMode="Externa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4.xml"/><Relationship Id="rId2" Type="http://schemas.microsoft.com/office/2011/relationships/chartColorStyle" Target="colors46.xml"/><Relationship Id="rId1" Type="http://schemas.microsoft.com/office/2011/relationships/chartStyle" Target="style46.xml"/><Relationship Id="rId4" Type="http://schemas.openxmlformats.org/officeDocument/2006/relationships/oleObject" Target="file:///\\46.1.100.190\&#53804;&#51088;&#47532;&#49436;&#52824;&#49468;&#53552;\&#50724;&#49849;&#54984;\&#49688;&#49884;_&#50629;&#45936;&#51060;&#53944;\2407_&#48120;&#44397;_&#47932;&#44032;&#49549;&#46020;.xlsx" TargetMode="Externa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5.xml"/><Relationship Id="rId2" Type="http://schemas.microsoft.com/office/2011/relationships/chartColorStyle" Target="colors47.xml"/><Relationship Id="rId1" Type="http://schemas.microsoft.com/office/2011/relationships/chartStyle" Target="style47.xml"/><Relationship Id="rId4" Type="http://schemas.openxmlformats.org/officeDocument/2006/relationships/oleObject" Target="file:///\\46.1.100.190\&#53804;&#51088;&#47532;&#49436;&#52824;&#49468;&#53552;\&#50724;&#49849;&#54984;\&#49688;&#49884;_&#50629;&#45936;&#51060;&#53944;\2407_&#48120;&#44397;_&#47932;&#44032;&#49549;&#46020;.xlsx" TargetMode="Externa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6.xml"/><Relationship Id="rId2" Type="http://schemas.microsoft.com/office/2011/relationships/chartColorStyle" Target="colors48.xml"/><Relationship Id="rId1" Type="http://schemas.microsoft.com/office/2011/relationships/chartStyle" Target="style48.xml"/><Relationship Id="rId4" Type="http://schemas.openxmlformats.org/officeDocument/2006/relationships/oleObject" Target="file:///\\46.1.100.190\&#53804;&#51088;&#47532;&#49436;&#52824;&#49468;&#53552;\&#50724;&#49849;&#54984;\&#49688;&#49884;_&#50629;&#45936;&#51060;&#53944;\2407_&#48120;&#44397;_&#47932;&#44032;&#49549;&#46020;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5.xml"/><Relationship Id="rId4" Type="http://schemas.openxmlformats.org/officeDocument/2006/relationships/oleObject" Target="file:///\\46.1.100.190\&#53804;&#51088;&#47532;&#49436;&#52824;&#49468;&#53552;\&#50724;&#49849;&#54984;\&#9733;2407assetperformance_Date(local).xlsx" TargetMode="Externa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7.xml"/><Relationship Id="rId2" Type="http://schemas.microsoft.com/office/2011/relationships/chartColorStyle" Target="colors49.xml"/><Relationship Id="rId1" Type="http://schemas.microsoft.com/office/2011/relationships/chartStyle" Target="style49.xml"/><Relationship Id="rId4" Type="http://schemas.openxmlformats.org/officeDocument/2006/relationships/oleObject" Target="file:///\\46.1.100.190\&#53804;&#51088;&#47532;&#49436;&#52824;&#49468;&#53552;\&#50724;&#49849;&#54984;\&#49688;&#49884;_&#50629;&#45936;&#51060;&#53944;\2407_&#48120;&#44397;_&#47932;&#44032;&#49549;&#46020;.xlsx" TargetMode="Externa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8.xml"/><Relationship Id="rId2" Type="http://schemas.microsoft.com/office/2011/relationships/chartColorStyle" Target="colors50.xml"/><Relationship Id="rId1" Type="http://schemas.microsoft.com/office/2011/relationships/chartStyle" Target="style50.xml"/><Relationship Id="rId4" Type="http://schemas.openxmlformats.org/officeDocument/2006/relationships/oleObject" Target="file:///\\46.1.100.190\&#53804;&#51088;&#47532;&#49436;&#52824;&#49468;&#53552;\&#50724;&#49849;&#54984;\&#49688;&#49884;_&#50629;&#45936;&#51060;&#53944;\2407_&#48120;&#44397;_&#47932;&#44032;&#49549;&#46020;.xlsx" TargetMode="Externa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9.xml"/><Relationship Id="rId2" Type="http://schemas.microsoft.com/office/2011/relationships/chartColorStyle" Target="colors51.xml"/><Relationship Id="rId1" Type="http://schemas.microsoft.com/office/2011/relationships/chartStyle" Target="style51.xml"/><Relationship Id="rId4" Type="http://schemas.openxmlformats.org/officeDocument/2006/relationships/oleObject" Target="file:///\\46.1.100.190\&#53804;&#51088;&#47532;&#49436;&#52824;&#49468;&#53552;\&#50724;&#49849;&#54984;\&#49688;&#49884;_&#50629;&#45936;&#51060;&#53944;\2407_&#48120;&#44397;_&#47932;&#44032;&#49549;&#46020;.xlsx" TargetMode="Externa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0.xml"/><Relationship Id="rId2" Type="http://schemas.microsoft.com/office/2011/relationships/chartColorStyle" Target="colors52.xml"/><Relationship Id="rId1" Type="http://schemas.microsoft.com/office/2011/relationships/chartStyle" Target="style52.xml"/><Relationship Id="rId4" Type="http://schemas.openxmlformats.org/officeDocument/2006/relationships/oleObject" Target="file:///\\46.1.100.190\&#53804;&#51088;&#47532;&#49436;&#52824;&#49468;&#53552;\&#50724;&#49849;&#54984;\&#49688;&#49884;_&#50629;&#45936;&#51060;&#53944;\2407_&#48120;&#44397;_&#47932;&#44032;&#49549;&#46020;.xlsx" TargetMode="Externa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1.xml"/><Relationship Id="rId2" Type="http://schemas.microsoft.com/office/2011/relationships/chartColorStyle" Target="colors53.xml"/><Relationship Id="rId1" Type="http://schemas.microsoft.com/office/2011/relationships/chartStyle" Target="style53.xml"/><Relationship Id="rId5" Type="http://schemas.openxmlformats.org/officeDocument/2006/relationships/chartUserShapes" Target="../drawings/drawing34.xml"/><Relationship Id="rId4" Type="http://schemas.openxmlformats.org/officeDocument/2006/relationships/oleObject" Target="file:///\\46.1.100.190\&#53804;&#51088;&#47532;&#49436;&#52824;&#49468;&#53552;\&#50724;&#49849;&#54984;\&#51473;&#44397;&#50976;&#46041;&#49457;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6.xml"/><Relationship Id="rId4" Type="http://schemas.openxmlformats.org/officeDocument/2006/relationships/oleObject" Target="file:///\\46.1.100.190\&#53804;&#51088;&#47532;&#49436;&#52824;&#49468;&#53552;\&#50724;&#49849;&#54984;\&#9733;2407assetperformance_Date(local)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5" Type="http://schemas.openxmlformats.org/officeDocument/2006/relationships/chartUserShapes" Target="../drawings/drawing7.xml"/><Relationship Id="rId4" Type="http://schemas.openxmlformats.org/officeDocument/2006/relationships/oleObject" Target="file:///\\46.1.100.190\&#53804;&#51088;&#47532;&#49436;&#52824;&#49468;&#53552;\&#50724;&#49849;&#54984;\&#49688;&#49884;_&#50629;&#45936;&#51060;&#53944;\2404_MMF_&#44552;&#47532;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46.1.100.190\&#53804;&#51088;&#47532;&#49436;&#52824;&#49468;&#53552;\@_Global%20Asset&amp;ESG&#54016;\&#50868;&#50857;&#51204;&#47029;&#54924;&#51032;\&#48169;&#49324;&#54805;%20&#52264;&#53944;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46.1.100.190\&#53804;&#51088;&#47532;&#49436;&#52824;&#49468;&#53552;\@_Global%20Asset&amp;ESG&#54016;\&#50868;&#50857;&#51204;&#47029;&#54924;&#51032;\&#48169;&#49324;&#54805;%20&#52264;&#53944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156230932388064"/>
          <c:y val="0.12691262382524765"/>
          <c:w val="0.77891080958053671"/>
          <c:h val="0.77530699396113112"/>
        </c:manualLayout>
      </c:layout>
      <c:lineChart>
        <c:grouping val="standard"/>
        <c:varyColors val="0"/>
        <c:ser>
          <c:idx val="0"/>
          <c:order val="0"/>
          <c:tx>
            <c:strRef>
              <c:f>'[★2407assetperformance_Date(local).xlsx]ytd_flow'!$BW$2</c:f>
              <c:strCache>
                <c:ptCount val="1"/>
                <c:pt idx="0">
                  <c:v>미국</c:v>
                </c:pt>
              </c:strCache>
            </c:strRef>
          </c:tx>
          <c:spPr>
            <a:ln w="19050" cap="rnd">
              <a:solidFill>
                <a:srgbClr val="C31761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26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DC2-4432-AD36-58EA56B8F6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 panose="020B0600000101010101" pitchFamily="34" charset="-127"/>
                    <a:ea typeface="삼성긴고딕OTF Light" panose="020B0600000101010101" pitchFamily="34" charset="-127"/>
                    <a:cs typeface="삼성긴고딕OTF Light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'[★2407assetperformance_Date(local).xlsx]ytd_flow'!$C$6221:$C$6484</c:f>
              <c:numCache>
                <c:formatCode>m/d/yyyy</c:formatCode>
                <c:ptCount val="264"/>
                <c:pt idx="0">
                  <c:v>45292</c:v>
                </c:pt>
                <c:pt idx="1">
                  <c:v>45293</c:v>
                </c:pt>
                <c:pt idx="2">
                  <c:v>45294</c:v>
                </c:pt>
                <c:pt idx="3">
                  <c:v>45295</c:v>
                </c:pt>
                <c:pt idx="4">
                  <c:v>45296</c:v>
                </c:pt>
                <c:pt idx="5">
                  <c:v>45297</c:v>
                </c:pt>
                <c:pt idx="6">
                  <c:v>45298</c:v>
                </c:pt>
                <c:pt idx="7">
                  <c:v>45299</c:v>
                </c:pt>
                <c:pt idx="8">
                  <c:v>45300</c:v>
                </c:pt>
                <c:pt idx="9">
                  <c:v>45301</c:v>
                </c:pt>
                <c:pt idx="10">
                  <c:v>45302</c:v>
                </c:pt>
                <c:pt idx="11">
                  <c:v>45303</c:v>
                </c:pt>
                <c:pt idx="12">
                  <c:v>45304</c:v>
                </c:pt>
                <c:pt idx="13">
                  <c:v>45305</c:v>
                </c:pt>
                <c:pt idx="14">
                  <c:v>45306</c:v>
                </c:pt>
                <c:pt idx="15">
                  <c:v>45307</c:v>
                </c:pt>
                <c:pt idx="16">
                  <c:v>45308</c:v>
                </c:pt>
                <c:pt idx="17">
                  <c:v>45309</c:v>
                </c:pt>
                <c:pt idx="18">
                  <c:v>45310</c:v>
                </c:pt>
                <c:pt idx="19">
                  <c:v>45311</c:v>
                </c:pt>
                <c:pt idx="20">
                  <c:v>45312</c:v>
                </c:pt>
                <c:pt idx="21">
                  <c:v>45313</c:v>
                </c:pt>
                <c:pt idx="22">
                  <c:v>45314</c:v>
                </c:pt>
                <c:pt idx="23">
                  <c:v>45315</c:v>
                </c:pt>
                <c:pt idx="24">
                  <c:v>45316</c:v>
                </c:pt>
                <c:pt idx="25">
                  <c:v>45317</c:v>
                </c:pt>
                <c:pt idx="26">
                  <c:v>45318</c:v>
                </c:pt>
                <c:pt idx="27">
                  <c:v>45319</c:v>
                </c:pt>
                <c:pt idx="28">
                  <c:v>45320</c:v>
                </c:pt>
                <c:pt idx="29">
                  <c:v>45321</c:v>
                </c:pt>
                <c:pt idx="30">
                  <c:v>45322</c:v>
                </c:pt>
                <c:pt idx="31">
                  <c:v>45323</c:v>
                </c:pt>
                <c:pt idx="32">
                  <c:v>45324</c:v>
                </c:pt>
                <c:pt idx="33">
                  <c:v>45325</c:v>
                </c:pt>
                <c:pt idx="34">
                  <c:v>45326</c:v>
                </c:pt>
                <c:pt idx="35">
                  <c:v>45327</c:v>
                </c:pt>
                <c:pt idx="36">
                  <c:v>45328</c:v>
                </c:pt>
                <c:pt idx="37">
                  <c:v>45329</c:v>
                </c:pt>
                <c:pt idx="38">
                  <c:v>45330</c:v>
                </c:pt>
                <c:pt idx="39">
                  <c:v>45331</c:v>
                </c:pt>
                <c:pt idx="40">
                  <c:v>45332</c:v>
                </c:pt>
                <c:pt idx="41">
                  <c:v>45333</c:v>
                </c:pt>
                <c:pt idx="42">
                  <c:v>45334</c:v>
                </c:pt>
                <c:pt idx="43">
                  <c:v>45335</c:v>
                </c:pt>
                <c:pt idx="44">
                  <c:v>45336</c:v>
                </c:pt>
                <c:pt idx="45">
                  <c:v>45337</c:v>
                </c:pt>
                <c:pt idx="46">
                  <c:v>45338</c:v>
                </c:pt>
                <c:pt idx="47">
                  <c:v>45339</c:v>
                </c:pt>
                <c:pt idx="48">
                  <c:v>45340</c:v>
                </c:pt>
                <c:pt idx="49">
                  <c:v>45341</c:v>
                </c:pt>
                <c:pt idx="50">
                  <c:v>45342</c:v>
                </c:pt>
                <c:pt idx="51">
                  <c:v>45343</c:v>
                </c:pt>
                <c:pt idx="52">
                  <c:v>45344</c:v>
                </c:pt>
                <c:pt idx="53">
                  <c:v>45345</c:v>
                </c:pt>
                <c:pt idx="54">
                  <c:v>45346</c:v>
                </c:pt>
                <c:pt idx="55">
                  <c:v>45347</c:v>
                </c:pt>
                <c:pt idx="56">
                  <c:v>45348</c:v>
                </c:pt>
                <c:pt idx="57">
                  <c:v>45349</c:v>
                </c:pt>
                <c:pt idx="58">
                  <c:v>45350</c:v>
                </c:pt>
                <c:pt idx="59">
                  <c:v>45351</c:v>
                </c:pt>
                <c:pt idx="60">
                  <c:v>45352</c:v>
                </c:pt>
                <c:pt idx="61">
                  <c:v>45353</c:v>
                </c:pt>
                <c:pt idx="62">
                  <c:v>45354</c:v>
                </c:pt>
                <c:pt idx="63">
                  <c:v>45355</c:v>
                </c:pt>
                <c:pt idx="64">
                  <c:v>45356</c:v>
                </c:pt>
                <c:pt idx="65">
                  <c:v>45357</c:v>
                </c:pt>
                <c:pt idx="66">
                  <c:v>45358</c:v>
                </c:pt>
                <c:pt idx="67">
                  <c:v>45359</c:v>
                </c:pt>
                <c:pt idx="68">
                  <c:v>45360</c:v>
                </c:pt>
                <c:pt idx="69">
                  <c:v>45361</c:v>
                </c:pt>
                <c:pt idx="70">
                  <c:v>45362</c:v>
                </c:pt>
                <c:pt idx="71">
                  <c:v>45363</c:v>
                </c:pt>
                <c:pt idx="72">
                  <c:v>45364</c:v>
                </c:pt>
                <c:pt idx="73">
                  <c:v>45365</c:v>
                </c:pt>
                <c:pt idx="74">
                  <c:v>45366</c:v>
                </c:pt>
                <c:pt idx="75">
                  <c:v>45367</c:v>
                </c:pt>
                <c:pt idx="76">
                  <c:v>45368</c:v>
                </c:pt>
                <c:pt idx="77">
                  <c:v>45369</c:v>
                </c:pt>
                <c:pt idx="78">
                  <c:v>45370</c:v>
                </c:pt>
                <c:pt idx="79">
                  <c:v>45371</c:v>
                </c:pt>
                <c:pt idx="80">
                  <c:v>45372</c:v>
                </c:pt>
                <c:pt idx="81">
                  <c:v>45373</c:v>
                </c:pt>
                <c:pt idx="82">
                  <c:v>45374</c:v>
                </c:pt>
                <c:pt idx="83">
                  <c:v>45375</c:v>
                </c:pt>
                <c:pt idx="84">
                  <c:v>45376</c:v>
                </c:pt>
                <c:pt idx="85">
                  <c:v>45377</c:v>
                </c:pt>
                <c:pt idx="86">
                  <c:v>45378</c:v>
                </c:pt>
                <c:pt idx="87">
                  <c:v>45379</c:v>
                </c:pt>
                <c:pt idx="88">
                  <c:v>45380</c:v>
                </c:pt>
                <c:pt idx="89">
                  <c:v>45381</c:v>
                </c:pt>
                <c:pt idx="90">
                  <c:v>45382</c:v>
                </c:pt>
                <c:pt idx="91">
                  <c:v>45383</c:v>
                </c:pt>
                <c:pt idx="92">
                  <c:v>45384</c:v>
                </c:pt>
                <c:pt idx="93">
                  <c:v>45385</c:v>
                </c:pt>
                <c:pt idx="94">
                  <c:v>45386</c:v>
                </c:pt>
                <c:pt idx="95">
                  <c:v>45387</c:v>
                </c:pt>
                <c:pt idx="96">
                  <c:v>45388</c:v>
                </c:pt>
                <c:pt idx="97">
                  <c:v>45389</c:v>
                </c:pt>
                <c:pt idx="98">
                  <c:v>45390</c:v>
                </c:pt>
                <c:pt idx="99">
                  <c:v>45391</c:v>
                </c:pt>
                <c:pt idx="100">
                  <c:v>45392</c:v>
                </c:pt>
                <c:pt idx="101">
                  <c:v>45393</c:v>
                </c:pt>
                <c:pt idx="102">
                  <c:v>45394</c:v>
                </c:pt>
                <c:pt idx="103">
                  <c:v>45395</c:v>
                </c:pt>
                <c:pt idx="104">
                  <c:v>45396</c:v>
                </c:pt>
                <c:pt idx="105">
                  <c:v>45397</c:v>
                </c:pt>
                <c:pt idx="106">
                  <c:v>45398</c:v>
                </c:pt>
                <c:pt idx="107">
                  <c:v>45399</c:v>
                </c:pt>
                <c:pt idx="108">
                  <c:v>45400</c:v>
                </c:pt>
                <c:pt idx="109">
                  <c:v>45401</c:v>
                </c:pt>
                <c:pt idx="110">
                  <c:v>45402</c:v>
                </c:pt>
                <c:pt idx="111">
                  <c:v>45403</c:v>
                </c:pt>
                <c:pt idx="112">
                  <c:v>45404</c:v>
                </c:pt>
                <c:pt idx="113">
                  <c:v>45405</c:v>
                </c:pt>
                <c:pt idx="114">
                  <c:v>45406</c:v>
                </c:pt>
                <c:pt idx="115">
                  <c:v>45407</c:v>
                </c:pt>
                <c:pt idx="116">
                  <c:v>45408</c:v>
                </c:pt>
                <c:pt idx="117">
                  <c:v>45409</c:v>
                </c:pt>
                <c:pt idx="118">
                  <c:v>45410</c:v>
                </c:pt>
                <c:pt idx="119">
                  <c:v>45411</c:v>
                </c:pt>
                <c:pt idx="120">
                  <c:v>45412</c:v>
                </c:pt>
                <c:pt idx="121">
                  <c:v>45413</c:v>
                </c:pt>
                <c:pt idx="122">
                  <c:v>45414</c:v>
                </c:pt>
                <c:pt idx="123">
                  <c:v>45415</c:v>
                </c:pt>
                <c:pt idx="124">
                  <c:v>45416</c:v>
                </c:pt>
                <c:pt idx="125">
                  <c:v>45417</c:v>
                </c:pt>
                <c:pt idx="126">
                  <c:v>45418</c:v>
                </c:pt>
                <c:pt idx="127">
                  <c:v>45419</c:v>
                </c:pt>
                <c:pt idx="128">
                  <c:v>45420</c:v>
                </c:pt>
                <c:pt idx="129">
                  <c:v>45421</c:v>
                </c:pt>
                <c:pt idx="130">
                  <c:v>45422</c:v>
                </c:pt>
                <c:pt idx="131">
                  <c:v>45423</c:v>
                </c:pt>
                <c:pt idx="132">
                  <c:v>45424</c:v>
                </c:pt>
                <c:pt idx="133">
                  <c:v>45425</c:v>
                </c:pt>
                <c:pt idx="134">
                  <c:v>45426</c:v>
                </c:pt>
                <c:pt idx="135">
                  <c:v>45427</c:v>
                </c:pt>
                <c:pt idx="136">
                  <c:v>45428</c:v>
                </c:pt>
                <c:pt idx="137">
                  <c:v>45429</c:v>
                </c:pt>
                <c:pt idx="138">
                  <c:v>45430</c:v>
                </c:pt>
                <c:pt idx="139">
                  <c:v>45431</c:v>
                </c:pt>
                <c:pt idx="140">
                  <c:v>45432</c:v>
                </c:pt>
                <c:pt idx="141">
                  <c:v>45433</c:v>
                </c:pt>
                <c:pt idx="142">
                  <c:v>45434</c:v>
                </c:pt>
                <c:pt idx="143">
                  <c:v>45435</c:v>
                </c:pt>
                <c:pt idx="144">
                  <c:v>45436</c:v>
                </c:pt>
                <c:pt idx="145">
                  <c:v>45437</c:v>
                </c:pt>
                <c:pt idx="146">
                  <c:v>45438</c:v>
                </c:pt>
                <c:pt idx="147">
                  <c:v>45439</c:v>
                </c:pt>
                <c:pt idx="148">
                  <c:v>45440</c:v>
                </c:pt>
                <c:pt idx="149">
                  <c:v>45441</c:v>
                </c:pt>
                <c:pt idx="150">
                  <c:v>45442</c:v>
                </c:pt>
                <c:pt idx="151">
                  <c:v>45443</c:v>
                </c:pt>
                <c:pt idx="152">
                  <c:v>45444</c:v>
                </c:pt>
                <c:pt idx="153">
                  <c:v>45445</c:v>
                </c:pt>
                <c:pt idx="154">
                  <c:v>45446</c:v>
                </c:pt>
                <c:pt idx="155">
                  <c:v>45447</c:v>
                </c:pt>
                <c:pt idx="156">
                  <c:v>45448</c:v>
                </c:pt>
                <c:pt idx="157">
                  <c:v>45449</c:v>
                </c:pt>
                <c:pt idx="158">
                  <c:v>45450</c:v>
                </c:pt>
                <c:pt idx="159">
                  <c:v>45451</c:v>
                </c:pt>
                <c:pt idx="160">
                  <c:v>45452</c:v>
                </c:pt>
                <c:pt idx="161">
                  <c:v>45453</c:v>
                </c:pt>
                <c:pt idx="162">
                  <c:v>45454</c:v>
                </c:pt>
                <c:pt idx="163">
                  <c:v>45455</c:v>
                </c:pt>
                <c:pt idx="164">
                  <c:v>45456</c:v>
                </c:pt>
                <c:pt idx="165">
                  <c:v>45457</c:v>
                </c:pt>
                <c:pt idx="166">
                  <c:v>45458</c:v>
                </c:pt>
                <c:pt idx="167">
                  <c:v>45459</c:v>
                </c:pt>
                <c:pt idx="168">
                  <c:v>45460</c:v>
                </c:pt>
                <c:pt idx="169">
                  <c:v>45461</c:v>
                </c:pt>
                <c:pt idx="170">
                  <c:v>45462</c:v>
                </c:pt>
                <c:pt idx="171">
                  <c:v>45463</c:v>
                </c:pt>
                <c:pt idx="172">
                  <c:v>45464</c:v>
                </c:pt>
                <c:pt idx="173">
                  <c:v>45465</c:v>
                </c:pt>
                <c:pt idx="174">
                  <c:v>45466</c:v>
                </c:pt>
                <c:pt idx="175">
                  <c:v>45467</c:v>
                </c:pt>
                <c:pt idx="176">
                  <c:v>45468</c:v>
                </c:pt>
                <c:pt idx="177">
                  <c:v>45469</c:v>
                </c:pt>
                <c:pt idx="178">
                  <c:v>45470</c:v>
                </c:pt>
                <c:pt idx="179">
                  <c:v>45471</c:v>
                </c:pt>
                <c:pt idx="180">
                  <c:v>45472</c:v>
                </c:pt>
                <c:pt idx="181">
                  <c:v>45473</c:v>
                </c:pt>
                <c:pt idx="182">
                  <c:v>45474</c:v>
                </c:pt>
                <c:pt idx="183">
                  <c:v>45475</c:v>
                </c:pt>
                <c:pt idx="184">
                  <c:v>45476</c:v>
                </c:pt>
                <c:pt idx="185">
                  <c:v>45477</c:v>
                </c:pt>
                <c:pt idx="186">
                  <c:v>45478</c:v>
                </c:pt>
                <c:pt idx="187">
                  <c:v>45479</c:v>
                </c:pt>
                <c:pt idx="188">
                  <c:v>45480</c:v>
                </c:pt>
                <c:pt idx="189">
                  <c:v>45481</c:v>
                </c:pt>
                <c:pt idx="190">
                  <c:v>45482</c:v>
                </c:pt>
                <c:pt idx="191">
                  <c:v>45483</c:v>
                </c:pt>
                <c:pt idx="192">
                  <c:v>45484</c:v>
                </c:pt>
                <c:pt idx="193">
                  <c:v>45485</c:v>
                </c:pt>
                <c:pt idx="194">
                  <c:v>45486</c:v>
                </c:pt>
                <c:pt idx="195">
                  <c:v>45487</c:v>
                </c:pt>
                <c:pt idx="196">
                  <c:v>45488</c:v>
                </c:pt>
                <c:pt idx="197">
                  <c:v>45489</c:v>
                </c:pt>
                <c:pt idx="198">
                  <c:v>45490</c:v>
                </c:pt>
                <c:pt idx="199">
                  <c:v>45491</c:v>
                </c:pt>
                <c:pt idx="200">
                  <c:v>45492</c:v>
                </c:pt>
                <c:pt idx="201">
                  <c:v>45493</c:v>
                </c:pt>
                <c:pt idx="202">
                  <c:v>45494</c:v>
                </c:pt>
                <c:pt idx="203">
                  <c:v>45495</c:v>
                </c:pt>
                <c:pt idx="204">
                  <c:v>45496</c:v>
                </c:pt>
                <c:pt idx="205">
                  <c:v>45497</c:v>
                </c:pt>
                <c:pt idx="206">
                  <c:v>45498</c:v>
                </c:pt>
                <c:pt idx="207">
                  <c:v>45499</c:v>
                </c:pt>
                <c:pt idx="208">
                  <c:v>45500</c:v>
                </c:pt>
                <c:pt idx="209">
                  <c:v>45501</c:v>
                </c:pt>
                <c:pt idx="210">
                  <c:v>45502</c:v>
                </c:pt>
                <c:pt idx="211">
                  <c:v>45503</c:v>
                </c:pt>
                <c:pt idx="212">
                  <c:v>45504</c:v>
                </c:pt>
                <c:pt idx="213">
                  <c:v>45505</c:v>
                </c:pt>
                <c:pt idx="214">
                  <c:v>45506</c:v>
                </c:pt>
                <c:pt idx="215">
                  <c:v>45507</c:v>
                </c:pt>
                <c:pt idx="216">
                  <c:v>45508</c:v>
                </c:pt>
                <c:pt idx="217">
                  <c:v>45509</c:v>
                </c:pt>
                <c:pt idx="218">
                  <c:v>45510</c:v>
                </c:pt>
                <c:pt idx="219">
                  <c:v>45511</c:v>
                </c:pt>
                <c:pt idx="220">
                  <c:v>45512</c:v>
                </c:pt>
                <c:pt idx="221">
                  <c:v>45513</c:v>
                </c:pt>
                <c:pt idx="222">
                  <c:v>45514</c:v>
                </c:pt>
                <c:pt idx="223">
                  <c:v>45515</c:v>
                </c:pt>
                <c:pt idx="224">
                  <c:v>45516</c:v>
                </c:pt>
                <c:pt idx="225">
                  <c:v>45517</c:v>
                </c:pt>
                <c:pt idx="226">
                  <c:v>45518</c:v>
                </c:pt>
                <c:pt idx="227">
                  <c:v>45519</c:v>
                </c:pt>
                <c:pt idx="228">
                  <c:v>45520</c:v>
                </c:pt>
                <c:pt idx="229">
                  <c:v>45521</c:v>
                </c:pt>
                <c:pt idx="230">
                  <c:v>45522</c:v>
                </c:pt>
                <c:pt idx="231">
                  <c:v>45523</c:v>
                </c:pt>
                <c:pt idx="232">
                  <c:v>45524</c:v>
                </c:pt>
                <c:pt idx="233">
                  <c:v>45525</c:v>
                </c:pt>
                <c:pt idx="234">
                  <c:v>45526</c:v>
                </c:pt>
                <c:pt idx="235">
                  <c:v>45527</c:v>
                </c:pt>
                <c:pt idx="236">
                  <c:v>45528</c:v>
                </c:pt>
                <c:pt idx="237">
                  <c:v>45529</c:v>
                </c:pt>
                <c:pt idx="238">
                  <c:v>45530</c:v>
                </c:pt>
                <c:pt idx="239">
                  <c:v>45531</c:v>
                </c:pt>
                <c:pt idx="240">
                  <c:v>45532</c:v>
                </c:pt>
                <c:pt idx="241">
                  <c:v>45533</c:v>
                </c:pt>
                <c:pt idx="242">
                  <c:v>45534</c:v>
                </c:pt>
                <c:pt idx="243">
                  <c:v>45535</c:v>
                </c:pt>
                <c:pt idx="244">
                  <c:v>45536</c:v>
                </c:pt>
                <c:pt idx="245">
                  <c:v>45537</c:v>
                </c:pt>
                <c:pt idx="246">
                  <c:v>45538</c:v>
                </c:pt>
                <c:pt idx="247">
                  <c:v>45539</c:v>
                </c:pt>
                <c:pt idx="248">
                  <c:v>45540</c:v>
                </c:pt>
                <c:pt idx="249">
                  <c:v>45541</c:v>
                </c:pt>
                <c:pt idx="250">
                  <c:v>45542</c:v>
                </c:pt>
                <c:pt idx="251">
                  <c:v>45543</c:v>
                </c:pt>
                <c:pt idx="252">
                  <c:v>45544</c:v>
                </c:pt>
                <c:pt idx="253">
                  <c:v>45545</c:v>
                </c:pt>
                <c:pt idx="254">
                  <c:v>45546</c:v>
                </c:pt>
                <c:pt idx="255">
                  <c:v>45547</c:v>
                </c:pt>
                <c:pt idx="256">
                  <c:v>45548</c:v>
                </c:pt>
                <c:pt idx="257">
                  <c:v>45549</c:v>
                </c:pt>
                <c:pt idx="258">
                  <c:v>45550</c:v>
                </c:pt>
                <c:pt idx="259">
                  <c:v>45551</c:v>
                </c:pt>
                <c:pt idx="260">
                  <c:v>45552</c:v>
                </c:pt>
                <c:pt idx="261">
                  <c:v>45553</c:v>
                </c:pt>
                <c:pt idx="262">
                  <c:v>45554</c:v>
                </c:pt>
                <c:pt idx="263">
                  <c:v>45555</c:v>
                </c:pt>
              </c:numCache>
            </c:numRef>
          </c:cat>
          <c:val>
            <c:numRef>
              <c:f>'[★2407assetperformance_Date(local).xlsx]ytd_flow'!$BW$6221:$BW$6484</c:f>
              <c:numCache>
                <c:formatCode>0.0</c:formatCode>
                <c:ptCount val="264"/>
                <c:pt idx="0" formatCode="General">
                  <c:v>0</c:v>
                </c:pt>
                <c:pt idx="1">
                  <c:v>-0.56605790982068527</c:v>
                </c:pt>
                <c:pt idx="2">
                  <c:v>-1.3631513072792814</c:v>
                </c:pt>
                <c:pt idx="3">
                  <c:v>-1.7013184956277172</c:v>
                </c:pt>
                <c:pt idx="4">
                  <c:v>-1.5218571731067954</c:v>
                </c:pt>
                <c:pt idx="5">
                  <c:v>-1.5218571731067954</c:v>
                </c:pt>
                <c:pt idx="6">
                  <c:v>-1.5218571731067954</c:v>
                </c:pt>
                <c:pt idx="7">
                  <c:v>-0.1318705278804515</c:v>
                </c:pt>
                <c:pt idx="8">
                  <c:v>-0.27946488658925261</c:v>
                </c:pt>
                <c:pt idx="9">
                  <c:v>0.28554476784287885</c:v>
                </c:pt>
                <c:pt idx="10">
                  <c:v>0.21824677189752606</c:v>
                </c:pt>
                <c:pt idx="11">
                  <c:v>0.29351150879590193</c:v>
                </c:pt>
                <c:pt idx="12">
                  <c:v>0.29351150879590193</c:v>
                </c:pt>
                <c:pt idx="13">
                  <c:v>0.29351150879590193</c:v>
                </c:pt>
                <c:pt idx="14">
                  <c:v>0.29351150879590193</c:v>
                </c:pt>
                <c:pt idx="15">
                  <c:v>-8.0715664918884045E-2</c:v>
                </c:pt>
                <c:pt idx="16">
                  <c:v>-0.64195159995219342</c:v>
                </c:pt>
                <c:pt idx="17">
                  <c:v>0.23292234733732187</c:v>
                </c:pt>
                <c:pt idx="18">
                  <c:v>1.467138241824145</c:v>
                </c:pt>
                <c:pt idx="19">
                  <c:v>1.467138241824145</c:v>
                </c:pt>
                <c:pt idx="20">
                  <c:v>1.467138241824145</c:v>
                </c:pt>
                <c:pt idx="21">
                  <c:v>1.6897876863536112</c:v>
                </c:pt>
                <c:pt idx="22">
                  <c:v>1.9868632634706103</c:v>
                </c:pt>
                <c:pt idx="23">
                  <c:v>2.0696754391666019</c:v>
                </c:pt>
                <c:pt idx="24">
                  <c:v>2.6065918491853921</c:v>
                </c:pt>
                <c:pt idx="25">
                  <c:v>2.539713155395475</c:v>
                </c:pt>
                <c:pt idx="26">
                  <c:v>2.539713155395475</c:v>
                </c:pt>
                <c:pt idx="27">
                  <c:v>2.539713155395475</c:v>
                </c:pt>
                <c:pt idx="28">
                  <c:v>3.314583538616688</c:v>
                </c:pt>
                <c:pt idx="29">
                  <c:v>3.2525268196141184</c:v>
                </c:pt>
                <c:pt idx="30">
                  <c:v>1.5895744712075555</c:v>
                </c:pt>
                <c:pt idx="31">
                  <c:v>2.8588020956721749</c:v>
                </c:pt>
                <c:pt idx="32">
                  <c:v>3.957793045035146</c:v>
                </c:pt>
                <c:pt idx="33">
                  <c:v>3.957793045035146</c:v>
                </c:pt>
                <c:pt idx="34">
                  <c:v>3.957793045035146</c:v>
                </c:pt>
                <c:pt idx="35">
                  <c:v>3.6265443422512078</c:v>
                </c:pt>
                <c:pt idx="36">
                  <c:v>3.8659658729975632</c:v>
                </c:pt>
                <c:pt idx="37">
                  <c:v>4.7219712232930817</c:v>
                </c:pt>
                <c:pt idx="38">
                  <c:v>4.7817217804408045</c:v>
                </c:pt>
                <c:pt idx="39">
                  <c:v>5.3834203734724184</c:v>
                </c:pt>
                <c:pt idx="40">
                  <c:v>5.3834203734724184</c:v>
                </c:pt>
                <c:pt idx="41">
                  <c:v>5.3834203734724184</c:v>
                </c:pt>
                <c:pt idx="42">
                  <c:v>5.2834168094041161</c:v>
                </c:pt>
                <c:pt idx="43">
                  <c:v>3.8437428587601659</c:v>
                </c:pt>
                <c:pt idx="44">
                  <c:v>4.8385372225005767</c:v>
                </c:pt>
                <c:pt idx="45">
                  <c:v>5.4488315097183744</c:v>
                </c:pt>
                <c:pt idx="46">
                  <c:v>4.9423145059677154</c:v>
                </c:pt>
                <c:pt idx="47">
                  <c:v>4.9423145059677154</c:v>
                </c:pt>
                <c:pt idx="48">
                  <c:v>4.9423145059677154</c:v>
                </c:pt>
                <c:pt idx="49">
                  <c:v>4.9423145059677154</c:v>
                </c:pt>
                <c:pt idx="50">
                  <c:v>4.3121033663673529</c:v>
                </c:pt>
                <c:pt idx="51">
                  <c:v>4.4439738942478044</c:v>
                </c:pt>
                <c:pt idx="52">
                  <c:v>6.6501321850044945</c:v>
                </c:pt>
                <c:pt idx="53">
                  <c:v>6.6872404257594127</c:v>
                </c:pt>
                <c:pt idx="54">
                  <c:v>6.6872404257594127</c:v>
                </c:pt>
                <c:pt idx="55">
                  <c:v>6.6872404257594127</c:v>
                </c:pt>
                <c:pt idx="56">
                  <c:v>6.2832427990095994</c:v>
                </c:pt>
                <c:pt idx="57">
                  <c:v>6.4645909812299607</c:v>
                </c:pt>
                <c:pt idx="58">
                  <c:v>6.2880647737969753</c:v>
                </c:pt>
                <c:pt idx="59">
                  <c:v>6.8438497808098049</c:v>
                </c:pt>
                <c:pt idx="60">
                  <c:v>7.6994358289498734</c:v>
                </c:pt>
                <c:pt idx="61">
                  <c:v>7.6994358289498734</c:v>
                </c:pt>
                <c:pt idx="62">
                  <c:v>7.6994358289498734</c:v>
                </c:pt>
                <c:pt idx="63">
                  <c:v>7.5709197183128083</c:v>
                </c:pt>
                <c:pt idx="64">
                  <c:v>6.4744445818823806</c:v>
                </c:pt>
                <c:pt idx="65">
                  <c:v>7.0218435457867372</c:v>
                </c:pt>
                <c:pt idx="66">
                  <c:v>8.1246082145485161</c:v>
                </c:pt>
                <c:pt idx="67">
                  <c:v>7.4187130358943705</c:v>
                </c:pt>
                <c:pt idx="68">
                  <c:v>7.4187130358943705</c:v>
                </c:pt>
                <c:pt idx="69">
                  <c:v>7.4187130358943705</c:v>
                </c:pt>
                <c:pt idx="70">
                  <c:v>7.2981636662103284</c:v>
                </c:pt>
                <c:pt idx="71">
                  <c:v>8.5000932947295809</c:v>
                </c:pt>
                <c:pt idx="72">
                  <c:v>8.2912808213290674</c:v>
                </c:pt>
                <c:pt idx="73">
                  <c:v>7.9803682730831014</c:v>
                </c:pt>
                <c:pt idx="74">
                  <c:v>7.280343324604857</c:v>
                </c:pt>
                <c:pt idx="75">
                  <c:v>7.280343324604857</c:v>
                </c:pt>
                <c:pt idx="76">
                  <c:v>7.280343324604857</c:v>
                </c:pt>
                <c:pt idx="77">
                  <c:v>7.958145258845704</c:v>
                </c:pt>
                <c:pt idx="78">
                  <c:v>8.5680202439080801</c:v>
                </c:pt>
                <c:pt idx="79">
                  <c:v>9.5347213632351639</c:v>
                </c:pt>
                <c:pt idx="80">
                  <c:v>9.8892413356450817</c:v>
                </c:pt>
                <c:pt idx="81">
                  <c:v>9.735147793527247</c:v>
                </c:pt>
                <c:pt idx="82">
                  <c:v>9.735147793527247</c:v>
                </c:pt>
                <c:pt idx="83">
                  <c:v>9.735147793527247</c:v>
                </c:pt>
                <c:pt idx="84">
                  <c:v>9.3999157202667476</c:v>
                </c:pt>
                <c:pt idx="85">
                  <c:v>9.0936154957304467</c:v>
                </c:pt>
                <c:pt idx="86">
                  <c:v>10.035158485732197</c:v>
                </c:pt>
                <c:pt idx="87">
                  <c:v>10.158014017271057</c:v>
                </c:pt>
                <c:pt idx="88">
                  <c:v>10.158014017271057</c:v>
                </c:pt>
                <c:pt idx="89">
                  <c:v>10.158014017271057</c:v>
                </c:pt>
                <c:pt idx="90">
                  <c:v>10.158014017271057</c:v>
                </c:pt>
                <c:pt idx="91">
                  <c:v>9.9362031770524339</c:v>
                </c:pt>
                <c:pt idx="92">
                  <c:v>9.1403676860601024</c:v>
                </c:pt>
                <c:pt idx="93">
                  <c:v>9.2594494982001407</c:v>
                </c:pt>
                <c:pt idx="94">
                  <c:v>7.911812370671484</c:v>
                </c:pt>
                <c:pt idx="95">
                  <c:v>9.1095489776365213</c:v>
                </c:pt>
                <c:pt idx="96">
                  <c:v>9.1095489776365213</c:v>
                </c:pt>
                <c:pt idx="97">
                  <c:v>9.1095489776365213</c:v>
                </c:pt>
                <c:pt idx="98">
                  <c:v>9.0686670174828095</c:v>
                </c:pt>
                <c:pt idx="99">
                  <c:v>9.2263246279217412</c:v>
                </c:pt>
                <c:pt idx="100">
                  <c:v>8.1933737680378584</c:v>
                </c:pt>
                <c:pt idx="101">
                  <c:v>8.9988532086049418</c:v>
                </c:pt>
                <c:pt idx="102">
                  <c:v>7.4128428057184408</c:v>
                </c:pt>
                <c:pt idx="103">
                  <c:v>7.4128428057184408</c:v>
                </c:pt>
                <c:pt idx="104">
                  <c:v>7.4128428057184408</c:v>
                </c:pt>
                <c:pt idx="105">
                  <c:v>6.1216018180941347</c:v>
                </c:pt>
                <c:pt idx="106">
                  <c:v>5.9033550461966087</c:v>
                </c:pt>
                <c:pt idx="107">
                  <c:v>5.2911738992794284</c:v>
                </c:pt>
                <c:pt idx="108">
                  <c:v>5.058670854097528</c:v>
                </c:pt>
                <c:pt idx="109">
                  <c:v>4.1385122740223323</c:v>
                </c:pt>
                <c:pt idx="110">
                  <c:v>4.1385122740223323</c:v>
                </c:pt>
                <c:pt idx="111">
                  <c:v>4.1385122740223323</c:v>
                </c:pt>
                <c:pt idx="112">
                  <c:v>5.0477689980565401</c:v>
                </c:pt>
                <c:pt idx="113">
                  <c:v>6.3046272089361679</c:v>
                </c:pt>
                <c:pt idx="114">
                  <c:v>6.327269525329001</c:v>
                </c:pt>
                <c:pt idx="115">
                  <c:v>5.840669373960921</c:v>
                </c:pt>
                <c:pt idx="116">
                  <c:v>6.9212110284852884</c:v>
                </c:pt>
                <c:pt idx="117">
                  <c:v>6.9212110284852884</c:v>
                </c:pt>
                <c:pt idx="118">
                  <c:v>6.9212110284852884</c:v>
                </c:pt>
                <c:pt idx="119">
                  <c:v>7.2610554254554103</c:v>
                </c:pt>
                <c:pt idx="120">
                  <c:v>5.5737835520343566</c:v>
                </c:pt>
                <c:pt idx="121">
                  <c:v>5.2110871875936908</c:v>
                </c:pt>
                <c:pt idx="122">
                  <c:v>6.1714987745894518</c:v>
                </c:pt>
                <c:pt idx="123">
                  <c:v>7.5046699777560235</c:v>
                </c:pt>
                <c:pt idx="124">
                  <c:v>7.5046699777560235</c:v>
                </c:pt>
                <c:pt idx="125">
                  <c:v>7.5046699777560235</c:v>
                </c:pt>
                <c:pt idx="126">
                  <c:v>8.6147724342376932</c:v>
                </c:pt>
                <c:pt idx="127">
                  <c:v>8.7606895843248083</c:v>
                </c:pt>
                <c:pt idx="128">
                  <c:v>8.760060631091676</c:v>
                </c:pt>
                <c:pt idx="129">
                  <c:v>9.3137491273273838</c:v>
                </c:pt>
                <c:pt idx="130">
                  <c:v>9.4940490541591771</c:v>
                </c:pt>
                <c:pt idx="131">
                  <c:v>9.4940490541591771</c:v>
                </c:pt>
                <c:pt idx="132">
                  <c:v>9.4940490541591771</c:v>
                </c:pt>
                <c:pt idx="133">
                  <c:v>9.4676330183675219</c:v>
                </c:pt>
                <c:pt idx="134">
                  <c:v>9.9972116406664497</c:v>
                </c:pt>
                <c:pt idx="135">
                  <c:v>11.285936815358184</c:v>
                </c:pt>
                <c:pt idx="136">
                  <c:v>11.054272374487155</c:v>
                </c:pt>
                <c:pt idx="137">
                  <c:v>11.183627089435049</c:v>
                </c:pt>
                <c:pt idx="138">
                  <c:v>11.183627089435049</c:v>
                </c:pt>
                <c:pt idx="139">
                  <c:v>11.183627089435049</c:v>
                </c:pt>
                <c:pt idx="140">
                  <c:v>11.285517513202763</c:v>
                </c:pt>
                <c:pt idx="141">
                  <c:v>11.563934144403461</c:v>
                </c:pt>
                <c:pt idx="142">
                  <c:v>11.262036592499115</c:v>
                </c:pt>
                <c:pt idx="143">
                  <c:v>10.440833321103682</c:v>
                </c:pt>
                <c:pt idx="144">
                  <c:v>11.214026495703195</c:v>
                </c:pt>
                <c:pt idx="145">
                  <c:v>11.214026495703195</c:v>
                </c:pt>
                <c:pt idx="146">
                  <c:v>11.214026495703195</c:v>
                </c:pt>
                <c:pt idx="147">
                  <c:v>11.214026495703195</c:v>
                </c:pt>
                <c:pt idx="148">
                  <c:v>11.241700437961114</c:v>
                </c:pt>
                <c:pt idx="149">
                  <c:v>10.422174375187382</c:v>
                </c:pt>
                <c:pt idx="150">
                  <c:v>9.7624024336297168</c:v>
                </c:pt>
                <c:pt idx="151">
                  <c:v>10.643565913250569</c:v>
                </c:pt>
                <c:pt idx="152">
                  <c:v>10.643565913250569</c:v>
                </c:pt>
                <c:pt idx="153">
                  <c:v>10.643565913250569</c:v>
                </c:pt>
                <c:pt idx="154">
                  <c:v>10.767050398022576</c:v>
                </c:pt>
                <c:pt idx="155">
                  <c:v>10.933513353725417</c:v>
                </c:pt>
                <c:pt idx="156">
                  <c:v>12.247815959897949</c:v>
                </c:pt>
                <c:pt idx="157">
                  <c:v>12.225383294582826</c:v>
                </c:pt>
                <c:pt idx="158">
                  <c:v>12.100221601189133</c:v>
                </c:pt>
                <c:pt idx="159">
                  <c:v>12.100221601189133</c:v>
                </c:pt>
                <c:pt idx="160">
                  <c:v>12.100221601189133</c:v>
                </c:pt>
                <c:pt idx="161">
                  <c:v>12.389540088430834</c:v>
                </c:pt>
                <c:pt idx="162">
                  <c:v>12.694163104345435</c:v>
                </c:pt>
                <c:pt idx="163">
                  <c:v>13.652478180564074</c:v>
                </c:pt>
                <c:pt idx="164">
                  <c:v>13.918944700335231</c:v>
                </c:pt>
                <c:pt idx="165">
                  <c:v>13.874079369705015</c:v>
                </c:pt>
                <c:pt idx="166">
                  <c:v>13.874079369705015</c:v>
                </c:pt>
                <c:pt idx="167">
                  <c:v>13.874079369705015</c:v>
                </c:pt>
                <c:pt idx="168">
                  <c:v>14.746856806217409</c:v>
                </c:pt>
                <c:pt idx="169">
                  <c:v>15.036175293459081</c:v>
                </c:pt>
                <c:pt idx="170">
                  <c:v>15.036175293459081</c:v>
                </c:pt>
                <c:pt idx="171">
                  <c:v>14.745598899751158</c:v>
                </c:pt>
                <c:pt idx="172">
                  <c:v>14.566347228307919</c:v>
                </c:pt>
                <c:pt idx="173">
                  <c:v>14.566347228307919</c:v>
                </c:pt>
                <c:pt idx="174">
                  <c:v>14.566347228307919</c:v>
                </c:pt>
                <c:pt idx="175">
                  <c:v>14.215181673141402</c:v>
                </c:pt>
                <c:pt idx="176">
                  <c:v>14.664463932676838</c:v>
                </c:pt>
                <c:pt idx="177">
                  <c:v>14.844763859508618</c:v>
                </c:pt>
                <c:pt idx="178">
                  <c:v>14.948960445131164</c:v>
                </c:pt>
                <c:pt idx="179">
                  <c:v>14.479551682135423</c:v>
                </c:pt>
                <c:pt idx="180">
                  <c:v>14.479551682135423</c:v>
                </c:pt>
                <c:pt idx="181">
                  <c:v>14.479551682135423</c:v>
                </c:pt>
                <c:pt idx="182">
                  <c:v>14.785851906671724</c:v>
                </c:pt>
                <c:pt idx="183">
                  <c:v>15.496988362268695</c:v>
                </c:pt>
                <c:pt idx="184">
                  <c:v>16.084221030938224</c:v>
                </c:pt>
                <c:pt idx="185">
                  <c:v>16.084221030938224</c:v>
                </c:pt>
                <c:pt idx="186">
                  <c:v>16.716738332393405</c:v>
                </c:pt>
                <c:pt idx="187">
                  <c:v>16.716738332393405</c:v>
                </c:pt>
                <c:pt idx="188">
                  <c:v>16.716738332393405</c:v>
                </c:pt>
                <c:pt idx="189">
                  <c:v>16.83540084237805</c:v>
                </c:pt>
                <c:pt idx="190">
                  <c:v>16.921986737472821</c:v>
                </c:pt>
                <c:pt idx="191">
                  <c:v>18.115530322883615</c:v>
                </c:pt>
                <c:pt idx="192">
                  <c:v>17.080482952222624</c:v>
                </c:pt>
                <c:pt idx="193">
                  <c:v>17.726417922651351</c:v>
                </c:pt>
                <c:pt idx="194">
                  <c:v>17.726417922651351</c:v>
                </c:pt>
                <c:pt idx="195">
                  <c:v>17.726417922651351</c:v>
                </c:pt>
                <c:pt idx="196">
                  <c:v>18.059134182979264</c:v>
                </c:pt>
                <c:pt idx="197">
                  <c:v>18.813458760584751</c:v>
                </c:pt>
                <c:pt idx="198">
                  <c:v>17.158682804208951</c:v>
                </c:pt>
                <c:pt idx="199">
                  <c:v>16.242926896765724</c:v>
                </c:pt>
                <c:pt idx="200">
                  <c:v>15.412918280106425</c:v>
                </c:pt>
                <c:pt idx="201">
                  <c:v>15.412918280106425</c:v>
                </c:pt>
                <c:pt idx="202">
                  <c:v>15.412918280106425</c:v>
                </c:pt>
                <c:pt idx="203">
                  <c:v>16.658455332789643</c:v>
                </c:pt>
                <c:pt idx="204">
                  <c:v>16.476687848413874</c:v>
                </c:pt>
                <c:pt idx="205">
                  <c:v>13.780365337968021</c:v>
                </c:pt>
                <c:pt idx="206">
                  <c:v>13.195229180075614</c:v>
                </c:pt>
                <c:pt idx="207">
                  <c:v>14.450619833411267</c:v>
                </c:pt>
                <c:pt idx="208">
                  <c:v>14.450619833411267</c:v>
                </c:pt>
                <c:pt idx="209">
                  <c:v>14.450619833411267</c:v>
                </c:pt>
                <c:pt idx="210">
                  <c:v>14.5437049119151</c:v>
                </c:pt>
                <c:pt idx="211">
                  <c:v>13.975550491317293</c:v>
                </c:pt>
                <c:pt idx="212">
                  <c:v>15.77561464454709</c:v>
                </c:pt>
                <c:pt idx="213">
                  <c:v>14.190233194893736</c:v>
                </c:pt>
                <c:pt idx="214">
                  <c:v>12.091206604847571</c:v>
                </c:pt>
                <c:pt idx="215">
                  <c:v>12.091206604847571</c:v>
                </c:pt>
                <c:pt idx="216">
                  <c:v>12.091206604847571</c:v>
                </c:pt>
                <c:pt idx="217">
                  <c:v>8.7319673866783347</c:v>
                </c:pt>
                <c:pt idx="218">
                  <c:v>9.8577936739883825</c:v>
                </c:pt>
                <c:pt idx="219">
                  <c:v>9.0080778560242152</c:v>
                </c:pt>
                <c:pt idx="220">
                  <c:v>11.519907418084088</c:v>
                </c:pt>
                <c:pt idx="221">
                  <c:v>12.040890346196818</c:v>
                </c:pt>
                <c:pt idx="222">
                  <c:v>12.040890346196818</c:v>
                </c:pt>
                <c:pt idx="223">
                  <c:v>12.040890346196818</c:v>
                </c:pt>
                <c:pt idx="224">
                  <c:v>12.045712320984194</c:v>
                </c:pt>
                <c:pt idx="225">
                  <c:v>13.933410624697331</c:v>
                </c:pt>
                <c:pt idx="226">
                  <c:v>14.36906556418154</c:v>
                </c:pt>
                <c:pt idx="227">
                  <c:v>16.214204699119279</c:v>
                </c:pt>
                <c:pt idx="228">
                  <c:v>16.445449837834886</c:v>
                </c:pt>
                <c:pt idx="229">
                  <c:v>16.445449837834886</c:v>
                </c:pt>
                <c:pt idx="230">
                  <c:v>16.445449837834886</c:v>
                </c:pt>
                <c:pt idx="231">
                  <c:v>17.577565657476256</c:v>
                </c:pt>
                <c:pt idx="232">
                  <c:v>17.344224007983527</c:v>
                </c:pt>
                <c:pt idx="233">
                  <c:v>17.841726015392595</c:v>
                </c:pt>
                <c:pt idx="234">
                  <c:v>16.78906795420383</c:v>
                </c:pt>
                <c:pt idx="235">
                  <c:v>18.13020589832341</c:v>
                </c:pt>
                <c:pt idx="236">
                  <c:v>18.13020589832341</c:v>
                </c:pt>
                <c:pt idx="237">
                  <c:v>18.13020589832341</c:v>
                </c:pt>
                <c:pt idx="238">
                  <c:v>17.757655933230325</c:v>
                </c:pt>
                <c:pt idx="239">
                  <c:v>17.945503298859705</c:v>
                </c:pt>
                <c:pt idx="240">
                  <c:v>17.240656375594114</c:v>
                </c:pt>
                <c:pt idx="241">
                  <c:v>17.236044051884463</c:v>
                </c:pt>
                <c:pt idx="242">
                  <c:v>18.419314734487386</c:v>
                </c:pt>
                <c:pt idx="243">
                  <c:v>18.419314734487386</c:v>
                </c:pt>
                <c:pt idx="244">
                  <c:v>18.419314734487386</c:v>
                </c:pt>
                <c:pt idx="245">
                  <c:v>18.419314734487386</c:v>
                </c:pt>
                <c:pt idx="246">
                  <c:v>15.914613309069708</c:v>
                </c:pt>
                <c:pt idx="247">
                  <c:v>15.728862454217449</c:v>
                </c:pt>
                <c:pt idx="248">
                  <c:v>15.3795837587503</c:v>
                </c:pt>
                <c:pt idx="249">
                  <c:v>13.388108171570053</c:v>
                </c:pt>
                <c:pt idx="250">
                  <c:v>13.388108171570053</c:v>
                </c:pt>
                <c:pt idx="251">
                  <c:v>13.388108171570053</c:v>
                </c:pt>
                <c:pt idx="252">
                  <c:v>14.701152871276335</c:v>
                </c:pt>
                <c:pt idx="253">
                  <c:v>15.21416905843607</c:v>
                </c:pt>
                <c:pt idx="254">
                  <c:v>16.442934024902357</c:v>
                </c:pt>
                <c:pt idx="255">
                  <c:v>17.315711461414779</c:v>
                </c:pt>
                <c:pt idx="256">
                  <c:v>17.950115622569356</c:v>
                </c:pt>
                <c:pt idx="257">
                  <c:v>17.950115622569356</c:v>
                </c:pt>
                <c:pt idx="258">
                  <c:v>17.950115622569356</c:v>
                </c:pt>
                <c:pt idx="259">
                  <c:v>18.09833893451129</c:v>
                </c:pt>
                <c:pt idx="260">
                  <c:v>18.129576945090278</c:v>
                </c:pt>
                <c:pt idx="261">
                  <c:v>17.787426386265338</c:v>
                </c:pt>
                <c:pt idx="262">
                  <c:v>19.787078365476347</c:v>
                </c:pt>
                <c:pt idx="263">
                  <c:v>19.554575320294433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DC2-4432-AD36-58EA56B8F641}"/>
            </c:ext>
          </c:extLst>
        </c:ser>
        <c:ser>
          <c:idx val="1"/>
          <c:order val="1"/>
          <c:tx>
            <c:strRef>
              <c:f>'[★2407assetperformance_Date(local).xlsx]ytd_flow'!$BX$2</c:f>
              <c:strCache>
                <c:ptCount val="1"/>
                <c:pt idx="0">
                  <c:v>일본</c:v>
                </c:pt>
              </c:strCache>
            </c:strRef>
          </c:tx>
          <c:spPr>
            <a:ln w="19050" cap="rnd">
              <a:solidFill>
                <a:srgbClr val="E68CA0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26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DC2-4432-AD36-58EA56B8F6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 panose="020B0600000101010101" pitchFamily="34" charset="-127"/>
                    <a:ea typeface="삼성긴고딕OTF Light" panose="020B0600000101010101" pitchFamily="34" charset="-127"/>
                    <a:cs typeface="삼성긴고딕OTF Light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'[★2407assetperformance_Date(local).xlsx]ytd_flow'!$C$6221:$C$6484</c:f>
              <c:numCache>
                <c:formatCode>m/d/yyyy</c:formatCode>
                <c:ptCount val="264"/>
                <c:pt idx="0">
                  <c:v>45292</c:v>
                </c:pt>
                <c:pt idx="1">
                  <c:v>45293</c:v>
                </c:pt>
                <c:pt idx="2">
                  <c:v>45294</c:v>
                </c:pt>
                <c:pt idx="3">
                  <c:v>45295</c:v>
                </c:pt>
                <c:pt idx="4">
                  <c:v>45296</c:v>
                </c:pt>
                <c:pt idx="5">
                  <c:v>45297</c:v>
                </c:pt>
                <c:pt idx="6">
                  <c:v>45298</c:v>
                </c:pt>
                <c:pt idx="7">
                  <c:v>45299</c:v>
                </c:pt>
                <c:pt idx="8">
                  <c:v>45300</c:v>
                </c:pt>
                <c:pt idx="9">
                  <c:v>45301</c:v>
                </c:pt>
                <c:pt idx="10">
                  <c:v>45302</c:v>
                </c:pt>
                <c:pt idx="11">
                  <c:v>45303</c:v>
                </c:pt>
                <c:pt idx="12">
                  <c:v>45304</c:v>
                </c:pt>
                <c:pt idx="13">
                  <c:v>45305</c:v>
                </c:pt>
                <c:pt idx="14">
                  <c:v>45306</c:v>
                </c:pt>
                <c:pt idx="15">
                  <c:v>45307</c:v>
                </c:pt>
                <c:pt idx="16">
                  <c:v>45308</c:v>
                </c:pt>
                <c:pt idx="17">
                  <c:v>45309</c:v>
                </c:pt>
                <c:pt idx="18">
                  <c:v>45310</c:v>
                </c:pt>
                <c:pt idx="19">
                  <c:v>45311</c:v>
                </c:pt>
                <c:pt idx="20">
                  <c:v>45312</c:v>
                </c:pt>
                <c:pt idx="21">
                  <c:v>45313</c:v>
                </c:pt>
                <c:pt idx="22">
                  <c:v>45314</c:v>
                </c:pt>
                <c:pt idx="23">
                  <c:v>45315</c:v>
                </c:pt>
                <c:pt idx="24">
                  <c:v>45316</c:v>
                </c:pt>
                <c:pt idx="25">
                  <c:v>45317</c:v>
                </c:pt>
                <c:pt idx="26">
                  <c:v>45318</c:v>
                </c:pt>
                <c:pt idx="27">
                  <c:v>45319</c:v>
                </c:pt>
                <c:pt idx="28">
                  <c:v>45320</c:v>
                </c:pt>
                <c:pt idx="29">
                  <c:v>45321</c:v>
                </c:pt>
                <c:pt idx="30">
                  <c:v>45322</c:v>
                </c:pt>
                <c:pt idx="31">
                  <c:v>45323</c:v>
                </c:pt>
                <c:pt idx="32">
                  <c:v>45324</c:v>
                </c:pt>
                <c:pt idx="33">
                  <c:v>45325</c:v>
                </c:pt>
                <c:pt idx="34">
                  <c:v>45326</c:v>
                </c:pt>
                <c:pt idx="35">
                  <c:v>45327</c:v>
                </c:pt>
                <c:pt idx="36">
                  <c:v>45328</c:v>
                </c:pt>
                <c:pt idx="37">
                  <c:v>45329</c:v>
                </c:pt>
                <c:pt idx="38">
                  <c:v>45330</c:v>
                </c:pt>
                <c:pt idx="39">
                  <c:v>45331</c:v>
                </c:pt>
                <c:pt idx="40">
                  <c:v>45332</c:v>
                </c:pt>
                <c:pt idx="41">
                  <c:v>45333</c:v>
                </c:pt>
                <c:pt idx="42">
                  <c:v>45334</c:v>
                </c:pt>
                <c:pt idx="43">
                  <c:v>45335</c:v>
                </c:pt>
                <c:pt idx="44">
                  <c:v>45336</c:v>
                </c:pt>
                <c:pt idx="45">
                  <c:v>45337</c:v>
                </c:pt>
                <c:pt idx="46">
                  <c:v>45338</c:v>
                </c:pt>
                <c:pt idx="47">
                  <c:v>45339</c:v>
                </c:pt>
                <c:pt idx="48">
                  <c:v>45340</c:v>
                </c:pt>
                <c:pt idx="49">
                  <c:v>45341</c:v>
                </c:pt>
                <c:pt idx="50">
                  <c:v>45342</c:v>
                </c:pt>
                <c:pt idx="51">
                  <c:v>45343</c:v>
                </c:pt>
                <c:pt idx="52">
                  <c:v>45344</c:v>
                </c:pt>
                <c:pt idx="53">
                  <c:v>45345</c:v>
                </c:pt>
                <c:pt idx="54">
                  <c:v>45346</c:v>
                </c:pt>
                <c:pt idx="55">
                  <c:v>45347</c:v>
                </c:pt>
                <c:pt idx="56">
                  <c:v>45348</c:v>
                </c:pt>
                <c:pt idx="57">
                  <c:v>45349</c:v>
                </c:pt>
                <c:pt idx="58">
                  <c:v>45350</c:v>
                </c:pt>
                <c:pt idx="59">
                  <c:v>45351</c:v>
                </c:pt>
                <c:pt idx="60">
                  <c:v>45352</c:v>
                </c:pt>
                <c:pt idx="61">
                  <c:v>45353</c:v>
                </c:pt>
                <c:pt idx="62">
                  <c:v>45354</c:v>
                </c:pt>
                <c:pt idx="63">
                  <c:v>45355</c:v>
                </c:pt>
                <c:pt idx="64">
                  <c:v>45356</c:v>
                </c:pt>
                <c:pt idx="65">
                  <c:v>45357</c:v>
                </c:pt>
                <c:pt idx="66">
                  <c:v>45358</c:v>
                </c:pt>
                <c:pt idx="67">
                  <c:v>45359</c:v>
                </c:pt>
                <c:pt idx="68">
                  <c:v>45360</c:v>
                </c:pt>
                <c:pt idx="69">
                  <c:v>45361</c:v>
                </c:pt>
                <c:pt idx="70">
                  <c:v>45362</c:v>
                </c:pt>
                <c:pt idx="71">
                  <c:v>45363</c:v>
                </c:pt>
                <c:pt idx="72">
                  <c:v>45364</c:v>
                </c:pt>
                <c:pt idx="73">
                  <c:v>45365</c:v>
                </c:pt>
                <c:pt idx="74">
                  <c:v>45366</c:v>
                </c:pt>
                <c:pt idx="75">
                  <c:v>45367</c:v>
                </c:pt>
                <c:pt idx="76">
                  <c:v>45368</c:v>
                </c:pt>
                <c:pt idx="77">
                  <c:v>45369</c:v>
                </c:pt>
                <c:pt idx="78">
                  <c:v>45370</c:v>
                </c:pt>
                <c:pt idx="79">
                  <c:v>45371</c:v>
                </c:pt>
                <c:pt idx="80">
                  <c:v>45372</c:v>
                </c:pt>
                <c:pt idx="81">
                  <c:v>45373</c:v>
                </c:pt>
                <c:pt idx="82">
                  <c:v>45374</c:v>
                </c:pt>
                <c:pt idx="83">
                  <c:v>45375</c:v>
                </c:pt>
                <c:pt idx="84">
                  <c:v>45376</c:v>
                </c:pt>
                <c:pt idx="85">
                  <c:v>45377</c:v>
                </c:pt>
                <c:pt idx="86">
                  <c:v>45378</c:v>
                </c:pt>
                <c:pt idx="87">
                  <c:v>45379</c:v>
                </c:pt>
                <c:pt idx="88">
                  <c:v>45380</c:v>
                </c:pt>
                <c:pt idx="89">
                  <c:v>45381</c:v>
                </c:pt>
                <c:pt idx="90">
                  <c:v>45382</c:v>
                </c:pt>
                <c:pt idx="91">
                  <c:v>45383</c:v>
                </c:pt>
                <c:pt idx="92">
                  <c:v>45384</c:v>
                </c:pt>
                <c:pt idx="93">
                  <c:v>45385</c:v>
                </c:pt>
                <c:pt idx="94">
                  <c:v>45386</c:v>
                </c:pt>
                <c:pt idx="95">
                  <c:v>45387</c:v>
                </c:pt>
                <c:pt idx="96">
                  <c:v>45388</c:v>
                </c:pt>
                <c:pt idx="97">
                  <c:v>45389</c:v>
                </c:pt>
                <c:pt idx="98">
                  <c:v>45390</c:v>
                </c:pt>
                <c:pt idx="99">
                  <c:v>45391</c:v>
                </c:pt>
                <c:pt idx="100">
                  <c:v>45392</c:v>
                </c:pt>
                <c:pt idx="101">
                  <c:v>45393</c:v>
                </c:pt>
                <c:pt idx="102">
                  <c:v>45394</c:v>
                </c:pt>
                <c:pt idx="103">
                  <c:v>45395</c:v>
                </c:pt>
                <c:pt idx="104">
                  <c:v>45396</c:v>
                </c:pt>
                <c:pt idx="105">
                  <c:v>45397</c:v>
                </c:pt>
                <c:pt idx="106">
                  <c:v>45398</c:v>
                </c:pt>
                <c:pt idx="107">
                  <c:v>45399</c:v>
                </c:pt>
                <c:pt idx="108">
                  <c:v>45400</c:v>
                </c:pt>
                <c:pt idx="109">
                  <c:v>45401</c:v>
                </c:pt>
                <c:pt idx="110">
                  <c:v>45402</c:v>
                </c:pt>
                <c:pt idx="111">
                  <c:v>45403</c:v>
                </c:pt>
                <c:pt idx="112">
                  <c:v>45404</c:v>
                </c:pt>
                <c:pt idx="113">
                  <c:v>45405</c:v>
                </c:pt>
                <c:pt idx="114">
                  <c:v>45406</c:v>
                </c:pt>
                <c:pt idx="115">
                  <c:v>45407</c:v>
                </c:pt>
                <c:pt idx="116">
                  <c:v>45408</c:v>
                </c:pt>
                <c:pt idx="117">
                  <c:v>45409</c:v>
                </c:pt>
                <c:pt idx="118">
                  <c:v>45410</c:v>
                </c:pt>
                <c:pt idx="119">
                  <c:v>45411</c:v>
                </c:pt>
                <c:pt idx="120">
                  <c:v>45412</c:v>
                </c:pt>
                <c:pt idx="121">
                  <c:v>45413</c:v>
                </c:pt>
                <c:pt idx="122">
                  <c:v>45414</c:v>
                </c:pt>
                <c:pt idx="123">
                  <c:v>45415</c:v>
                </c:pt>
                <c:pt idx="124">
                  <c:v>45416</c:v>
                </c:pt>
                <c:pt idx="125">
                  <c:v>45417</c:v>
                </c:pt>
                <c:pt idx="126">
                  <c:v>45418</c:v>
                </c:pt>
                <c:pt idx="127">
                  <c:v>45419</c:v>
                </c:pt>
                <c:pt idx="128">
                  <c:v>45420</c:v>
                </c:pt>
                <c:pt idx="129">
                  <c:v>45421</c:v>
                </c:pt>
                <c:pt idx="130">
                  <c:v>45422</c:v>
                </c:pt>
                <c:pt idx="131">
                  <c:v>45423</c:v>
                </c:pt>
                <c:pt idx="132">
                  <c:v>45424</c:v>
                </c:pt>
                <c:pt idx="133">
                  <c:v>45425</c:v>
                </c:pt>
                <c:pt idx="134">
                  <c:v>45426</c:v>
                </c:pt>
                <c:pt idx="135">
                  <c:v>45427</c:v>
                </c:pt>
                <c:pt idx="136">
                  <c:v>45428</c:v>
                </c:pt>
                <c:pt idx="137">
                  <c:v>45429</c:v>
                </c:pt>
                <c:pt idx="138">
                  <c:v>45430</c:v>
                </c:pt>
                <c:pt idx="139">
                  <c:v>45431</c:v>
                </c:pt>
                <c:pt idx="140">
                  <c:v>45432</c:v>
                </c:pt>
                <c:pt idx="141">
                  <c:v>45433</c:v>
                </c:pt>
                <c:pt idx="142">
                  <c:v>45434</c:v>
                </c:pt>
                <c:pt idx="143">
                  <c:v>45435</c:v>
                </c:pt>
                <c:pt idx="144">
                  <c:v>45436</c:v>
                </c:pt>
                <c:pt idx="145">
                  <c:v>45437</c:v>
                </c:pt>
                <c:pt idx="146">
                  <c:v>45438</c:v>
                </c:pt>
                <c:pt idx="147">
                  <c:v>45439</c:v>
                </c:pt>
                <c:pt idx="148">
                  <c:v>45440</c:v>
                </c:pt>
                <c:pt idx="149">
                  <c:v>45441</c:v>
                </c:pt>
                <c:pt idx="150">
                  <c:v>45442</c:v>
                </c:pt>
                <c:pt idx="151">
                  <c:v>45443</c:v>
                </c:pt>
                <c:pt idx="152">
                  <c:v>45444</c:v>
                </c:pt>
                <c:pt idx="153">
                  <c:v>45445</c:v>
                </c:pt>
                <c:pt idx="154">
                  <c:v>45446</c:v>
                </c:pt>
                <c:pt idx="155">
                  <c:v>45447</c:v>
                </c:pt>
                <c:pt idx="156">
                  <c:v>45448</c:v>
                </c:pt>
                <c:pt idx="157">
                  <c:v>45449</c:v>
                </c:pt>
                <c:pt idx="158">
                  <c:v>45450</c:v>
                </c:pt>
                <c:pt idx="159">
                  <c:v>45451</c:v>
                </c:pt>
                <c:pt idx="160">
                  <c:v>45452</c:v>
                </c:pt>
                <c:pt idx="161">
                  <c:v>45453</c:v>
                </c:pt>
                <c:pt idx="162">
                  <c:v>45454</c:v>
                </c:pt>
                <c:pt idx="163">
                  <c:v>45455</c:v>
                </c:pt>
                <c:pt idx="164">
                  <c:v>45456</c:v>
                </c:pt>
                <c:pt idx="165">
                  <c:v>45457</c:v>
                </c:pt>
                <c:pt idx="166">
                  <c:v>45458</c:v>
                </c:pt>
                <c:pt idx="167">
                  <c:v>45459</c:v>
                </c:pt>
                <c:pt idx="168">
                  <c:v>45460</c:v>
                </c:pt>
                <c:pt idx="169">
                  <c:v>45461</c:v>
                </c:pt>
                <c:pt idx="170">
                  <c:v>45462</c:v>
                </c:pt>
                <c:pt idx="171">
                  <c:v>45463</c:v>
                </c:pt>
                <c:pt idx="172">
                  <c:v>45464</c:v>
                </c:pt>
                <c:pt idx="173">
                  <c:v>45465</c:v>
                </c:pt>
                <c:pt idx="174">
                  <c:v>45466</c:v>
                </c:pt>
                <c:pt idx="175">
                  <c:v>45467</c:v>
                </c:pt>
                <c:pt idx="176">
                  <c:v>45468</c:v>
                </c:pt>
                <c:pt idx="177">
                  <c:v>45469</c:v>
                </c:pt>
                <c:pt idx="178">
                  <c:v>45470</c:v>
                </c:pt>
                <c:pt idx="179">
                  <c:v>45471</c:v>
                </c:pt>
                <c:pt idx="180">
                  <c:v>45472</c:v>
                </c:pt>
                <c:pt idx="181">
                  <c:v>45473</c:v>
                </c:pt>
                <c:pt idx="182">
                  <c:v>45474</c:v>
                </c:pt>
                <c:pt idx="183">
                  <c:v>45475</c:v>
                </c:pt>
                <c:pt idx="184">
                  <c:v>45476</c:v>
                </c:pt>
                <c:pt idx="185">
                  <c:v>45477</c:v>
                </c:pt>
                <c:pt idx="186">
                  <c:v>45478</c:v>
                </c:pt>
                <c:pt idx="187">
                  <c:v>45479</c:v>
                </c:pt>
                <c:pt idx="188">
                  <c:v>45480</c:v>
                </c:pt>
                <c:pt idx="189">
                  <c:v>45481</c:v>
                </c:pt>
                <c:pt idx="190">
                  <c:v>45482</c:v>
                </c:pt>
                <c:pt idx="191">
                  <c:v>45483</c:v>
                </c:pt>
                <c:pt idx="192">
                  <c:v>45484</c:v>
                </c:pt>
                <c:pt idx="193">
                  <c:v>45485</c:v>
                </c:pt>
                <c:pt idx="194">
                  <c:v>45486</c:v>
                </c:pt>
                <c:pt idx="195">
                  <c:v>45487</c:v>
                </c:pt>
                <c:pt idx="196">
                  <c:v>45488</c:v>
                </c:pt>
                <c:pt idx="197">
                  <c:v>45489</c:v>
                </c:pt>
                <c:pt idx="198">
                  <c:v>45490</c:v>
                </c:pt>
                <c:pt idx="199">
                  <c:v>45491</c:v>
                </c:pt>
                <c:pt idx="200">
                  <c:v>45492</c:v>
                </c:pt>
                <c:pt idx="201">
                  <c:v>45493</c:v>
                </c:pt>
                <c:pt idx="202">
                  <c:v>45494</c:v>
                </c:pt>
                <c:pt idx="203">
                  <c:v>45495</c:v>
                </c:pt>
                <c:pt idx="204">
                  <c:v>45496</c:v>
                </c:pt>
                <c:pt idx="205">
                  <c:v>45497</c:v>
                </c:pt>
                <c:pt idx="206">
                  <c:v>45498</c:v>
                </c:pt>
                <c:pt idx="207">
                  <c:v>45499</c:v>
                </c:pt>
                <c:pt idx="208">
                  <c:v>45500</c:v>
                </c:pt>
                <c:pt idx="209">
                  <c:v>45501</c:v>
                </c:pt>
                <c:pt idx="210">
                  <c:v>45502</c:v>
                </c:pt>
                <c:pt idx="211">
                  <c:v>45503</c:v>
                </c:pt>
                <c:pt idx="212">
                  <c:v>45504</c:v>
                </c:pt>
                <c:pt idx="213">
                  <c:v>45505</c:v>
                </c:pt>
                <c:pt idx="214">
                  <c:v>45506</c:v>
                </c:pt>
                <c:pt idx="215">
                  <c:v>45507</c:v>
                </c:pt>
                <c:pt idx="216">
                  <c:v>45508</c:v>
                </c:pt>
                <c:pt idx="217">
                  <c:v>45509</c:v>
                </c:pt>
                <c:pt idx="218">
                  <c:v>45510</c:v>
                </c:pt>
                <c:pt idx="219">
                  <c:v>45511</c:v>
                </c:pt>
                <c:pt idx="220">
                  <c:v>45512</c:v>
                </c:pt>
                <c:pt idx="221">
                  <c:v>45513</c:v>
                </c:pt>
                <c:pt idx="222">
                  <c:v>45514</c:v>
                </c:pt>
                <c:pt idx="223">
                  <c:v>45515</c:v>
                </c:pt>
                <c:pt idx="224">
                  <c:v>45516</c:v>
                </c:pt>
                <c:pt idx="225">
                  <c:v>45517</c:v>
                </c:pt>
                <c:pt idx="226">
                  <c:v>45518</c:v>
                </c:pt>
                <c:pt idx="227">
                  <c:v>45519</c:v>
                </c:pt>
                <c:pt idx="228">
                  <c:v>45520</c:v>
                </c:pt>
                <c:pt idx="229">
                  <c:v>45521</c:v>
                </c:pt>
                <c:pt idx="230">
                  <c:v>45522</c:v>
                </c:pt>
                <c:pt idx="231">
                  <c:v>45523</c:v>
                </c:pt>
                <c:pt idx="232">
                  <c:v>45524</c:v>
                </c:pt>
                <c:pt idx="233">
                  <c:v>45525</c:v>
                </c:pt>
                <c:pt idx="234">
                  <c:v>45526</c:v>
                </c:pt>
                <c:pt idx="235">
                  <c:v>45527</c:v>
                </c:pt>
                <c:pt idx="236">
                  <c:v>45528</c:v>
                </c:pt>
                <c:pt idx="237">
                  <c:v>45529</c:v>
                </c:pt>
                <c:pt idx="238">
                  <c:v>45530</c:v>
                </c:pt>
                <c:pt idx="239">
                  <c:v>45531</c:v>
                </c:pt>
                <c:pt idx="240">
                  <c:v>45532</c:v>
                </c:pt>
                <c:pt idx="241">
                  <c:v>45533</c:v>
                </c:pt>
                <c:pt idx="242">
                  <c:v>45534</c:v>
                </c:pt>
                <c:pt idx="243">
                  <c:v>45535</c:v>
                </c:pt>
                <c:pt idx="244">
                  <c:v>45536</c:v>
                </c:pt>
                <c:pt idx="245">
                  <c:v>45537</c:v>
                </c:pt>
                <c:pt idx="246">
                  <c:v>45538</c:v>
                </c:pt>
                <c:pt idx="247">
                  <c:v>45539</c:v>
                </c:pt>
                <c:pt idx="248">
                  <c:v>45540</c:v>
                </c:pt>
                <c:pt idx="249">
                  <c:v>45541</c:v>
                </c:pt>
                <c:pt idx="250">
                  <c:v>45542</c:v>
                </c:pt>
                <c:pt idx="251">
                  <c:v>45543</c:v>
                </c:pt>
                <c:pt idx="252">
                  <c:v>45544</c:v>
                </c:pt>
                <c:pt idx="253">
                  <c:v>45545</c:v>
                </c:pt>
                <c:pt idx="254">
                  <c:v>45546</c:v>
                </c:pt>
                <c:pt idx="255">
                  <c:v>45547</c:v>
                </c:pt>
                <c:pt idx="256">
                  <c:v>45548</c:v>
                </c:pt>
                <c:pt idx="257">
                  <c:v>45549</c:v>
                </c:pt>
                <c:pt idx="258">
                  <c:v>45550</c:v>
                </c:pt>
                <c:pt idx="259">
                  <c:v>45551</c:v>
                </c:pt>
                <c:pt idx="260">
                  <c:v>45552</c:v>
                </c:pt>
                <c:pt idx="261">
                  <c:v>45553</c:v>
                </c:pt>
                <c:pt idx="262">
                  <c:v>45554</c:v>
                </c:pt>
                <c:pt idx="263">
                  <c:v>45555</c:v>
                </c:pt>
              </c:numCache>
            </c:numRef>
          </c:cat>
          <c:val>
            <c:numRef>
              <c:f>'[★2407assetperformance_Date(local).xlsx]ytd_flow'!$BX$6221:$BX$6484</c:f>
              <c:numCache>
                <c:formatCode>0.0</c:formatCode>
                <c:ptCount val="264"/>
                <c:pt idx="0" formatCode="General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0.52400491888488432</c:v>
                </c:pt>
                <c:pt idx="4">
                  <c:v>1.147317221590697</c:v>
                </c:pt>
                <c:pt idx="5">
                  <c:v>1.147317221590697</c:v>
                </c:pt>
                <c:pt idx="6">
                  <c:v>1.147317221590697</c:v>
                </c:pt>
                <c:pt idx="7">
                  <c:v>1.147317221590697</c:v>
                </c:pt>
                <c:pt idx="8">
                  <c:v>1.9734701380584028</c:v>
                </c:pt>
                <c:pt idx="9">
                  <c:v>3.299963235138776</c:v>
                </c:pt>
                <c:pt idx="10">
                  <c:v>4.9222655606218808</c:v>
                </c:pt>
                <c:pt idx="11">
                  <c:v>5.4023216798583462</c:v>
                </c:pt>
                <c:pt idx="12">
                  <c:v>5.4023216798583462</c:v>
                </c:pt>
                <c:pt idx="13">
                  <c:v>5.4023216798583462</c:v>
                </c:pt>
                <c:pt idx="14">
                  <c:v>6.6857111465143078</c:v>
                </c:pt>
                <c:pt idx="15">
                  <c:v>5.8143416765622078</c:v>
                </c:pt>
                <c:pt idx="16">
                  <c:v>5.4931773714392165</c:v>
                </c:pt>
                <c:pt idx="17">
                  <c:v>5.3118885728895151</c:v>
                </c:pt>
                <c:pt idx="18">
                  <c:v>6.0700053668245886</c:v>
                </c:pt>
                <c:pt idx="19">
                  <c:v>6.0700053668245886</c:v>
                </c:pt>
                <c:pt idx="20">
                  <c:v>6.0700053668245886</c:v>
                </c:pt>
                <c:pt idx="21">
                  <c:v>7.5444030781063276</c:v>
                </c:pt>
                <c:pt idx="22">
                  <c:v>7.4239664636851899</c:v>
                </c:pt>
                <c:pt idx="23">
                  <c:v>6.8809452372601214</c:v>
                </c:pt>
                <c:pt idx="24">
                  <c:v>6.995043082501212</c:v>
                </c:pt>
                <c:pt idx="25">
                  <c:v>5.5468456171636973</c:v>
                </c:pt>
                <c:pt idx="26">
                  <c:v>5.5468456171636973</c:v>
                </c:pt>
                <c:pt idx="27">
                  <c:v>5.5468456171636973</c:v>
                </c:pt>
                <c:pt idx="28">
                  <c:v>6.8919324371722297</c:v>
                </c:pt>
                <c:pt idx="29">
                  <c:v>6.7841733611112289</c:v>
                </c:pt>
                <c:pt idx="30">
                  <c:v>7.8055603683247625</c:v>
                </c:pt>
                <c:pt idx="31">
                  <c:v>7.0846310202460359</c:v>
                </c:pt>
                <c:pt idx="32">
                  <c:v>7.322968741416247</c:v>
                </c:pt>
                <c:pt idx="33">
                  <c:v>7.322968741416247</c:v>
                </c:pt>
                <c:pt idx="34">
                  <c:v>7.322968741416247</c:v>
                </c:pt>
                <c:pt idx="35">
                  <c:v>8.0426303356589699</c:v>
                </c:pt>
                <c:pt idx="36">
                  <c:v>7.3047976031000701</c:v>
                </c:pt>
                <c:pt idx="37">
                  <c:v>7.7569631379442967</c:v>
                </c:pt>
                <c:pt idx="38">
                  <c:v>8.2928004259652965</c:v>
                </c:pt>
                <c:pt idx="39">
                  <c:v>8.0920727352634287</c:v>
                </c:pt>
                <c:pt idx="40">
                  <c:v>8.0920727352634287</c:v>
                </c:pt>
                <c:pt idx="41">
                  <c:v>8.0920727352634287</c:v>
                </c:pt>
                <c:pt idx="42">
                  <c:v>8.0920727352634287</c:v>
                </c:pt>
                <c:pt idx="43">
                  <c:v>10.380368409264747</c:v>
                </c:pt>
                <c:pt idx="44">
                  <c:v>9.2207962339259524</c:v>
                </c:pt>
                <c:pt idx="45">
                  <c:v>9.5275926622407923</c:v>
                </c:pt>
                <c:pt idx="46">
                  <c:v>10.917050866509754</c:v>
                </c:pt>
                <c:pt idx="47">
                  <c:v>10.917050866509754</c:v>
                </c:pt>
                <c:pt idx="48">
                  <c:v>10.917050866509754</c:v>
                </c:pt>
                <c:pt idx="49">
                  <c:v>11.549237446067636</c:v>
                </c:pt>
                <c:pt idx="50">
                  <c:v>11.236947417796756</c:v>
                </c:pt>
                <c:pt idx="51">
                  <c:v>11.025655111794762</c:v>
                </c:pt>
                <c:pt idx="52">
                  <c:v>12.437510300499937</c:v>
                </c:pt>
                <c:pt idx="53">
                  <c:v>12.437510300499937</c:v>
                </c:pt>
                <c:pt idx="54">
                  <c:v>12.437510300499937</c:v>
                </c:pt>
                <c:pt idx="55">
                  <c:v>12.437510300499937</c:v>
                </c:pt>
                <c:pt idx="56">
                  <c:v>12.983067034596999</c:v>
                </c:pt>
                <c:pt idx="57">
                  <c:v>13.187597986806907</c:v>
                </c:pt>
                <c:pt idx="58">
                  <c:v>13.039270787993516</c:v>
                </c:pt>
                <c:pt idx="59">
                  <c:v>13.072232387729827</c:v>
                </c:pt>
                <c:pt idx="60">
                  <c:v>14.495919945571117</c:v>
                </c:pt>
                <c:pt idx="61">
                  <c:v>14.495919945571117</c:v>
                </c:pt>
                <c:pt idx="62">
                  <c:v>14.495919945571117</c:v>
                </c:pt>
                <c:pt idx="63">
                  <c:v>14.363228377401867</c:v>
                </c:pt>
                <c:pt idx="64">
                  <c:v>14.94005637278724</c:v>
                </c:pt>
                <c:pt idx="65">
                  <c:v>15.393912246079495</c:v>
                </c:pt>
                <c:pt idx="66">
                  <c:v>14.881317111718701</c:v>
                </c:pt>
                <c:pt idx="67">
                  <c:v>15.23037200123396</c:v>
                </c:pt>
                <c:pt idx="68">
                  <c:v>15.23037200123396</c:v>
                </c:pt>
                <c:pt idx="69">
                  <c:v>15.23037200123396</c:v>
                </c:pt>
                <c:pt idx="70">
                  <c:v>12.696132083046336</c:v>
                </c:pt>
                <c:pt idx="71">
                  <c:v>12.290873440134547</c:v>
                </c:pt>
                <c:pt idx="72">
                  <c:v>11.921957073855125</c:v>
                </c:pt>
                <c:pt idx="73">
                  <c:v>12.474697746356284</c:v>
                </c:pt>
                <c:pt idx="74">
                  <c:v>12.863898174011894</c:v>
                </c:pt>
                <c:pt idx="75">
                  <c:v>12.863898174011894</c:v>
                </c:pt>
                <c:pt idx="76">
                  <c:v>12.863898174011894</c:v>
                </c:pt>
                <c:pt idx="77">
                  <c:v>15.027108802860042</c:v>
                </c:pt>
                <c:pt idx="78">
                  <c:v>16.251759008447465</c:v>
                </c:pt>
                <c:pt idx="79">
                  <c:v>16.251759008447465</c:v>
                </c:pt>
                <c:pt idx="80">
                  <c:v>18.163531793153282</c:v>
                </c:pt>
                <c:pt idx="81">
                  <c:v>18.882348218171984</c:v>
                </c:pt>
                <c:pt idx="82">
                  <c:v>18.882348218171984</c:v>
                </c:pt>
                <c:pt idx="83">
                  <c:v>18.882348218171984</c:v>
                </c:pt>
                <c:pt idx="84">
                  <c:v>17.37879216866196</c:v>
                </c:pt>
                <c:pt idx="85">
                  <c:v>17.512328906055231</c:v>
                </c:pt>
                <c:pt idx="86">
                  <c:v>18.293265269038514</c:v>
                </c:pt>
                <c:pt idx="87">
                  <c:v>16.244997654655407</c:v>
                </c:pt>
                <c:pt idx="88">
                  <c:v>16.997620848634412</c:v>
                </c:pt>
                <c:pt idx="89">
                  <c:v>16.997620848634412</c:v>
                </c:pt>
                <c:pt idx="90">
                  <c:v>16.997620848634412</c:v>
                </c:pt>
                <c:pt idx="91">
                  <c:v>14.994569787735742</c:v>
                </c:pt>
                <c:pt idx="92">
                  <c:v>14.708480005409072</c:v>
                </c:pt>
                <c:pt idx="93">
                  <c:v>14.372947823477972</c:v>
                </c:pt>
                <c:pt idx="94">
                  <c:v>15.450115999476012</c:v>
                </c:pt>
                <c:pt idx="95">
                  <c:v>14.208562409408415</c:v>
                </c:pt>
                <c:pt idx="96">
                  <c:v>14.208562409408415</c:v>
                </c:pt>
                <c:pt idx="97">
                  <c:v>14.208562409408415</c:v>
                </c:pt>
                <c:pt idx="98">
                  <c:v>15.294604862258552</c:v>
                </c:pt>
                <c:pt idx="99">
                  <c:v>16.408960484112939</c:v>
                </c:pt>
                <c:pt idx="100">
                  <c:v>15.906084795828249</c:v>
                </c:pt>
                <c:pt idx="101">
                  <c:v>16.082302579033893</c:v>
                </c:pt>
                <c:pt idx="102">
                  <c:v>16.618139867054893</c:v>
                </c:pt>
                <c:pt idx="103">
                  <c:v>16.618139867054893</c:v>
                </c:pt>
                <c:pt idx="104">
                  <c:v>16.618139867054893</c:v>
                </c:pt>
                <c:pt idx="105">
                  <c:v>16.345995376924336</c:v>
                </c:pt>
                <c:pt idx="106">
                  <c:v>13.975718288194258</c:v>
                </c:pt>
                <c:pt idx="107">
                  <c:v>12.540620945828891</c:v>
                </c:pt>
                <c:pt idx="108">
                  <c:v>13.144916940994506</c:v>
                </c:pt>
                <c:pt idx="109">
                  <c:v>10.984241819818379</c:v>
                </c:pt>
                <c:pt idx="110">
                  <c:v>10.984241819818379</c:v>
                </c:pt>
                <c:pt idx="111">
                  <c:v>10.984241819818379</c:v>
                </c:pt>
                <c:pt idx="112">
                  <c:v>12.511462607600606</c:v>
                </c:pt>
                <c:pt idx="113">
                  <c:v>12.670777006326105</c:v>
                </c:pt>
                <c:pt idx="114">
                  <c:v>14.551278529743627</c:v>
                </c:pt>
                <c:pt idx="115">
                  <c:v>12.556679161085043</c:v>
                </c:pt>
                <c:pt idx="116">
                  <c:v>13.526510845634078</c:v>
                </c:pt>
                <c:pt idx="117">
                  <c:v>13.526510845634078</c:v>
                </c:pt>
                <c:pt idx="118">
                  <c:v>13.526510845634078</c:v>
                </c:pt>
                <c:pt idx="119">
                  <c:v>13.526510845634078</c:v>
                </c:pt>
                <c:pt idx="120">
                  <c:v>15.922143011084415</c:v>
                </c:pt>
                <c:pt idx="121">
                  <c:v>15.340244000354986</c:v>
                </c:pt>
                <c:pt idx="122">
                  <c:v>15.303479139110649</c:v>
                </c:pt>
                <c:pt idx="123">
                  <c:v>15.303479139110649</c:v>
                </c:pt>
                <c:pt idx="124">
                  <c:v>15.303479139110649</c:v>
                </c:pt>
                <c:pt idx="125">
                  <c:v>15.303479139110649</c:v>
                </c:pt>
                <c:pt idx="126">
                  <c:v>15.303479139110649</c:v>
                </c:pt>
                <c:pt idx="127">
                  <c:v>16.051031317745583</c:v>
                </c:pt>
                <c:pt idx="128">
                  <c:v>14.369567146581929</c:v>
                </c:pt>
                <c:pt idx="129">
                  <c:v>14.666644128820707</c:v>
                </c:pt>
                <c:pt idx="130">
                  <c:v>15.289956431526505</c:v>
                </c:pt>
                <c:pt idx="131">
                  <c:v>15.289956431526505</c:v>
                </c:pt>
                <c:pt idx="132">
                  <c:v>15.289956431526505</c:v>
                </c:pt>
                <c:pt idx="133">
                  <c:v>15.115428986768876</c:v>
                </c:pt>
                <c:pt idx="134">
                  <c:v>15.405744615215582</c:v>
                </c:pt>
                <c:pt idx="135">
                  <c:v>15.402786522931564</c:v>
                </c:pt>
                <c:pt idx="136">
                  <c:v>15.684227874526186</c:v>
                </c:pt>
                <c:pt idx="137">
                  <c:v>16.025676241025351</c:v>
                </c:pt>
                <c:pt idx="138">
                  <c:v>16.025676241025351</c:v>
                </c:pt>
                <c:pt idx="139">
                  <c:v>16.025676241025351</c:v>
                </c:pt>
                <c:pt idx="140">
                  <c:v>16.973110941138202</c:v>
                </c:pt>
                <c:pt idx="141">
                  <c:v>16.621520543950922</c:v>
                </c:pt>
                <c:pt idx="142">
                  <c:v>15.676621351510107</c:v>
                </c:pt>
                <c:pt idx="143">
                  <c:v>16.411495991784946</c:v>
                </c:pt>
                <c:pt idx="144">
                  <c:v>15.895520180528152</c:v>
                </c:pt>
                <c:pt idx="145">
                  <c:v>15.895520180528152</c:v>
                </c:pt>
                <c:pt idx="146">
                  <c:v>15.895520180528152</c:v>
                </c:pt>
                <c:pt idx="147">
                  <c:v>16.902116726321537</c:v>
                </c:pt>
                <c:pt idx="148">
                  <c:v>16.992549833290369</c:v>
                </c:pt>
                <c:pt idx="149">
                  <c:v>15.856642396223776</c:v>
                </c:pt>
                <c:pt idx="150">
                  <c:v>15.2050169245137</c:v>
                </c:pt>
                <c:pt idx="151">
                  <c:v>17.161161093479933</c:v>
                </c:pt>
                <c:pt idx="152">
                  <c:v>17.161161093479933</c:v>
                </c:pt>
                <c:pt idx="153">
                  <c:v>17.161161093479933</c:v>
                </c:pt>
                <c:pt idx="154">
                  <c:v>18.242132530986026</c:v>
                </c:pt>
                <c:pt idx="155">
                  <c:v>17.794615426873861</c:v>
                </c:pt>
                <c:pt idx="156">
                  <c:v>16.135548240146377</c:v>
                </c:pt>
                <c:pt idx="157">
                  <c:v>16.516296975561943</c:v>
                </c:pt>
                <c:pt idx="158">
                  <c:v>16.42332836092109</c:v>
                </c:pt>
                <c:pt idx="159">
                  <c:v>16.42332836092109</c:v>
                </c:pt>
                <c:pt idx="160">
                  <c:v>16.42332836092109</c:v>
                </c:pt>
                <c:pt idx="161">
                  <c:v>17.583745705483892</c:v>
                </c:pt>
                <c:pt idx="162">
                  <c:v>17.343295061253656</c:v>
                </c:pt>
                <c:pt idx="163">
                  <c:v>16.482912791213636</c:v>
                </c:pt>
                <c:pt idx="164">
                  <c:v>15.440819138011918</c:v>
                </c:pt>
                <c:pt idx="165">
                  <c:v>16.067512117613774</c:v>
                </c:pt>
                <c:pt idx="166">
                  <c:v>16.067512117613774</c:v>
                </c:pt>
                <c:pt idx="167">
                  <c:v>16.067512117613774</c:v>
                </c:pt>
                <c:pt idx="168">
                  <c:v>14.098267825675407</c:v>
                </c:pt>
                <c:pt idx="169">
                  <c:v>14.76383858958161</c:v>
                </c:pt>
                <c:pt idx="170">
                  <c:v>15.308127569842682</c:v>
                </c:pt>
                <c:pt idx="171">
                  <c:v>15.177126340121447</c:v>
                </c:pt>
                <c:pt idx="172">
                  <c:v>15.141206648101118</c:v>
                </c:pt>
                <c:pt idx="173">
                  <c:v>15.141206648101118</c:v>
                </c:pt>
                <c:pt idx="174">
                  <c:v>15.141206648101118</c:v>
                </c:pt>
                <c:pt idx="175">
                  <c:v>15.796212796707223</c:v>
                </c:pt>
                <c:pt idx="176">
                  <c:v>17.789966996141814</c:v>
                </c:pt>
                <c:pt idx="177">
                  <c:v>18.448353821643934</c:v>
                </c:pt>
                <c:pt idx="178">
                  <c:v>18.057463055540296</c:v>
                </c:pt>
                <c:pt idx="179">
                  <c:v>18.730640342462593</c:v>
                </c:pt>
                <c:pt idx="180">
                  <c:v>18.730640342462593</c:v>
                </c:pt>
                <c:pt idx="181">
                  <c:v>18.730640342462593</c:v>
                </c:pt>
                <c:pt idx="182">
                  <c:v>19.349726799048355</c:v>
                </c:pt>
                <c:pt idx="183">
                  <c:v>20.716365434269065</c:v>
                </c:pt>
                <c:pt idx="184">
                  <c:v>21.373907090547206</c:v>
                </c:pt>
                <c:pt idx="185">
                  <c:v>22.484882035505564</c:v>
                </c:pt>
                <c:pt idx="186">
                  <c:v>21.881008624951932</c:v>
                </c:pt>
                <c:pt idx="187">
                  <c:v>21.881008624951932</c:v>
                </c:pt>
                <c:pt idx="188">
                  <c:v>21.881008624951932</c:v>
                </c:pt>
                <c:pt idx="189">
                  <c:v>21.180785922861418</c:v>
                </c:pt>
                <c:pt idx="190">
                  <c:v>22.361487328800436</c:v>
                </c:pt>
                <c:pt idx="191">
                  <c:v>22.93831532418578</c:v>
                </c:pt>
                <c:pt idx="192">
                  <c:v>23.782216794357652</c:v>
                </c:pt>
                <c:pt idx="193">
                  <c:v>22.319651452212014</c:v>
                </c:pt>
                <c:pt idx="194">
                  <c:v>22.319651452212014</c:v>
                </c:pt>
                <c:pt idx="195">
                  <c:v>22.319651452212014</c:v>
                </c:pt>
                <c:pt idx="196">
                  <c:v>22.319651452212014</c:v>
                </c:pt>
                <c:pt idx="197">
                  <c:v>22.739700556543951</c:v>
                </c:pt>
                <c:pt idx="198">
                  <c:v>23.19228867600016</c:v>
                </c:pt>
                <c:pt idx="199">
                  <c:v>21.223889553285829</c:v>
                </c:pt>
                <c:pt idx="200">
                  <c:v>20.894273555922751</c:v>
                </c:pt>
                <c:pt idx="201">
                  <c:v>20.894273555922751</c:v>
                </c:pt>
                <c:pt idx="202">
                  <c:v>20.894273555922751</c:v>
                </c:pt>
                <c:pt idx="203">
                  <c:v>19.487066797949623</c:v>
                </c:pt>
                <c:pt idx="204">
                  <c:v>19.734701380583928</c:v>
                </c:pt>
                <c:pt idx="205">
                  <c:v>18.032953148044072</c:v>
                </c:pt>
                <c:pt idx="206">
                  <c:v>14.514513668499291</c:v>
                </c:pt>
                <c:pt idx="207">
                  <c:v>14.078406348911216</c:v>
                </c:pt>
                <c:pt idx="208">
                  <c:v>14.078406348911216</c:v>
                </c:pt>
                <c:pt idx="209">
                  <c:v>14.078406348911216</c:v>
                </c:pt>
                <c:pt idx="210">
                  <c:v>16.619407620890897</c:v>
                </c:pt>
                <c:pt idx="211">
                  <c:v>16.398818453424838</c:v>
                </c:pt>
                <c:pt idx="212">
                  <c:v>18.081127793812527</c:v>
                </c:pt>
                <c:pt idx="213">
                  <c:v>14.253778962892866</c:v>
                </c:pt>
                <c:pt idx="214">
                  <c:v>7.2350711421194376</c:v>
                </c:pt>
                <c:pt idx="215">
                  <c:v>7.2350711421194376</c:v>
                </c:pt>
                <c:pt idx="216">
                  <c:v>7.2350711421194376</c:v>
                </c:pt>
                <c:pt idx="217">
                  <c:v>-5.8840681375428261</c:v>
                </c:pt>
                <c:pt idx="218">
                  <c:v>2.8659688386107263</c:v>
                </c:pt>
                <c:pt idx="219">
                  <c:v>5.1901842046323736</c:v>
                </c:pt>
                <c:pt idx="220">
                  <c:v>4.0276539370095463</c:v>
                </c:pt>
                <c:pt idx="221">
                  <c:v>4.9404366989380719</c:v>
                </c:pt>
                <c:pt idx="222">
                  <c:v>4.9404366989380719</c:v>
                </c:pt>
                <c:pt idx="223">
                  <c:v>4.9404366989380719</c:v>
                </c:pt>
                <c:pt idx="224">
                  <c:v>4.9404366989380719</c:v>
                </c:pt>
                <c:pt idx="225">
                  <c:v>7.9090935982657271</c:v>
                </c:pt>
                <c:pt idx="226">
                  <c:v>9.1071209732968867</c:v>
                </c:pt>
                <c:pt idx="227">
                  <c:v>9.9036929669243108</c:v>
                </c:pt>
                <c:pt idx="228">
                  <c:v>13.193514171374972</c:v>
                </c:pt>
                <c:pt idx="229">
                  <c:v>13.193514171374972</c:v>
                </c:pt>
                <c:pt idx="230">
                  <c:v>13.193514171374972</c:v>
                </c:pt>
                <c:pt idx="231">
                  <c:v>11.610512214808196</c:v>
                </c:pt>
                <c:pt idx="232">
                  <c:v>12.8529109740998</c:v>
                </c:pt>
                <c:pt idx="233">
                  <c:v>12.612882914481574</c:v>
                </c:pt>
                <c:pt idx="234">
                  <c:v>12.889253250732139</c:v>
                </c:pt>
                <c:pt idx="235">
                  <c:v>13.452135953921356</c:v>
                </c:pt>
                <c:pt idx="236">
                  <c:v>13.452135953921356</c:v>
                </c:pt>
                <c:pt idx="237">
                  <c:v>13.452135953921356</c:v>
                </c:pt>
                <c:pt idx="238">
                  <c:v>12.467091223340205</c:v>
                </c:pt>
                <c:pt idx="239">
                  <c:v>13.286482786015853</c:v>
                </c:pt>
                <c:pt idx="240">
                  <c:v>13.764848566804289</c:v>
                </c:pt>
                <c:pt idx="241">
                  <c:v>13.802881181884644</c:v>
                </c:pt>
                <c:pt idx="242">
                  <c:v>14.631569606024385</c:v>
                </c:pt>
                <c:pt idx="243">
                  <c:v>14.631569606024385</c:v>
                </c:pt>
                <c:pt idx="244">
                  <c:v>14.631569606024385</c:v>
                </c:pt>
                <c:pt idx="245">
                  <c:v>14.7735580356577</c:v>
                </c:pt>
                <c:pt idx="246">
                  <c:v>15.503784245200492</c:v>
                </c:pt>
                <c:pt idx="247">
                  <c:v>11.28723498662518</c:v>
                </c:pt>
                <c:pt idx="248">
                  <c:v>10.749284775544197</c:v>
                </c:pt>
                <c:pt idx="249">
                  <c:v>9.7629722911269994</c:v>
                </c:pt>
                <c:pt idx="250">
                  <c:v>9.7629722911269994</c:v>
                </c:pt>
                <c:pt idx="251">
                  <c:v>9.7629722911269994</c:v>
                </c:pt>
                <c:pt idx="252">
                  <c:v>9.0154201124920377</c:v>
                </c:pt>
                <c:pt idx="253">
                  <c:v>8.8806156212627627</c:v>
                </c:pt>
                <c:pt idx="254">
                  <c:v>6.94222000600071</c:v>
                </c:pt>
                <c:pt idx="255">
                  <c:v>9.5550606620210488</c:v>
                </c:pt>
                <c:pt idx="256">
                  <c:v>8.6524199307806242</c:v>
                </c:pt>
                <c:pt idx="257">
                  <c:v>8.6524199307806242</c:v>
                </c:pt>
                <c:pt idx="258">
                  <c:v>8.6524199307806242</c:v>
                </c:pt>
                <c:pt idx="259">
                  <c:v>8.6524199307806242</c:v>
                </c:pt>
                <c:pt idx="260">
                  <c:v>8.0024847975185907</c:v>
                </c:pt>
                <c:pt idx="261">
                  <c:v>8.4085886096543732</c:v>
                </c:pt>
                <c:pt idx="262">
                  <c:v>10.584899361474641</c:v>
                </c:pt>
                <c:pt idx="263">
                  <c:v>11.661644952860684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DC2-4432-AD36-58EA56B8F641}"/>
            </c:ext>
          </c:extLst>
        </c:ser>
        <c:ser>
          <c:idx val="2"/>
          <c:order val="2"/>
          <c:tx>
            <c:strRef>
              <c:f>'[★2407assetperformance_Date(local).xlsx]ytd_flow'!$BY$2</c:f>
              <c:strCache>
                <c:ptCount val="1"/>
                <c:pt idx="0">
                  <c:v>한국</c:v>
                </c:pt>
              </c:strCache>
            </c:strRef>
          </c:tx>
          <c:spPr>
            <a:ln w="19050" cap="rnd">
              <a:solidFill>
                <a:srgbClr val="0046DE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26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DC2-4432-AD36-58EA56B8F6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 panose="020B0600000101010101" pitchFamily="34" charset="-127"/>
                    <a:ea typeface="삼성긴고딕OTF Light" panose="020B0600000101010101" pitchFamily="34" charset="-127"/>
                    <a:cs typeface="삼성긴고딕OTF Light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'[★2407assetperformance_Date(local).xlsx]ytd_flow'!$C$6221:$C$6484</c:f>
              <c:numCache>
                <c:formatCode>m/d/yyyy</c:formatCode>
                <c:ptCount val="264"/>
                <c:pt idx="0">
                  <c:v>45292</c:v>
                </c:pt>
                <c:pt idx="1">
                  <c:v>45293</c:v>
                </c:pt>
                <c:pt idx="2">
                  <c:v>45294</c:v>
                </c:pt>
                <c:pt idx="3">
                  <c:v>45295</c:v>
                </c:pt>
                <c:pt idx="4">
                  <c:v>45296</c:v>
                </c:pt>
                <c:pt idx="5">
                  <c:v>45297</c:v>
                </c:pt>
                <c:pt idx="6">
                  <c:v>45298</c:v>
                </c:pt>
                <c:pt idx="7">
                  <c:v>45299</c:v>
                </c:pt>
                <c:pt idx="8">
                  <c:v>45300</c:v>
                </c:pt>
                <c:pt idx="9">
                  <c:v>45301</c:v>
                </c:pt>
                <c:pt idx="10">
                  <c:v>45302</c:v>
                </c:pt>
                <c:pt idx="11">
                  <c:v>45303</c:v>
                </c:pt>
                <c:pt idx="12">
                  <c:v>45304</c:v>
                </c:pt>
                <c:pt idx="13">
                  <c:v>45305</c:v>
                </c:pt>
                <c:pt idx="14">
                  <c:v>45306</c:v>
                </c:pt>
                <c:pt idx="15">
                  <c:v>45307</c:v>
                </c:pt>
                <c:pt idx="16">
                  <c:v>45308</c:v>
                </c:pt>
                <c:pt idx="17">
                  <c:v>45309</c:v>
                </c:pt>
                <c:pt idx="18">
                  <c:v>45310</c:v>
                </c:pt>
                <c:pt idx="19">
                  <c:v>45311</c:v>
                </c:pt>
                <c:pt idx="20">
                  <c:v>45312</c:v>
                </c:pt>
                <c:pt idx="21">
                  <c:v>45313</c:v>
                </c:pt>
                <c:pt idx="22">
                  <c:v>45314</c:v>
                </c:pt>
                <c:pt idx="23">
                  <c:v>45315</c:v>
                </c:pt>
                <c:pt idx="24">
                  <c:v>45316</c:v>
                </c:pt>
                <c:pt idx="25">
                  <c:v>45317</c:v>
                </c:pt>
                <c:pt idx="26">
                  <c:v>45318</c:v>
                </c:pt>
                <c:pt idx="27">
                  <c:v>45319</c:v>
                </c:pt>
                <c:pt idx="28">
                  <c:v>45320</c:v>
                </c:pt>
                <c:pt idx="29">
                  <c:v>45321</c:v>
                </c:pt>
                <c:pt idx="30">
                  <c:v>45322</c:v>
                </c:pt>
                <c:pt idx="31">
                  <c:v>45323</c:v>
                </c:pt>
                <c:pt idx="32">
                  <c:v>45324</c:v>
                </c:pt>
                <c:pt idx="33">
                  <c:v>45325</c:v>
                </c:pt>
                <c:pt idx="34">
                  <c:v>45326</c:v>
                </c:pt>
                <c:pt idx="35">
                  <c:v>45327</c:v>
                </c:pt>
                <c:pt idx="36">
                  <c:v>45328</c:v>
                </c:pt>
                <c:pt idx="37">
                  <c:v>45329</c:v>
                </c:pt>
                <c:pt idx="38">
                  <c:v>45330</c:v>
                </c:pt>
                <c:pt idx="39">
                  <c:v>45331</c:v>
                </c:pt>
                <c:pt idx="40">
                  <c:v>45332</c:v>
                </c:pt>
                <c:pt idx="41">
                  <c:v>45333</c:v>
                </c:pt>
                <c:pt idx="42">
                  <c:v>45334</c:v>
                </c:pt>
                <c:pt idx="43">
                  <c:v>45335</c:v>
                </c:pt>
                <c:pt idx="44">
                  <c:v>45336</c:v>
                </c:pt>
                <c:pt idx="45">
                  <c:v>45337</c:v>
                </c:pt>
                <c:pt idx="46">
                  <c:v>45338</c:v>
                </c:pt>
                <c:pt idx="47">
                  <c:v>45339</c:v>
                </c:pt>
                <c:pt idx="48">
                  <c:v>45340</c:v>
                </c:pt>
                <c:pt idx="49">
                  <c:v>45341</c:v>
                </c:pt>
                <c:pt idx="50">
                  <c:v>45342</c:v>
                </c:pt>
                <c:pt idx="51">
                  <c:v>45343</c:v>
                </c:pt>
                <c:pt idx="52">
                  <c:v>45344</c:v>
                </c:pt>
                <c:pt idx="53">
                  <c:v>45345</c:v>
                </c:pt>
                <c:pt idx="54">
                  <c:v>45346</c:v>
                </c:pt>
                <c:pt idx="55">
                  <c:v>45347</c:v>
                </c:pt>
                <c:pt idx="56">
                  <c:v>45348</c:v>
                </c:pt>
                <c:pt idx="57">
                  <c:v>45349</c:v>
                </c:pt>
                <c:pt idx="58">
                  <c:v>45350</c:v>
                </c:pt>
                <c:pt idx="59">
                  <c:v>45351</c:v>
                </c:pt>
                <c:pt idx="60">
                  <c:v>45352</c:v>
                </c:pt>
                <c:pt idx="61">
                  <c:v>45353</c:v>
                </c:pt>
                <c:pt idx="62">
                  <c:v>45354</c:v>
                </c:pt>
                <c:pt idx="63">
                  <c:v>45355</c:v>
                </c:pt>
                <c:pt idx="64">
                  <c:v>45356</c:v>
                </c:pt>
                <c:pt idx="65">
                  <c:v>45357</c:v>
                </c:pt>
                <c:pt idx="66">
                  <c:v>45358</c:v>
                </c:pt>
                <c:pt idx="67">
                  <c:v>45359</c:v>
                </c:pt>
                <c:pt idx="68">
                  <c:v>45360</c:v>
                </c:pt>
                <c:pt idx="69">
                  <c:v>45361</c:v>
                </c:pt>
                <c:pt idx="70">
                  <c:v>45362</c:v>
                </c:pt>
                <c:pt idx="71">
                  <c:v>45363</c:v>
                </c:pt>
                <c:pt idx="72">
                  <c:v>45364</c:v>
                </c:pt>
                <c:pt idx="73">
                  <c:v>45365</c:v>
                </c:pt>
                <c:pt idx="74">
                  <c:v>45366</c:v>
                </c:pt>
                <c:pt idx="75">
                  <c:v>45367</c:v>
                </c:pt>
                <c:pt idx="76">
                  <c:v>45368</c:v>
                </c:pt>
                <c:pt idx="77">
                  <c:v>45369</c:v>
                </c:pt>
                <c:pt idx="78">
                  <c:v>45370</c:v>
                </c:pt>
                <c:pt idx="79">
                  <c:v>45371</c:v>
                </c:pt>
                <c:pt idx="80">
                  <c:v>45372</c:v>
                </c:pt>
                <c:pt idx="81">
                  <c:v>45373</c:v>
                </c:pt>
                <c:pt idx="82">
                  <c:v>45374</c:v>
                </c:pt>
                <c:pt idx="83">
                  <c:v>45375</c:v>
                </c:pt>
                <c:pt idx="84">
                  <c:v>45376</c:v>
                </c:pt>
                <c:pt idx="85">
                  <c:v>45377</c:v>
                </c:pt>
                <c:pt idx="86">
                  <c:v>45378</c:v>
                </c:pt>
                <c:pt idx="87">
                  <c:v>45379</c:v>
                </c:pt>
                <c:pt idx="88">
                  <c:v>45380</c:v>
                </c:pt>
                <c:pt idx="89">
                  <c:v>45381</c:v>
                </c:pt>
                <c:pt idx="90">
                  <c:v>45382</c:v>
                </c:pt>
                <c:pt idx="91">
                  <c:v>45383</c:v>
                </c:pt>
                <c:pt idx="92">
                  <c:v>45384</c:v>
                </c:pt>
                <c:pt idx="93">
                  <c:v>45385</c:v>
                </c:pt>
                <c:pt idx="94">
                  <c:v>45386</c:v>
                </c:pt>
                <c:pt idx="95">
                  <c:v>45387</c:v>
                </c:pt>
                <c:pt idx="96">
                  <c:v>45388</c:v>
                </c:pt>
                <c:pt idx="97">
                  <c:v>45389</c:v>
                </c:pt>
                <c:pt idx="98">
                  <c:v>45390</c:v>
                </c:pt>
                <c:pt idx="99">
                  <c:v>45391</c:v>
                </c:pt>
                <c:pt idx="100">
                  <c:v>45392</c:v>
                </c:pt>
                <c:pt idx="101">
                  <c:v>45393</c:v>
                </c:pt>
                <c:pt idx="102">
                  <c:v>45394</c:v>
                </c:pt>
                <c:pt idx="103">
                  <c:v>45395</c:v>
                </c:pt>
                <c:pt idx="104">
                  <c:v>45396</c:v>
                </c:pt>
                <c:pt idx="105">
                  <c:v>45397</c:v>
                </c:pt>
                <c:pt idx="106">
                  <c:v>45398</c:v>
                </c:pt>
                <c:pt idx="107">
                  <c:v>45399</c:v>
                </c:pt>
                <c:pt idx="108">
                  <c:v>45400</c:v>
                </c:pt>
                <c:pt idx="109">
                  <c:v>45401</c:v>
                </c:pt>
                <c:pt idx="110">
                  <c:v>45402</c:v>
                </c:pt>
                <c:pt idx="111">
                  <c:v>45403</c:v>
                </c:pt>
                <c:pt idx="112">
                  <c:v>45404</c:v>
                </c:pt>
                <c:pt idx="113">
                  <c:v>45405</c:v>
                </c:pt>
                <c:pt idx="114">
                  <c:v>45406</c:v>
                </c:pt>
                <c:pt idx="115">
                  <c:v>45407</c:v>
                </c:pt>
                <c:pt idx="116">
                  <c:v>45408</c:v>
                </c:pt>
                <c:pt idx="117">
                  <c:v>45409</c:v>
                </c:pt>
                <c:pt idx="118">
                  <c:v>45410</c:v>
                </c:pt>
                <c:pt idx="119">
                  <c:v>45411</c:v>
                </c:pt>
                <c:pt idx="120">
                  <c:v>45412</c:v>
                </c:pt>
                <c:pt idx="121">
                  <c:v>45413</c:v>
                </c:pt>
                <c:pt idx="122">
                  <c:v>45414</c:v>
                </c:pt>
                <c:pt idx="123">
                  <c:v>45415</c:v>
                </c:pt>
                <c:pt idx="124">
                  <c:v>45416</c:v>
                </c:pt>
                <c:pt idx="125">
                  <c:v>45417</c:v>
                </c:pt>
                <c:pt idx="126">
                  <c:v>45418</c:v>
                </c:pt>
                <c:pt idx="127">
                  <c:v>45419</c:v>
                </c:pt>
                <c:pt idx="128">
                  <c:v>45420</c:v>
                </c:pt>
                <c:pt idx="129">
                  <c:v>45421</c:v>
                </c:pt>
                <c:pt idx="130">
                  <c:v>45422</c:v>
                </c:pt>
                <c:pt idx="131">
                  <c:v>45423</c:v>
                </c:pt>
                <c:pt idx="132">
                  <c:v>45424</c:v>
                </c:pt>
                <c:pt idx="133">
                  <c:v>45425</c:v>
                </c:pt>
                <c:pt idx="134">
                  <c:v>45426</c:v>
                </c:pt>
                <c:pt idx="135">
                  <c:v>45427</c:v>
                </c:pt>
                <c:pt idx="136">
                  <c:v>45428</c:v>
                </c:pt>
                <c:pt idx="137">
                  <c:v>45429</c:v>
                </c:pt>
                <c:pt idx="138">
                  <c:v>45430</c:v>
                </c:pt>
                <c:pt idx="139">
                  <c:v>45431</c:v>
                </c:pt>
                <c:pt idx="140">
                  <c:v>45432</c:v>
                </c:pt>
                <c:pt idx="141">
                  <c:v>45433</c:v>
                </c:pt>
                <c:pt idx="142">
                  <c:v>45434</c:v>
                </c:pt>
                <c:pt idx="143">
                  <c:v>45435</c:v>
                </c:pt>
                <c:pt idx="144">
                  <c:v>45436</c:v>
                </c:pt>
                <c:pt idx="145">
                  <c:v>45437</c:v>
                </c:pt>
                <c:pt idx="146">
                  <c:v>45438</c:v>
                </c:pt>
                <c:pt idx="147">
                  <c:v>45439</c:v>
                </c:pt>
                <c:pt idx="148">
                  <c:v>45440</c:v>
                </c:pt>
                <c:pt idx="149">
                  <c:v>45441</c:v>
                </c:pt>
                <c:pt idx="150">
                  <c:v>45442</c:v>
                </c:pt>
                <c:pt idx="151">
                  <c:v>45443</c:v>
                </c:pt>
                <c:pt idx="152">
                  <c:v>45444</c:v>
                </c:pt>
                <c:pt idx="153">
                  <c:v>45445</c:v>
                </c:pt>
                <c:pt idx="154">
                  <c:v>45446</c:v>
                </c:pt>
                <c:pt idx="155">
                  <c:v>45447</c:v>
                </c:pt>
                <c:pt idx="156">
                  <c:v>45448</c:v>
                </c:pt>
                <c:pt idx="157">
                  <c:v>45449</c:v>
                </c:pt>
                <c:pt idx="158">
                  <c:v>45450</c:v>
                </c:pt>
                <c:pt idx="159">
                  <c:v>45451</c:v>
                </c:pt>
                <c:pt idx="160">
                  <c:v>45452</c:v>
                </c:pt>
                <c:pt idx="161">
                  <c:v>45453</c:v>
                </c:pt>
                <c:pt idx="162">
                  <c:v>45454</c:v>
                </c:pt>
                <c:pt idx="163">
                  <c:v>45455</c:v>
                </c:pt>
                <c:pt idx="164">
                  <c:v>45456</c:v>
                </c:pt>
                <c:pt idx="165">
                  <c:v>45457</c:v>
                </c:pt>
                <c:pt idx="166">
                  <c:v>45458</c:v>
                </c:pt>
                <c:pt idx="167">
                  <c:v>45459</c:v>
                </c:pt>
                <c:pt idx="168">
                  <c:v>45460</c:v>
                </c:pt>
                <c:pt idx="169">
                  <c:v>45461</c:v>
                </c:pt>
                <c:pt idx="170">
                  <c:v>45462</c:v>
                </c:pt>
                <c:pt idx="171">
                  <c:v>45463</c:v>
                </c:pt>
                <c:pt idx="172">
                  <c:v>45464</c:v>
                </c:pt>
                <c:pt idx="173">
                  <c:v>45465</c:v>
                </c:pt>
                <c:pt idx="174">
                  <c:v>45466</c:v>
                </c:pt>
                <c:pt idx="175">
                  <c:v>45467</c:v>
                </c:pt>
                <c:pt idx="176">
                  <c:v>45468</c:v>
                </c:pt>
                <c:pt idx="177">
                  <c:v>45469</c:v>
                </c:pt>
                <c:pt idx="178">
                  <c:v>45470</c:v>
                </c:pt>
                <c:pt idx="179">
                  <c:v>45471</c:v>
                </c:pt>
                <c:pt idx="180">
                  <c:v>45472</c:v>
                </c:pt>
                <c:pt idx="181">
                  <c:v>45473</c:v>
                </c:pt>
                <c:pt idx="182">
                  <c:v>45474</c:v>
                </c:pt>
                <c:pt idx="183">
                  <c:v>45475</c:v>
                </c:pt>
                <c:pt idx="184">
                  <c:v>45476</c:v>
                </c:pt>
                <c:pt idx="185">
                  <c:v>45477</c:v>
                </c:pt>
                <c:pt idx="186">
                  <c:v>45478</c:v>
                </c:pt>
                <c:pt idx="187">
                  <c:v>45479</c:v>
                </c:pt>
                <c:pt idx="188">
                  <c:v>45480</c:v>
                </c:pt>
                <c:pt idx="189">
                  <c:v>45481</c:v>
                </c:pt>
                <c:pt idx="190">
                  <c:v>45482</c:v>
                </c:pt>
                <c:pt idx="191">
                  <c:v>45483</c:v>
                </c:pt>
                <c:pt idx="192">
                  <c:v>45484</c:v>
                </c:pt>
                <c:pt idx="193">
                  <c:v>45485</c:v>
                </c:pt>
                <c:pt idx="194">
                  <c:v>45486</c:v>
                </c:pt>
                <c:pt idx="195">
                  <c:v>45487</c:v>
                </c:pt>
                <c:pt idx="196">
                  <c:v>45488</c:v>
                </c:pt>
                <c:pt idx="197">
                  <c:v>45489</c:v>
                </c:pt>
                <c:pt idx="198">
                  <c:v>45490</c:v>
                </c:pt>
                <c:pt idx="199">
                  <c:v>45491</c:v>
                </c:pt>
                <c:pt idx="200">
                  <c:v>45492</c:v>
                </c:pt>
                <c:pt idx="201">
                  <c:v>45493</c:v>
                </c:pt>
                <c:pt idx="202">
                  <c:v>45494</c:v>
                </c:pt>
                <c:pt idx="203">
                  <c:v>45495</c:v>
                </c:pt>
                <c:pt idx="204">
                  <c:v>45496</c:v>
                </c:pt>
                <c:pt idx="205">
                  <c:v>45497</c:v>
                </c:pt>
                <c:pt idx="206">
                  <c:v>45498</c:v>
                </c:pt>
                <c:pt idx="207">
                  <c:v>45499</c:v>
                </c:pt>
                <c:pt idx="208">
                  <c:v>45500</c:v>
                </c:pt>
                <c:pt idx="209">
                  <c:v>45501</c:v>
                </c:pt>
                <c:pt idx="210">
                  <c:v>45502</c:v>
                </c:pt>
                <c:pt idx="211">
                  <c:v>45503</c:v>
                </c:pt>
                <c:pt idx="212">
                  <c:v>45504</c:v>
                </c:pt>
                <c:pt idx="213">
                  <c:v>45505</c:v>
                </c:pt>
                <c:pt idx="214">
                  <c:v>45506</c:v>
                </c:pt>
                <c:pt idx="215">
                  <c:v>45507</c:v>
                </c:pt>
                <c:pt idx="216">
                  <c:v>45508</c:v>
                </c:pt>
                <c:pt idx="217">
                  <c:v>45509</c:v>
                </c:pt>
                <c:pt idx="218">
                  <c:v>45510</c:v>
                </c:pt>
                <c:pt idx="219">
                  <c:v>45511</c:v>
                </c:pt>
                <c:pt idx="220">
                  <c:v>45512</c:v>
                </c:pt>
                <c:pt idx="221">
                  <c:v>45513</c:v>
                </c:pt>
                <c:pt idx="222">
                  <c:v>45514</c:v>
                </c:pt>
                <c:pt idx="223">
                  <c:v>45515</c:v>
                </c:pt>
                <c:pt idx="224">
                  <c:v>45516</c:v>
                </c:pt>
                <c:pt idx="225">
                  <c:v>45517</c:v>
                </c:pt>
                <c:pt idx="226">
                  <c:v>45518</c:v>
                </c:pt>
                <c:pt idx="227">
                  <c:v>45519</c:v>
                </c:pt>
                <c:pt idx="228">
                  <c:v>45520</c:v>
                </c:pt>
                <c:pt idx="229">
                  <c:v>45521</c:v>
                </c:pt>
                <c:pt idx="230">
                  <c:v>45522</c:v>
                </c:pt>
                <c:pt idx="231">
                  <c:v>45523</c:v>
                </c:pt>
                <c:pt idx="232">
                  <c:v>45524</c:v>
                </c:pt>
                <c:pt idx="233">
                  <c:v>45525</c:v>
                </c:pt>
                <c:pt idx="234">
                  <c:v>45526</c:v>
                </c:pt>
                <c:pt idx="235">
                  <c:v>45527</c:v>
                </c:pt>
                <c:pt idx="236">
                  <c:v>45528</c:v>
                </c:pt>
                <c:pt idx="237">
                  <c:v>45529</c:v>
                </c:pt>
                <c:pt idx="238">
                  <c:v>45530</c:v>
                </c:pt>
                <c:pt idx="239">
                  <c:v>45531</c:v>
                </c:pt>
                <c:pt idx="240">
                  <c:v>45532</c:v>
                </c:pt>
                <c:pt idx="241">
                  <c:v>45533</c:v>
                </c:pt>
                <c:pt idx="242">
                  <c:v>45534</c:v>
                </c:pt>
                <c:pt idx="243">
                  <c:v>45535</c:v>
                </c:pt>
                <c:pt idx="244">
                  <c:v>45536</c:v>
                </c:pt>
                <c:pt idx="245">
                  <c:v>45537</c:v>
                </c:pt>
                <c:pt idx="246">
                  <c:v>45538</c:v>
                </c:pt>
                <c:pt idx="247">
                  <c:v>45539</c:v>
                </c:pt>
                <c:pt idx="248">
                  <c:v>45540</c:v>
                </c:pt>
                <c:pt idx="249">
                  <c:v>45541</c:v>
                </c:pt>
                <c:pt idx="250">
                  <c:v>45542</c:v>
                </c:pt>
                <c:pt idx="251">
                  <c:v>45543</c:v>
                </c:pt>
                <c:pt idx="252">
                  <c:v>45544</c:v>
                </c:pt>
                <c:pt idx="253">
                  <c:v>45545</c:v>
                </c:pt>
                <c:pt idx="254">
                  <c:v>45546</c:v>
                </c:pt>
                <c:pt idx="255">
                  <c:v>45547</c:v>
                </c:pt>
                <c:pt idx="256">
                  <c:v>45548</c:v>
                </c:pt>
                <c:pt idx="257">
                  <c:v>45549</c:v>
                </c:pt>
                <c:pt idx="258">
                  <c:v>45550</c:v>
                </c:pt>
                <c:pt idx="259">
                  <c:v>45551</c:v>
                </c:pt>
                <c:pt idx="260">
                  <c:v>45552</c:v>
                </c:pt>
                <c:pt idx="261">
                  <c:v>45553</c:v>
                </c:pt>
                <c:pt idx="262">
                  <c:v>45554</c:v>
                </c:pt>
                <c:pt idx="263">
                  <c:v>45555</c:v>
                </c:pt>
              </c:numCache>
            </c:numRef>
          </c:cat>
          <c:val>
            <c:numRef>
              <c:f>'[★2407assetperformance_Date(local).xlsx]ytd_flow'!$BY$6221:$BY$6484</c:f>
              <c:numCache>
                <c:formatCode>0.0</c:formatCode>
                <c:ptCount val="264"/>
                <c:pt idx="0" formatCode="General">
                  <c:v>0</c:v>
                </c:pt>
                <c:pt idx="1">
                  <c:v>0.54721159350425808</c:v>
                </c:pt>
                <c:pt idx="2">
                  <c:v>-1.8065891356090589</c:v>
                </c:pt>
                <c:pt idx="3">
                  <c:v>-2.5707270043084094</c:v>
                </c:pt>
                <c:pt idx="4">
                  <c:v>-2.9074146606007645</c:v>
                </c:pt>
                <c:pt idx="5">
                  <c:v>-2.9074146606007645</c:v>
                </c:pt>
                <c:pt idx="6">
                  <c:v>-2.9074146606007645</c:v>
                </c:pt>
                <c:pt idx="7">
                  <c:v>-3.2938145882920082</c:v>
                </c:pt>
                <c:pt idx="8">
                  <c:v>-3.5416227290530742</c:v>
                </c:pt>
                <c:pt idx="9">
                  <c:v>-4.2669699617366206</c:v>
                </c:pt>
                <c:pt idx="10">
                  <c:v>-4.3313699496851541</c:v>
                </c:pt>
                <c:pt idx="11">
                  <c:v>-4.9045675032388374</c:v>
                </c:pt>
                <c:pt idx="12">
                  <c:v>-4.9045675032388374</c:v>
                </c:pt>
                <c:pt idx="13">
                  <c:v>-4.9045675032388374</c:v>
                </c:pt>
                <c:pt idx="14">
                  <c:v>-4.869166340272983</c:v>
                </c:pt>
                <c:pt idx="15">
                  <c:v>-5.9387333915820477</c:v>
                </c:pt>
                <c:pt idx="16">
                  <c:v>-8.2620288632460586</c:v>
                </c:pt>
                <c:pt idx="17">
                  <c:v>-8.1061131029496067</c:v>
                </c:pt>
                <c:pt idx="18">
                  <c:v>-6.8746045614775255</c:v>
                </c:pt>
                <c:pt idx="19">
                  <c:v>-6.8746045614775255</c:v>
                </c:pt>
                <c:pt idx="20">
                  <c:v>-6.8746045614775255</c:v>
                </c:pt>
                <c:pt idx="21">
                  <c:v>-7.1905787713536995</c:v>
                </c:pt>
                <c:pt idx="22">
                  <c:v>-6.6535355969991912</c:v>
                </c:pt>
                <c:pt idx="23">
                  <c:v>-6.9894700370582399</c:v>
                </c:pt>
                <c:pt idx="24">
                  <c:v>-6.96499050947547</c:v>
                </c:pt>
                <c:pt idx="25">
                  <c:v>-6.6554186375824855</c:v>
                </c:pt>
                <c:pt idx="26">
                  <c:v>-6.6554186375824855</c:v>
                </c:pt>
                <c:pt idx="27">
                  <c:v>-6.6554186375824855</c:v>
                </c:pt>
                <c:pt idx="28">
                  <c:v>-5.8234913078846802</c:v>
                </c:pt>
                <c:pt idx="29">
                  <c:v>-5.8927872013497762</c:v>
                </c:pt>
                <c:pt idx="30">
                  <c:v>-5.9575637974149629</c:v>
                </c:pt>
                <c:pt idx="31">
                  <c:v>-4.2488927721370402</c:v>
                </c:pt>
                <c:pt idx="32">
                  <c:v>-1.5053026422825582</c:v>
                </c:pt>
                <c:pt idx="33">
                  <c:v>-1.5053026422825582</c:v>
                </c:pt>
                <c:pt idx="34">
                  <c:v>-1.5053026422825582</c:v>
                </c:pt>
                <c:pt idx="35">
                  <c:v>-2.4091621222620603</c:v>
                </c:pt>
                <c:pt idx="36">
                  <c:v>-2.9782169865325159</c:v>
                </c:pt>
                <c:pt idx="37">
                  <c:v>-1.7210990931276626</c:v>
                </c:pt>
                <c:pt idx="38">
                  <c:v>-1.3166219758368243</c:v>
                </c:pt>
                <c:pt idx="39">
                  <c:v>-1.3166219758368243</c:v>
                </c:pt>
                <c:pt idx="40">
                  <c:v>-1.3166219758368243</c:v>
                </c:pt>
                <c:pt idx="41">
                  <c:v>-1.3166219758368243</c:v>
                </c:pt>
                <c:pt idx="42">
                  <c:v>-1.3166219758368243</c:v>
                </c:pt>
                <c:pt idx="43">
                  <c:v>-0.21240697779519735</c:v>
                </c:pt>
                <c:pt idx="44">
                  <c:v>-1.3128558946702498</c:v>
                </c:pt>
                <c:pt idx="45">
                  <c:v>-1.5621704678979285</c:v>
                </c:pt>
                <c:pt idx="46">
                  <c:v>-0.24554849206110418</c:v>
                </c:pt>
                <c:pt idx="47">
                  <c:v>-0.24554849206110418</c:v>
                </c:pt>
                <c:pt idx="48">
                  <c:v>-0.24554849206110418</c:v>
                </c:pt>
                <c:pt idx="49">
                  <c:v>0.94076707541202609</c:v>
                </c:pt>
                <c:pt idx="50">
                  <c:v>9.4528637281186434E-2</c:v>
                </c:pt>
                <c:pt idx="51">
                  <c:v>-7.4191798981658508E-2</c:v>
                </c:pt>
                <c:pt idx="52">
                  <c:v>0.33857069687566366</c:v>
                </c:pt>
                <c:pt idx="53">
                  <c:v>0.46774728088938389</c:v>
                </c:pt>
                <c:pt idx="54">
                  <c:v>0.46774728088938389</c:v>
                </c:pt>
                <c:pt idx="55">
                  <c:v>0.46774728088938389</c:v>
                </c:pt>
                <c:pt idx="56">
                  <c:v>-0.30881865565967814</c:v>
                </c:pt>
                <c:pt idx="57">
                  <c:v>-1.138486336657536</c:v>
                </c:pt>
                <c:pt idx="58">
                  <c:v>-0.11260582688078102</c:v>
                </c:pt>
                <c:pt idx="59">
                  <c:v>-0.48657768672231327</c:v>
                </c:pt>
                <c:pt idx="60">
                  <c:v>-0.48657768672231327</c:v>
                </c:pt>
                <c:pt idx="61">
                  <c:v>-0.48657768672231327</c:v>
                </c:pt>
                <c:pt idx="62">
                  <c:v>-0.48657768672231327</c:v>
                </c:pt>
                <c:pt idx="63">
                  <c:v>0.71517881353378243</c:v>
                </c:pt>
                <c:pt idx="64">
                  <c:v>-0.22144557259497333</c:v>
                </c:pt>
                <c:pt idx="65">
                  <c:v>-0.51934259287158113</c:v>
                </c:pt>
                <c:pt idx="66">
                  <c:v>-0.28848181736013601</c:v>
                </c:pt>
                <c:pt idx="67">
                  <c:v>0.94415654846191899</c:v>
                </c:pt>
                <c:pt idx="68">
                  <c:v>0.94415654846191899</c:v>
                </c:pt>
                <c:pt idx="69">
                  <c:v>0.94415654846191899</c:v>
                </c:pt>
                <c:pt idx="70">
                  <c:v>0.17173330119611308</c:v>
                </c:pt>
                <c:pt idx="71">
                  <c:v>0.99914133349400913</c:v>
                </c:pt>
                <c:pt idx="72">
                  <c:v>1.44203247868397</c:v>
                </c:pt>
                <c:pt idx="73">
                  <c:v>2.3907083245458267</c:v>
                </c:pt>
                <c:pt idx="74">
                  <c:v>0.43535898285679764</c:v>
                </c:pt>
                <c:pt idx="75">
                  <c:v>0.43535898285679764</c:v>
                </c:pt>
                <c:pt idx="76">
                  <c:v>0.43535898285679764</c:v>
                </c:pt>
                <c:pt idx="77">
                  <c:v>1.1509144045072475</c:v>
                </c:pt>
                <c:pt idx="78">
                  <c:v>3.3518122382574234E-2</c:v>
                </c:pt>
                <c:pt idx="79">
                  <c:v>1.3128558946702356</c:v>
                </c:pt>
                <c:pt idx="80">
                  <c:v>3.7502636256816544</c:v>
                </c:pt>
                <c:pt idx="81">
                  <c:v>3.513000512187034</c:v>
                </c:pt>
                <c:pt idx="82">
                  <c:v>3.513000512187034</c:v>
                </c:pt>
                <c:pt idx="83">
                  <c:v>3.513000512187034</c:v>
                </c:pt>
                <c:pt idx="84">
                  <c:v>3.0991081919797665</c:v>
                </c:pt>
                <c:pt idx="85">
                  <c:v>3.8342472356964379</c:v>
                </c:pt>
                <c:pt idx="86">
                  <c:v>3.759678828598112</c:v>
                </c:pt>
                <c:pt idx="87">
                  <c:v>3.4098098882226964</c:v>
                </c:pt>
                <c:pt idx="88">
                  <c:v>3.4403151456720309</c:v>
                </c:pt>
                <c:pt idx="89">
                  <c:v>3.4403151456720309</c:v>
                </c:pt>
                <c:pt idx="90">
                  <c:v>3.4403151456720309</c:v>
                </c:pt>
                <c:pt idx="91">
                  <c:v>3.4866379440209698</c:v>
                </c:pt>
                <c:pt idx="92">
                  <c:v>3.6862402458497598</c:v>
                </c:pt>
                <c:pt idx="93">
                  <c:v>1.9466873550058494</c:v>
                </c:pt>
                <c:pt idx="94">
                  <c:v>3.2659455876592887</c:v>
                </c:pt>
                <c:pt idx="95">
                  <c:v>2.2193516314663668</c:v>
                </c:pt>
                <c:pt idx="96">
                  <c:v>2.2193516314663668</c:v>
                </c:pt>
                <c:pt idx="97">
                  <c:v>2.2193516314663668</c:v>
                </c:pt>
                <c:pt idx="98">
                  <c:v>2.3489048235967545</c:v>
                </c:pt>
                <c:pt idx="99">
                  <c:v>1.8785212858907414</c:v>
                </c:pt>
                <c:pt idx="100">
                  <c:v>1.8785212858907414</c:v>
                </c:pt>
                <c:pt idx="101">
                  <c:v>1.9463107468891963</c:v>
                </c:pt>
                <c:pt idx="102">
                  <c:v>0.99951794161069074</c:v>
                </c:pt>
                <c:pt idx="103">
                  <c:v>0.99951794161069074</c:v>
                </c:pt>
                <c:pt idx="104">
                  <c:v>0.99951794161069074</c:v>
                </c:pt>
                <c:pt idx="105">
                  <c:v>0.57056129673705414</c:v>
                </c:pt>
                <c:pt idx="106">
                  <c:v>-1.7192160525443683</c:v>
                </c:pt>
                <c:pt idx="107">
                  <c:v>-2.6776837094393215</c:v>
                </c:pt>
                <c:pt idx="108">
                  <c:v>-0.77505950408244928</c:v>
                </c:pt>
                <c:pt idx="109">
                  <c:v>-2.388448675845865</c:v>
                </c:pt>
                <c:pt idx="110">
                  <c:v>-2.388448675845865</c:v>
                </c:pt>
                <c:pt idx="111">
                  <c:v>-2.388448675845865</c:v>
                </c:pt>
                <c:pt idx="112">
                  <c:v>-0.97315537344461234</c:v>
                </c:pt>
                <c:pt idx="113">
                  <c:v>-1.2149377843391278</c:v>
                </c:pt>
                <c:pt idx="114">
                  <c:v>0.77091681479919316</c:v>
                </c:pt>
                <c:pt idx="115">
                  <c:v>-1.0040372390105858</c:v>
                </c:pt>
                <c:pt idx="116">
                  <c:v>3.954385224909629E-2</c:v>
                </c:pt>
                <c:pt idx="117">
                  <c:v>3.954385224909629E-2</c:v>
                </c:pt>
                <c:pt idx="118">
                  <c:v>3.954385224909629E-2</c:v>
                </c:pt>
                <c:pt idx="119">
                  <c:v>1.2111717031725249</c:v>
                </c:pt>
                <c:pt idx="120">
                  <c:v>1.3851646530685997</c:v>
                </c:pt>
                <c:pt idx="121">
                  <c:v>1.3851646530685997</c:v>
                </c:pt>
                <c:pt idx="122">
                  <c:v>1.0684372269591051</c:v>
                </c:pt>
                <c:pt idx="123">
                  <c:v>0.8040583290651</c:v>
                </c:pt>
                <c:pt idx="124">
                  <c:v>0.8040583290651</c:v>
                </c:pt>
                <c:pt idx="125">
                  <c:v>0.8040583290651</c:v>
                </c:pt>
                <c:pt idx="126">
                  <c:v>0.8040583290651</c:v>
                </c:pt>
                <c:pt idx="127">
                  <c:v>2.9782169865324875</c:v>
                </c:pt>
                <c:pt idx="128">
                  <c:v>3.3808110632400457</c:v>
                </c:pt>
                <c:pt idx="129">
                  <c:v>2.1413937513181196</c:v>
                </c:pt>
                <c:pt idx="130">
                  <c:v>2.7247597240215811</c:v>
                </c:pt>
                <c:pt idx="131">
                  <c:v>2.7247597240215811</c:v>
                </c:pt>
                <c:pt idx="132">
                  <c:v>2.7247597240215811</c:v>
                </c:pt>
                <c:pt idx="133">
                  <c:v>2.7089421831219198</c:v>
                </c:pt>
                <c:pt idx="134">
                  <c:v>2.8268205236359165</c:v>
                </c:pt>
                <c:pt idx="135">
                  <c:v>2.8268205236359165</c:v>
                </c:pt>
                <c:pt idx="136">
                  <c:v>3.6802145159832378</c:v>
                </c:pt>
                <c:pt idx="137">
                  <c:v>2.6114006809074652</c:v>
                </c:pt>
                <c:pt idx="138">
                  <c:v>2.6114006809074652</c:v>
                </c:pt>
                <c:pt idx="139">
                  <c:v>2.6114006809074652</c:v>
                </c:pt>
                <c:pt idx="140">
                  <c:v>3.2712181012925186</c:v>
                </c:pt>
                <c:pt idx="141">
                  <c:v>2.5948299237745118</c:v>
                </c:pt>
                <c:pt idx="142">
                  <c:v>2.567714139375127</c:v>
                </c:pt>
                <c:pt idx="143">
                  <c:v>2.5055738001265269</c:v>
                </c:pt>
                <c:pt idx="144">
                  <c:v>1.2171974330390753</c:v>
                </c:pt>
                <c:pt idx="145">
                  <c:v>1.2171974330390753</c:v>
                </c:pt>
                <c:pt idx="146">
                  <c:v>1.2171974330390753</c:v>
                </c:pt>
                <c:pt idx="147">
                  <c:v>2.5500135578921999</c:v>
                </c:pt>
                <c:pt idx="148">
                  <c:v>2.54474104425897</c:v>
                </c:pt>
                <c:pt idx="149">
                  <c:v>0.82929107288120463</c:v>
                </c:pt>
                <c:pt idx="150">
                  <c:v>-0.7471905034497297</c:v>
                </c:pt>
                <c:pt idx="151">
                  <c:v>-0.70651682685065964</c:v>
                </c:pt>
                <c:pt idx="152">
                  <c:v>-0.70651682685065964</c:v>
                </c:pt>
                <c:pt idx="153">
                  <c:v>-0.70651682685065964</c:v>
                </c:pt>
                <c:pt idx="154">
                  <c:v>1.0258805097767407</c:v>
                </c:pt>
                <c:pt idx="155">
                  <c:v>0.25684673556082771</c:v>
                </c:pt>
                <c:pt idx="156">
                  <c:v>1.2887529752041189</c:v>
                </c:pt>
                <c:pt idx="157">
                  <c:v>1.2887529752041189</c:v>
                </c:pt>
                <c:pt idx="158">
                  <c:v>2.5379620981591273</c:v>
                </c:pt>
                <c:pt idx="159">
                  <c:v>2.5379620981591273</c:v>
                </c:pt>
                <c:pt idx="160">
                  <c:v>2.5379620981591273</c:v>
                </c:pt>
                <c:pt idx="161">
                  <c:v>1.7282546473441585</c:v>
                </c:pt>
                <c:pt idx="162">
                  <c:v>1.8845470157572919</c:v>
                </c:pt>
                <c:pt idx="163">
                  <c:v>2.745096562321109</c:v>
                </c:pt>
                <c:pt idx="164">
                  <c:v>3.751393450031614</c:v>
                </c:pt>
                <c:pt idx="165">
                  <c:v>3.8843361152119513</c:v>
                </c:pt>
                <c:pt idx="166">
                  <c:v>3.8843361152119513</c:v>
                </c:pt>
                <c:pt idx="167">
                  <c:v>3.8843361152119513</c:v>
                </c:pt>
                <c:pt idx="168">
                  <c:v>3.3450332921574955</c:v>
                </c:pt>
                <c:pt idx="169">
                  <c:v>4.0914705793739188</c:v>
                </c:pt>
                <c:pt idx="170">
                  <c:v>5.3497182971287316</c:v>
                </c:pt>
                <c:pt idx="171">
                  <c:v>5.7376246572866023</c:v>
                </c:pt>
                <c:pt idx="172">
                  <c:v>4.8574914886565779</c:v>
                </c:pt>
                <c:pt idx="173">
                  <c:v>4.8574914886565779</c:v>
                </c:pt>
                <c:pt idx="174">
                  <c:v>4.8574914886565779</c:v>
                </c:pt>
                <c:pt idx="175">
                  <c:v>4.1219758368232391</c:v>
                </c:pt>
                <c:pt idx="176">
                  <c:v>4.4857792775149647</c:v>
                </c:pt>
                <c:pt idx="177">
                  <c:v>5.1508692115332479</c:v>
                </c:pt>
                <c:pt idx="178">
                  <c:v>4.8499593263234004</c:v>
                </c:pt>
                <c:pt idx="179">
                  <c:v>5.3681720948449936</c:v>
                </c:pt>
                <c:pt idx="180">
                  <c:v>5.3681720948449936</c:v>
                </c:pt>
                <c:pt idx="181">
                  <c:v>5.3681720948449936</c:v>
                </c:pt>
                <c:pt idx="182">
                  <c:v>5.6125907625561098</c:v>
                </c:pt>
                <c:pt idx="183">
                  <c:v>4.7294447289927888</c:v>
                </c:pt>
                <c:pt idx="184">
                  <c:v>5.2246844023982533</c:v>
                </c:pt>
                <c:pt idx="185">
                  <c:v>6.389533307221825</c:v>
                </c:pt>
                <c:pt idx="186">
                  <c:v>7.7939049742399931</c:v>
                </c:pt>
                <c:pt idx="187">
                  <c:v>7.7939049742399931</c:v>
                </c:pt>
                <c:pt idx="188">
                  <c:v>7.7939049742399931</c:v>
                </c:pt>
                <c:pt idx="189">
                  <c:v>7.6255611460938297</c:v>
                </c:pt>
                <c:pt idx="190">
                  <c:v>7.9878581543189284</c:v>
                </c:pt>
                <c:pt idx="191">
                  <c:v>8.0108312494350713</c:v>
                </c:pt>
                <c:pt idx="192">
                  <c:v>8.890587809948471</c:v>
                </c:pt>
                <c:pt idx="193">
                  <c:v>7.5969389292277896</c:v>
                </c:pt>
                <c:pt idx="194">
                  <c:v>7.5969389292277896</c:v>
                </c:pt>
                <c:pt idx="195">
                  <c:v>7.5969389292277896</c:v>
                </c:pt>
                <c:pt idx="196">
                  <c:v>7.7445693109578002</c:v>
                </c:pt>
                <c:pt idx="197">
                  <c:v>7.9392757072700419</c:v>
                </c:pt>
                <c:pt idx="198">
                  <c:v>7.080609201289505</c:v>
                </c:pt>
                <c:pt idx="199">
                  <c:v>6.3673134283390027</c:v>
                </c:pt>
                <c:pt idx="200">
                  <c:v>5.2792925793136476</c:v>
                </c:pt>
                <c:pt idx="201">
                  <c:v>5.2792925793136476</c:v>
                </c:pt>
                <c:pt idx="202">
                  <c:v>5.2792925793136476</c:v>
                </c:pt>
                <c:pt idx="203">
                  <c:v>4.0760296465909533</c:v>
                </c:pt>
                <c:pt idx="204">
                  <c:v>4.4820131963484044</c:v>
                </c:pt>
                <c:pt idx="205">
                  <c:v>3.8952577505950217</c:v>
                </c:pt>
                <c:pt idx="206">
                  <c:v>2.0852791419360557</c:v>
                </c:pt>
                <c:pt idx="207">
                  <c:v>2.8855713898345812</c:v>
                </c:pt>
                <c:pt idx="208">
                  <c:v>2.8855713898345812</c:v>
                </c:pt>
                <c:pt idx="209">
                  <c:v>2.8855713898345812</c:v>
                </c:pt>
                <c:pt idx="210">
                  <c:v>4.1521044861558778</c:v>
                </c:pt>
                <c:pt idx="211">
                  <c:v>3.1224578952125484</c:v>
                </c:pt>
                <c:pt idx="212">
                  <c:v>4.3464342743514806</c:v>
                </c:pt>
                <c:pt idx="213">
                  <c:v>4.6096833478955119</c:v>
                </c:pt>
                <c:pt idx="214">
                  <c:v>0.78748757193214658</c:v>
                </c:pt>
                <c:pt idx="215">
                  <c:v>0.78748757193214658</c:v>
                </c:pt>
                <c:pt idx="216">
                  <c:v>0.78748757193214658</c:v>
                </c:pt>
                <c:pt idx="217">
                  <c:v>-8.0492452773342222</c:v>
                </c:pt>
                <c:pt idx="218">
                  <c:v>-5.0137838570696829</c:v>
                </c:pt>
                <c:pt idx="219">
                  <c:v>-3.271594709409186</c:v>
                </c:pt>
                <c:pt idx="220">
                  <c:v>-3.7114729896658787</c:v>
                </c:pt>
                <c:pt idx="221">
                  <c:v>-2.5176252598596136</c:v>
                </c:pt>
                <c:pt idx="222">
                  <c:v>-2.5176252598596136</c:v>
                </c:pt>
                <c:pt idx="223">
                  <c:v>-2.5176252598596136</c:v>
                </c:pt>
                <c:pt idx="224">
                  <c:v>-1.3926968154017629</c:v>
                </c:pt>
                <c:pt idx="225">
                  <c:v>-1.2721822180711655</c:v>
                </c:pt>
                <c:pt idx="226">
                  <c:v>-0.40598354975746531</c:v>
                </c:pt>
                <c:pt idx="227">
                  <c:v>-0.40598354975746531</c:v>
                </c:pt>
                <c:pt idx="228">
                  <c:v>1.5798710493808414</c:v>
                </c:pt>
                <c:pt idx="229">
                  <c:v>1.5798710493808414</c:v>
                </c:pt>
                <c:pt idx="230">
                  <c:v>1.5798710493808414</c:v>
                </c:pt>
                <c:pt idx="231">
                  <c:v>0.71856828658371796</c:v>
                </c:pt>
                <c:pt idx="232">
                  <c:v>1.557274562381366</c:v>
                </c:pt>
                <c:pt idx="233">
                  <c:v>1.7267482148775315</c:v>
                </c:pt>
                <c:pt idx="234">
                  <c:v>1.9730499231719278</c:v>
                </c:pt>
                <c:pt idx="235">
                  <c:v>1.74783826941038</c:v>
                </c:pt>
                <c:pt idx="236">
                  <c:v>1.74783826941038</c:v>
                </c:pt>
                <c:pt idx="237">
                  <c:v>1.74783826941038</c:v>
                </c:pt>
                <c:pt idx="238">
                  <c:v>1.6092464824802022</c:v>
                </c:pt>
                <c:pt idx="239">
                  <c:v>1.2793377722876613</c:v>
                </c:pt>
                <c:pt idx="240">
                  <c:v>1.3011810430538304</c:v>
                </c:pt>
                <c:pt idx="241">
                  <c:v>0.26362568166069877</c:v>
                </c:pt>
                <c:pt idx="242">
                  <c:v>0.71668524600040939</c:v>
                </c:pt>
                <c:pt idx="243">
                  <c:v>0.71668524600040939</c:v>
                </c:pt>
                <c:pt idx="244">
                  <c:v>0.71668524600040939</c:v>
                </c:pt>
                <c:pt idx="245">
                  <c:v>0.96863607604468882</c:v>
                </c:pt>
                <c:pt idx="246">
                  <c:v>0.35212858907533473</c:v>
                </c:pt>
                <c:pt idx="247">
                  <c:v>-2.8049772528697616</c:v>
                </c:pt>
                <c:pt idx="248">
                  <c:v>-3.0045795546985659</c:v>
                </c:pt>
                <c:pt idx="249">
                  <c:v>-4.1803500949052506</c:v>
                </c:pt>
                <c:pt idx="250">
                  <c:v>-4.1803500949052506</c:v>
                </c:pt>
                <c:pt idx="251">
                  <c:v>-4.1803500949052506</c:v>
                </c:pt>
                <c:pt idx="252">
                  <c:v>-4.4948178723147976</c:v>
                </c:pt>
                <c:pt idx="253">
                  <c:v>-4.9655780181374638</c:v>
                </c:pt>
                <c:pt idx="254">
                  <c:v>-5.3444457834955301</c:v>
                </c:pt>
                <c:pt idx="255">
                  <c:v>-3.1330029224789939</c:v>
                </c:pt>
                <c:pt idx="256">
                  <c:v>-3.0079690277485014</c:v>
                </c:pt>
                <c:pt idx="257">
                  <c:v>-3.0079690277485014</c:v>
                </c:pt>
                <c:pt idx="258">
                  <c:v>-3.0079690277485014</c:v>
                </c:pt>
                <c:pt idx="259">
                  <c:v>-3.0079690277485014</c:v>
                </c:pt>
                <c:pt idx="260">
                  <c:v>-3.0079690277485014</c:v>
                </c:pt>
                <c:pt idx="261">
                  <c:v>-3.0079690277485014</c:v>
                </c:pt>
                <c:pt idx="262">
                  <c:v>-2.8049772528697616</c:v>
                </c:pt>
                <c:pt idx="263">
                  <c:v>-2.3315808502304947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DC2-4432-AD36-58EA56B8F641}"/>
            </c:ext>
          </c:extLst>
        </c:ser>
        <c:ser>
          <c:idx val="3"/>
          <c:order val="3"/>
          <c:tx>
            <c:strRef>
              <c:f>'[★2407assetperformance_Date(local).xlsx]ytd_flow'!$BV$2</c:f>
              <c:strCache>
                <c:ptCount val="1"/>
                <c:pt idx="0">
                  <c:v>유럽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26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DC2-4432-AD36-58EA56B8F6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 panose="020B0600000101010101" pitchFamily="34" charset="-127"/>
                    <a:ea typeface="삼성긴고딕OTF Light" panose="020B0600000101010101" pitchFamily="34" charset="-127"/>
                    <a:cs typeface="삼성긴고딕OTF Light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'[★2407assetperformance_Date(local).xlsx]ytd_flow'!$C$6221:$C$6484</c:f>
              <c:numCache>
                <c:formatCode>m/d/yyyy</c:formatCode>
                <c:ptCount val="264"/>
                <c:pt idx="0">
                  <c:v>45292</c:v>
                </c:pt>
                <c:pt idx="1">
                  <c:v>45293</c:v>
                </c:pt>
                <c:pt idx="2">
                  <c:v>45294</c:v>
                </c:pt>
                <c:pt idx="3">
                  <c:v>45295</c:v>
                </c:pt>
                <c:pt idx="4">
                  <c:v>45296</c:v>
                </c:pt>
                <c:pt idx="5">
                  <c:v>45297</c:v>
                </c:pt>
                <c:pt idx="6">
                  <c:v>45298</c:v>
                </c:pt>
                <c:pt idx="7">
                  <c:v>45299</c:v>
                </c:pt>
                <c:pt idx="8">
                  <c:v>45300</c:v>
                </c:pt>
                <c:pt idx="9">
                  <c:v>45301</c:v>
                </c:pt>
                <c:pt idx="10">
                  <c:v>45302</c:v>
                </c:pt>
                <c:pt idx="11">
                  <c:v>45303</c:v>
                </c:pt>
                <c:pt idx="12">
                  <c:v>45304</c:v>
                </c:pt>
                <c:pt idx="13">
                  <c:v>45305</c:v>
                </c:pt>
                <c:pt idx="14">
                  <c:v>45306</c:v>
                </c:pt>
                <c:pt idx="15">
                  <c:v>45307</c:v>
                </c:pt>
                <c:pt idx="16">
                  <c:v>45308</c:v>
                </c:pt>
                <c:pt idx="17">
                  <c:v>45309</c:v>
                </c:pt>
                <c:pt idx="18">
                  <c:v>45310</c:v>
                </c:pt>
                <c:pt idx="19">
                  <c:v>45311</c:v>
                </c:pt>
                <c:pt idx="20">
                  <c:v>45312</c:v>
                </c:pt>
                <c:pt idx="21">
                  <c:v>45313</c:v>
                </c:pt>
                <c:pt idx="22">
                  <c:v>45314</c:v>
                </c:pt>
                <c:pt idx="23">
                  <c:v>45315</c:v>
                </c:pt>
                <c:pt idx="24">
                  <c:v>45316</c:v>
                </c:pt>
                <c:pt idx="25">
                  <c:v>45317</c:v>
                </c:pt>
                <c:pt idx="26">
                  <c:v>45318</c:v>
                </c:pt>
                <c:pt idx="27">
                  <c:v>45319</c:v>
                </c:pt>
                <c:pt idx="28">
                  <c:v>45320</c:v>
                </c:pt>
                <c:pt idx="29">
                  <c:v>45321</c:v>
                </c:pt>
                <c:pt idx="30">
                  <c:v>45322</c:v>
                </c:pt>
                <c:pt idx="31">
                  <c:v>45323</c:v>
                </c:pt>
                <c:pt idx="32">
                  <c:v>45324</c:v>
                </c:pt>
                <c:pt idx="33">
                  <c:v>45325</c:v>
                </c:pt>
                <c:pt idx="34">
                  <c:v>45326</c:v>
                </c:pt>
                <c:pt idx="35">
                  <c:v>45327</c:v>
                </c:pt>
                <c:pt idx="36">
                  <c:v>45328</c:v>
                </c:pt>
                <c:pt idx="37">
                  <c:v>45329</c:v>
                </c:pt>
                <c:pt idx="38">
                  <c:v>45330</c:v>
                </c:pt>
                <c:pt idx="39">
                  <c:v>45331</c:v>
                </c:pt>
                <c:pt idx="40">
                  <c:v>45332</c:v>
                </c:pt>
                <c:pt idx="41">
                  <c:v>45333</c:v>
                </c:pt>
                <c:pt idx="42">
                  <c:v>45334</c:v>
                </c:pt>
                <c:pt idx="43">
                  <c:v>45335</c:v>
                </c:pt>
                <c:pt idx="44">
                  <c:v>45336</c:v>
                </c:pt>
                <c:pt idx="45">
                  <c:v>45337</c:v>
                </c:pt>
                <c:pt idx="46">
                  <c:v>45338</c:v>
                </c:pt>
                <c:pt idx="47">
                  <c:v>45339</c:v>
                </c:pt>
                <c:pt idx="48">
                  <c:v>45340</c:v>
                </c:pt>
                <c:pt idx="49">
                  <c:v>45341</c:v>
                </c:pt>
                <c:pt idx="50">
                  <c:v>45342</c:v>
                </c:pt>
                <c:pt idx="51">
                  <c:v>45343</c:v>
                </c:pt>
                <c:pt idx="52">
                  <c:v>45344</c:v>
                </c:pt>
                <c:pt idx="53">
                  <c:v>45345</c:v>
                </c:pt>
                <c:pt idx="54">
                  <c:v>45346</c:v>
                </c:pt>
                <c:pt idx="55">
                  <c:v>45347</c:v>
                </c:pt>
                <c:pt idx="56">
                  <c:v>45348</c:v>
                </c:pt>
                <c:pt idx="57">
                  <c:v>45349</c:v>
                </c:pt>
                <c:pt idx="58">
                  <c:v>45350</c:v>
                </c:pt>
                <c:pt idx="59">
                  <c:v>45351</c:v>
                </c:pt>
                <c:pt idx="60">
                  <c:v>45352</c:v>
                </c:pt>
                <c:pt idx="61">
                  <c:v>45353</c:v>
                </c:pt>
                <c:pt idx="62">
                  <c:v>45354</c:v>
                </c:pt>
                <c:pt idx="63">
                  <c:v>45355</c:v>
                </c:pt>
                <c:pt idx="64">
                  <c:v>45356</c:v>
                </c:pt>
                <c:pt idx="65">
                  <c:v>45357</c:v>
                </c:pt>
                <c:pt idx="66">
                  <c:v>45358</c:v>
                </c:pt>
                <c:pt idx="67">
                  <c:v>45359</c:v>
                </c:pt>
                <c:pt idx="68">
                  <c:v>45360</c:v>
                </c:pt>
                <c:pt idx="69">
                  <c:v>45361</c:v>
                </c:pt>
                <c:pt idx="70">
                  <c:v>45362</c:v>
                </c:pt>
                <c:pt idx="71">
                  <c:v>45363</c:v>
                </c:pt>
                <c:pt idx="72">
                  <c:v>45364</c:v>
                </c:pt>
                <c:pt idx="73">
                  <c:v>45365</c:v>
                </c:pt>
                <c:pt idx="74">
                  <c:v>45366</c:v>
                </c:pt>
                <c:pt idx="75">
                  <c:v>45367</c:v>
                </c:pt>
                <c:pt idx="76">
                  <c:v>45368</c:v>
                </c:pt>
                <c:pt idx="77">
                  <c:v>45369</c:v>
                </c:pt>
                <c:pt idx="78">
                  <c:v>45370</c:v>
                </c:pt>
                <c:pt idx="79">
                  <c:v>45371</c:v>
                </c:pt>
                <c:pt idx="80">
                  <c:v>45372</c:v>
                </c:pt>
                <c:pt idx="81">
                  <c:v>45373</c:v>
                </c:pt>
                <c:pt idx="82">
                  <c:v>45374</c:v>
                </c:pt>
                <c:pt idx="83">
                  <c:v>45375</c:v>
                </c:pt>
                <c:pt idx="84">
                  <c:v>45376</c:v>
                </c:pt>
                <c:pt idx="85">
                  <c:v>45377</c:v>
                </c:pt>
                <c:pt idx="86">
                  <c:v>45378</c:v>
                </c:pt>
                <c:pt idx="87">
                  <c:v>45379</c:v>
                </c:pt>
                <c:pt idx="88">
                  <c:v>45380</c:v>
                </c:pt>
                <c:pt idx="89">
                  <c:v>45381</c:v>
                </c:pt>
                <c:pt idx="90">
                  <c:v>45382</c:v>
                </c:pt>
                <c:pt idx="91">
                  <c:v>45383</c:v>
                </c:pt>
                <c:pt idx="92">
                  <c:v>45384</c:v>
                </c:pt>
                <c:pt idx="93">
                  <c:v>45385</c:v>
                </c:pt>
                <c:pt idx="94">
                  <c:v>45386</c:v>
                </c:pt>
                <c:pt idx="95">
                  <c:v>45387</c:v>
                </c:pt>
                <c:pt idx="96">
                  <c:v>45388</c:v>
                </c:pt>
                <c:pt idx="97">
                  <c:v>45389</c:v>
                </c:pt>
                <c:pt idx="98">
                  <c:v>45390</c:v>
                </c:pt>
                <c:pt idx="99">
                  <c:v>45391</c:v>
                </c:pt>
                <c:pt idx="100">
                  <c:v>45392</c:v>
                </c:pt>
                <c:pt idx="101">
                  <c:v>45393</c:v>
                </c:pt>
                <c:pt idx="102">
                  <c:v>45394</c:v>
                </c:pt>
                <c:pt idx="103">
                  <c:v>45395</c:v>
                </c:pt>
                <c:pt idx="104">
                  <c:v>45396</c:v>
                </c:pt>
                <c:pt idx="105">
                  <c:v>45397</c:v>
                </c:pt>
                <c:pt idx="106">
                  <c:v>45398</c:v>
                </c:pt>
                <c:pt idx="107">
                  <c:v>45399</c:v>
                </c:pt>
                <c:pt idx="108">
                  <c:v>45400</c:v>
                </c:pt>
                <c:pt idx="109">
                  <c:v>45401</c:v>
                </c:pt>
                <c:pt idx="110">
                  <c:v>45402</c:v>
                </c:pt>
                <c:pt idx="111">
                  <c:v>45403</c:v>
                </c:pt>
                <c:pt idx="112">
                  <c:v>45404</c:v>
                </c:pt>
                <c:pt idx="113">
                  <c:v>45405</c:v>
                </c:pt>
                <c:pt idx="114">
                  <c:v>45406</c:v>
                </c:pt>
                <c:pt idx="115">
                  <c:v>45407</c:v>
                </c:pt>
                <c:pt idx="116">
                  <c:v>45408</c:v>
                </c:pt>
                <c:pt idx="117">
                  <c:v>45409</c:v>
                </c:pt>
                <c:pt idx="118">
                  <c:v>45410</c:v>
                </c:pt>
                <c:pt idx="119">
                  <c:v>45411</c:v>
                </c:pt>
                <c:pt idx="120">
                  <c:v>45412</c:v>
                </c:pt>
                <c:pt idx="121">
                  <c:v>45413</c:v>
                </c:pt>
                <c:pt idx="122">
                  <c:v>45414</c:v>
                </c:pt>
                <c:pt idx="123">
                  <c:v>45415</c:v>
                </c:pt>
                <c:pt idx="124">
                  <c:v>45416</c:v>
                </c:pt>
                <c:pt idx="125">
                  <c:v>45417</c:v>
                </c:pt>
                <c:pt idx="126">
                  <c:v>45418</c:v>
                </c:pt>
                <c:pt idx="127">
                  <c:v>45419</c:v>
                </c:pt>
                <c:pt idx="128">
                  <c:v>45420</c:v>
                </c:pt>
                <c:pt idx="129">
                  <c:v>45421</c:v>
                </c:pt>
                <c:pt idx="130">
                  <c:v>45422</c:v>
                </c:pt>
                <c:pt idx="131">
                  <c:v>45423</c:v>
                </c:pt>
                <c:pt idx="132">
                  <c:v>45424</c:v>
                </c:pt>
                <c:pt idx="133">
                  <c:v>45425</c:v>
                </c:pt>
                <c:pt idx="134">
                  <c:v>45426</c:v>
                </c:pt>
                <c:pt idx="135">
                  <c:v>45427</c:v>
                </c:pt>
                <c:pt idx="136">
                  <c:v>45428</c:v>
                </c:pt>
                <c:pt idx="137">
                  <c:v>45429</c:v>
                </c:pt>
                <c:pt idx="138">
                  <c:v>45430</c:v>
                </c:pt>
                <c:pt idx="139">
                  <c:v>45431</c:v>
                </c:pt>
                <c:pt idx="140">
                  <c:v>45432</c:v>
                </c:pt>
                <c:pt idx="141">
                  <c:v>45433</c:v>
                </c:pt>
                <c:pt idx="142">
                  <c:v>45434</c:v>
                </c:pt>
                <c:pt idx="143">
                  <c:v>45435</c:v>
                </c:pt>
                <c:pt idx="144">
                  <c:v>45436</c:v>
                </c:pt>
                <c:pt idx="145">
                  <c:v>45437</c:v>
                </c:pt>
                <c:pt idx="146">
                  <c:v>45438</c:v>
                </c:pt>
                <c:pt idx="147">
                  <c:v>45439</c:v>
                </c:pt>
                <c:pt idx="148">
                  <c:v>45440</c:v>
                </c:pt>
                <c:pt idx="149">
                  <c:v>45441</c:v>
                </c:pt>
                <c:pt idx="150">
                  <c:v>45442</c:v>
                </c:pt>
                <c:pt idx="151">
                  <c:v>45443</c:v>
                </c:pt>
                <c:pt idx="152">
                  <c:v>45444</c:v>
                </c:pt>
                <c:pt idx="153">
                  <c:v>45445</c:v>
                </c:pt>
                <c:pt idx="154">
                  <c:v>45446</c:v>
                </c:pt>
                <c:pt idx="155">
                  <c:v>45447</c:v>
                </c:pt>
                <c:pt idx="156">
                  <c:v>45448</c:v>
                </c:pt>
                <c:pt idx="157">
                  <c:v>45449</c:v>
                </c:pt>
                <c:pt idx="158">
                  <c:v>45450</c:v>
                </c:pt>
                <c:pt idx="159">
                  <c:v>45451</c:v>
                </c:pt>
                <c:pt idx="160">
                  <c:v>45452</c:v>
                </c:pt>
                <c:pt idx="161">
                  <c:v>45453</c:v>
                </c:pt>
                <c:pt idx="162">
                  <c:v>45454</c:v>
                </c:pt>
                <c:pt idx="163">
                  <c:v>45455</c:v>
                </c:pt>
                <c:pt idx="164">
                  <c:v>45456</c:v>
                </c:pt>
                <c:pt idx="165">
                  <c:v>45457</c:v>
                </c:pt>
                <c:pt idx="166">
                  <c:v>45458</c:v>
                </c:pt>
                <c:pt idx="167">
                  <c:v>45459</c:v>
                </c:pt>
                <c:pt idx="168">
                  <c:v>45460</c:v>
                </c:pt>
                <c:pt idx="169">
                  <c:v>45461</c:v>
                </c:pt>
                <c:pt idx="170">
                  <c:v>45462</c:v>
                </c:pt>
                <c:pt idx="171">
                  <c:v>45463</c:v>
                </c:pt>
                <c:pt idx="172">
                  <c:v>45464</c:v>
                </c:pt>
                <c:pt idx="173">
                  <c:v>45465</c:v>
                </c:pt>
                <c:pt idx="174">
                  <c:v>45466</c:v>
                </c:pt>
                <c:pt idx="175">
                  <c:v>45467</c:v>
                </c:pt>
                <c:pt idx="176">
                  <c:v>45468</c:v>
                </c:pt>
                <c:pt idx="177">
                  <c:v>45469</c:v>
                </c:pt>
                <c:pt idx="178">
                  <c:v>45470</c:v>
                </c:pt>
                <c:pt idx="179">
                  <c:v>45471</c:v>
                </c:pt>
                <c:pt idx="180">
                  <c:v>45472</c:v>
                </c:pt>
                <c:pt idx="181">
                  <c:v>45473</c:v>
                </c:pt>
                <c:pt idx="182">
                  <c:v>45474</c:v>
                </c:pt>
                <c:pt idx="183">
                  <c:v>45475</c:v>
                </c:pt>
                <c:pt idx="184">
                  <c:v>45476</c:v>
                </c:pt>
                <c:pt idx="185">
                  <c:v>45477</c:v>
                </c:pt>
                <c:pt idx="186">
                  <c:v>45478</c:v>
                </c:pt>
                <c:pt idx="187">
                  <c:v>45479</c:v>
                </c:pt>
                <c:pt idx="188">
                  <c:v>45480</c:v>
                </c:pt>
                <c:pt idx="189">
                  <c:v>45481</c:v>
                </c:pt>
                <c:pt idx="190">
                  <c:v>45482</c:v>
                </c:pt>
                <c:pt idx="191">
                  <c:v>45483</c:v>
                </c:pt>
                <c:pt idx="192">
                  <c:v>45484</c:v>
                </c:pt>
                <c:pt idx="193">
                  <c:v>45485</c:v>
                </c:pt>
                <c:pt idx="194">
                  <c:v>45486</c:v>
                </c:pt>
                <c:pt idx="195">
                  <c:v>45487</c:v>
                </c:pt>
                <c:pt idx="196">
                  <c:v>45488</c:v>
                </c:pt>
                <c:pt idx="197">
                  <c:v>45489</c:v>
                </c:pt>
                <c:pt idx="198">
                  <c:v>45490</c:v>
                </c:pt>
                <c:pt idx="199">
                  <c:v>45491</c:v>
                </c:pt>
                <c:pt idx="200">
                  <c:v>45492</c:v>
                </c:pt>
                <c:pt idx="201">
                  <c:v>45493</c:v>
                </c:pt>
                <c:pt idx="202">
                  <c:v>45494</c:v>
                </c:pt>
                <c:pt idx="203">
                  <c:v>45495</c:v>
                </c:pt>
                <c:pt idx="204">
                  <c:v>45496</c:v>
                </c:pt>
                <c:pt idx="205">
                  <c:v>45497</c:v>
                </c:pt>
                <c:pt idx="206">
                  <c:v>45498</c:v>
                </c:pt>
                <c:pt idx="207">
                  <c:v>45499</c:v>
                </c:pt>
                <c:pt idx="208">
                  <c:v>45500</c:v>
                </c:pt>
                <c:pt idx="209">
                  <c:v>45501</c:v>
                </c:pt>
                <c:pt idx="210">
                  <c:v>45502</c:v>
                </c:pt>
                <c:pt idx="211">
                  <c:v>45503</c:v>
                </c:pt>
                <c:pt idx="212">
                  <c:v>45504</c:v>
                </c:pt>
                <c:pt idx="213">
                  <c:v>45505</c:v>
                </c:pt>
                <c:pt idx="214">
                  <c:v>45506</c:v>
                </c:pt>
                <c:pt idx="215">
                  <c:v>45507</c:v>
                </c:pt>
                <c:pt idx="216">
                  <c:v>45508</c:v>
                </c:pt>
                <c:pt idx="217">
                  <c:v>45509</c:v>
                </c:pt>
                <c:pt idx="218">
                  <c:v>45510</c:v>
                </c:pt>
                <c:pt idx="219">
                  <c:v>45511</c:v>
                </c:pt>
                <c:pt idx="220">
                  <c:v>45512</c:v>
                </c:pt>
                <c:pt idx="221">
                  <c:v>45513</c:v>
                </c:pt>
                <c:pt idx="222">
                  <c:v>45514</c:v>
                </c:pt>
                <c:pt idx="223">
                  <c:v>45515</c:v>
                </c:pt>
                <c:pt idx="224">
                  <c:v>45516</c:v>
                </c:pt>
                <c:pt idx="225">
                  <c:v>45517</c:v>
                </c:pt>
                <c:pt idx="226">
                  <c:v>45518</c:v>
                </c:pt>
                <c:pt idx="227">
                  <c:v>45519</c:v>
                </c:pt>
                <c:pt idx="228">
                  <c:v>45520</c:v>
                </c:pt>
                <c:pt idx="229">
                  <c:v>45521</c:v>
                </c:pt>
                <c:pt idx="230">
                  <c:v>45522</c:v>
                </c:pt>
                <c:pt idx="231">
                  <c:v>45523</c:v>
                </c:pt>
                <c:pt idx="232">
                  <c:v>45524</c:v>
                </c:pt>
                <c:pt idx="233">
                  <c:v>45525</c:v>
                </c:pt>
                <c:pt idx="234">
                  <c:v>45526</c:v>
                </c:pt>
                <c:pt idx="235">
                  <c:v>45527</c:v>
                </c:pt>
                <c:pt idx="236">
                  <c:v>45528</c:v>
                </c:pt>
                <c:pt idx="237">
                  <c:v>45529</c:v>
                </c:pt>
                <c:pt idx="238">
                  <c:v>45530</c:v>
                </c:pt>
                <c:pt idx="239">
                  <c:v>45531</c:v>
                </c:pt>
                <c:pt idx="240">
                  <c:v>45532</c:v>
                </c:pt>
                <c:pt idx="241">
                  <c:v>45533</c:v>
                </c:pt>
                <c:pt idx="242">
                  <c:v>45534</c:v>
                </c:pt>
                <c:pt idx="243">
                  <c:v>45535</c:v>
                </c:pt>
                <c:pt idx="244">
                  <c:v>45536</c:v>
                </c:pt>
                <c:pt idx="245">
                  <c:v>45537</c:v>
                </c:pt>
                <c:pt idx="246">
                  <c:v>45538</c:v>
                </c:pt>
                <c:pt idx="247">
                  <c:v>45539</c:v>
                </c:pt>
                <c:pt idx="248">
                  <c:v>45540</c:v>
                </c:pt>
                <c:pt idx="249">
                  <c:v>45541</c:v>
                </c:pt>
                <c:pt idx="250">
                  <c:v>45542</c:v>
                </c:pt>
                <c:pt idx="251">
                  <c:v>45543</c:v>
                </c:pt>
                <c:pt idx="252">
                  <c:v>45544</c:v>
                </c:pt>
                <c:pt idx="253">
                  <c:v>45545</c:v>
                </c:pt>
                <c:pt idx="254">
                  <c:v>45546</c:v>
                </c:pt>
                <c:pt idx="255">
                  <c:v>45547</c:v>
                </c:pt>
                <c:pt idx="256">
                  <c:v>45548</c:v>
                </c:pt>
                <c:pt idx="257">
                  <c:v>45549</c:v>
                </c:pt>
                <c:pt idx="258">
                  <c:v>45550</c:v>
                </c:pt>
                <c:pt idx="259">
                  <c:v>45551</c:v>
                </c:pt>
                <c:pt idx="260">
                  <c:v>45552</c:v>
                </c:pt>
                <c:pt idx="261">
                  <c:v>45553</c:v>
                </c:pt>
                <c:pt idx="262">
                  <c:v>45554</c:v>
                </c:pt>
                <c:pt idx="263">
                  <c:v>45555</c:v>
                </c:pt>
              </c:numCache>
            </c:numRef>
          </c:cat>
          <c:val>
            <c:numRef>
              <c:f>'[★2407assetperformance_Date(local).xlsx]ytd_flow'!$BV$6221:$BV$6484</c:f>
              <c:numCache>
                <c:formatCode>0.0</c:formatCode>
                <c:ptCount val="264"/>
                <c:pt idx="0" formatCode="General">
                  <c:v>0</c:v>
                </c:pt>
                <c:pt idx="1">
                  <c:v>-0.19086839590924853</c:v>
                </c:pt>
                <c:pt idx="2">
                  <c:v>-1.621386107080923</c:v>
                </c:pt>
                <c:pt idx="3">
                  <c:v>-1.0490020878304023</c:v>
                </c:pt>
                <c:pt idx="4">
                  <c:v>-1.2812289889946413</c:v>
                </c:pt>
                <c:pt idx="5">
                  <c:v>-1.2812289889946413</c:v>
                </c:pt>
                <c:pt idx="6">
                  <c:v>-1.2812289889946413</c:v>
                </c:pt>
                <c:pt idx="7">
                  <c:v>-0.79532184436817488</c:v>
                </c:pt>
                <c:pt idx="8">
                  <c:v>-1.2002813263031129</c:v>
                </c:pt>
                <c:pt idx="9">
                  <c:v>-1.160249831911969</c:v>
                </c:pt>
                <c:pt idx="10">
                  <c:v>-1.7507696663009966</c:v>
                </c:pt>
                <c:pt idx="11">
                  <c:v>-0.91607983297355133</c:v>
                </c:pt>
                <c:pt idx="12">
                  <c:v>-0.91607983297355133</c:v>
                </c:pt>
                <c:pt idx="13">
                  <c:v>-0.91607983297355133</c:v>
                </c:pt>
                <c:pt idx="14">
                  <c:v>-1.4765207544498935</c:v>
                </c:pt>
                <c:pt idx="15">
                  <c:v>-1.6572154004034019</c:v>
                </c:pt>
                <c:pt idx="16">
                  <c:v>-2.617750097314115</c:v>
                </c:pt>
                <c:pt idx="17">
                  <c:v>-1.5125712162496825</c:v>
                </c:pt>
                <c:pt idx="18">
                  <c:v>-1.6059043136699671</c:v>
                </c:pt>
                <c:pt idx="19">
                  <c:v>-1.6059043136699671</c:v>
                </c:pt>
                <c:pt idx="20">
                  <c:v>-1.6059043136699671</c:v>
                </c:pt>
                <c:pt idx="21">
                  <c:v>-0.9094447786545885</c:v>
                </c:pt>
                <c:pt idx="22">
                  <c:v>-1.228148554442825</c:v>
                </c:pt>
                <c:pt idx="23">
                  <c:v>0.94372589263598172</c:v>
                </c:pt>
                <c:pt idx="24">
                  <c:v>1.3451466789341566</c:v>
                </c:pt>
                <c:pt idx="25">
                  <c:v>2.5219841466435469</c:v>
                </c:pt>
                <c:pt idx="26">
                  <c:v>2.5219841466435469</c:v>
                </c:pt>
                <c:pt idx="27">
                  <c:v>2.5219841466435469</c:v>
                </c:pt>
                <c:pt idx="28">
                  <c:v>2.6080186843129809</c:v>
                </c:pt>
                <c:pt idx="29">
                  <c:v>3.1242259103294572</c:v>
                </c:pt>
                <c:pt idx="30">
                  <c:v>2.80795498779149</c:v>
                </c:pt>
                <c:pt idx="31">
                  <c:v>2.5912098800382211</c:v>
                </c:pt>
                <c:pt idx="32">
                  <c:v>2.9439736013305691</c:v>
                </c:pt>
                <c:pt idx="33">
                  <c:v>2.9439736013305691</c:v>
                </c:pt>
                <c:pt idx="34">
                  <c:v>2.9439736013305691</c:v>
                </c:pt>
                <c:pt idx="35">
                  <c:v>2.9598977316961168</c:v>
                </c:pt>
                <c:pt idx="36">
                  <c:v>3.7472575108814965</c:v>
                </c:pt>
                <c:pt idx="37">
                  <c:v>3.4814130011677804</c:v>
                </c:pt>
                <c:pt idx="38">
                  <c:v>4.1876039491843358</c:v>
                </c:pt>
                <c:pt idx="39">
                  <c:v>4.3001787041296637</c:v>
                </c:pt>
                <c:pt idx="40">
                  <c:v>4.3001787041296637</c:v>
                </c:pt>
                <c:pt idx="41">
                  <c:v>4.3001787041296637</c:v>
                </c:pt>
                <c:pt idx="42">
                  <c:v>4.9743002229378277</c:v>
                </c:pt>
                <c:pt idx="43">
                  <c:v>3.7120917229909196</c:v>
                </c:pt>
                <c:pt idx="44">
                  <c:v>4.1531016667256608</c:v>
                </c:pt>
                <c:pt idx="45">
                  <c:v>4.9039686471566739</c:v>
                </c:pt>
                <c:pt idx="46">
                  <c:v>5.401155384125417</c:v>
                </c:pt>
                <c:pt idx="47">
                  <c:v>5.401155384125417</c:v>
                </c:pt>
                <c:pt idx="48">
                  <c:v>5.401155384125417</c:v>
                </c:pt>
                <c:pt idx="49">
                  <c:v>5.344093916982203</c:v>
                </c:pt>
                <c:pt idx="50">
                  <c:v>5.2823879118157038</c:v>
                </c:pt>
                <c:pt idx="51">
                  <c:v>5.6148041331965288</c:v>
                </c:pt>
                <c:pt idx="52">
                  <c:v>7.3852577939771464</c:v>
                </c:pt>
                <c:pt idx="53">
                  <c:v>7.7658887434091781</c:v>
                </c:pt>
                <c:pt idx="54">
                  <c:v>7.7658887434091781</c:v>
                </c:pt>
                <c:pt idx="55">
                  <c:v>7.7658887434091781</c:v>
                </c:pt>
                <c:pt idx="56">
                  <c:v>7.5827612442054004</c:v>
                </c:pt>
                <c:pt idx="57">
                  <c:v>8.0571676280123228</c:v>
                </c:pt>
                <c:pt idx="58">
                  <c:v>8.0135974379843731</c:v>
                </c:pt>
                <c:pt idx="59">
                  <c:v>7.8808963516048323</c:v>
                </c:pt>
                <c:pt idx="60">
                  <c:v>8.2588732793092561</c:v>
                </c:pt>
                <c:pt idx="61">
                  <c:v>8.2588732793092561</c:v>
                </c:pt>
                <c:pt idx="62">
                  <c:v>8.2588732793092561</c:v>
                </c:pt>
                <c:pt idx="63">
                  <c:v>8.6583035493117393</c:v>
                </c:pt>
                <c:pt idx="64">
                  <c:v>8.2192841218726755</c:v>
                </c:pt>
                <c:pt idx="65">
                  <c:v>8.7151438479776431</c:v>
                </c:pt>
                <c:pt idx="66">
                  <c:v>10.014066315156242</c:v>
                </c:pt>
                <c:pt idx="67">
                  <c:v>9.7241144414169014</c:v>
                </c:pt>
                <c:pt idx="68">
                  <c:v>9.7241144414169014</c:v>
                </c:pt>
                <c:pt idx="69">
                  <c:v>9.7241144414169014</c:v>
                </c:pt>
                <c:pt idx="70">
                  <c:v>9.0453483845854663</c:v>
                </c:pt>
                <c:pt idx="71">
                  <c:v>10.212675607770976</c:v>
                </c:pt>
                <c:pt idx="72">
                  <c:v>10.596402915885221</c:v>
                </c:pt>
                <c:pt idx="73">
                  <c:v>10.432074737251853</c:v>
                </c:pt>
                <c:pt idx="74">
                  <c:v>10.275045118369391</c:v>
                </c:pt>
                <c:pt idx="75">
                  <c:v>10.275045118369391</c:v>
                </c:pt>
                <c:pt idx="76">
                  <c:v>10.275045118369391</c:v>
                </c:pt>
                <c:pt idx="77">
                  <c:v>10.202944194769813</c:v>
                </c:pt>
                <c:pt idx="78">
                  <c:v>10.759404083654772</c:v>
                </c:pt>
                <c:pt idx="79">
                  <c:v>10.591094872430034</c:v>
                </c:pt>
                <c:pt idx="80">
                  <c:v>11.74117095438622</c:v>
                </c:pt>
                <c:pt idx="81">
                  <c:v>11.273178456420979</c:v>
                </c:pt>
                <c:pt idx="82">
                  <c:v>11.273178456420979</c:v>
                </c:pt>
                <c:pt idx="83">
                  <c:v>11.273178456420979</c:v>
                </c:pt>
                <c:pt idx="84">
                  <c:v>11.56158215081922</c:v>
                </c:pt>
                <c:pt idx="85">
                  <c:v>12.003697936940455</c:v>
                </c:pt>
                <c:pt idx="86">
                  <c:v>12.392069783077957</c:v>
                </c:pt>
                <c:pt idx="87">
                  <c:v>12.42922608726424</c:v>
                </c:pt>
                <c:pt idx="88">
                  <c:v>12.42922608726424</c:v>
                </c:pt>
                <c:pt idx="89">
                  <c:v>12.42922608726424</c:v>
                </c:pt>
                <c:pt idx="90">
                  <c:v>12.42922608726424</c:v>
                </c:pt>
                <c:pt idx="91">
                  <c:v>12.42922608726424</c:v>
                </c:pt>
                <c:pt idx="92">
                  <c:v>11.513146254290675</c:v>
                </c:pt>
                <c:pt idx="93">
                  <c:v>12.115830354931177</c:v>
                </c:pt>
                <c:pt idx="94">
                  <c:v>12.149226795003386</c:v>
                </c:pt>
                <c:pt idx="95">
                  <c:v>10.910462153650172</c:v>
                </c:pt>
                <c:pt idx="96">
                  <c:v>10.910462153650172</c:v>
                </c:pt>
                <c:pt idx="97">
                  <c:v>10.910462153650172</c:v>
                </c:pt>
                <c:pt idx="98">
                  <c:v>11.602719487596886</c:v>
                </c:pt>
                <c:pt idx="99">
                  <c:v>10.38297533529142</c:v>
                </c:pt>
                <c:pt idx="100">
                  <c:v>10.602595633249592</c:v>
                </c:pt>
                <c:pt idx="101">
                  <c:v>9.847305283272604</c:v>
                </c:pt>
                <c:pt idx="102">
                  <c:v>9.5892016702643588</c:v>
                </c:pt>
                <c:pt idx="103">
                  <c:v>9.5892016702643588</c:v>
                </c:pt>
                <c:pt idx="104">
                  <c:v>9.5892016702643588</c:v>
                </c:pt>
                <c:pt idx="105">
                  <c:v>10.240985172865294</c:v>
                </c:pt>
                <c:pt idx="106">
                  <c:v>8.7483191195725283</c:v>
                </c:pt>
                <c:pt idx="107">
                  <c:v>8.6850649350649576</c:v>
                </c:pt>
                <c:pt idx="108">
                  <c:v>9.1813669981244885</c:v>
                </c:pt>
                <c:pt idx="109">
                  <c:v>8.772647652075463</c:v>
                </c:pt>
                <c:pt idx="110">
                  <c:v>8.772647652075463</c:v>
                </c:pt>
                <c:pt idx="111">
                  <c:v>8.772647652075463</c:v>
                </c:pt>
                <c:pt idx="112">
                  <c:v>9.1875597154888737</c:v>
                </c:pt>
                <c:pt idx="113">
                  <c:v>10.764933295587255</c:v>
                </c:pt>
                <c:pt idx="114">
                  <c:v>10.360416150606895</c:v>
                </c:pt>
                <c:pt idx="115">
                  <c:v>9.2353321065855312</c:v>
                </c:pt>
                <c:pt idx="116">
                  <c:v>10.735739056583753</c:v>
                </c:pt>
                <c:pt idx="117">
                  <c:v>10.735739056583753</c:v>
                </c:pt>
                <c:pt idx="118">
                  <c:v>10.735739056583753</c:v>
                </c:pt>
                <c:pt idx="119">
                  <c:v>10.166009059060841</c:v>
                </c:pt>
                <c:pt idx="120">
                  <c:v>8.8418733854701372</c:v>
                </c:pt>
                <c:pt idx="121">
                  <c:v>8.8418733854701372</c:v>
                </c:pt>
                <c:pt idx="122">
                  <c:v>8.1648766764570695</c:v>
                </c:pt>
                <c:pt idx="123">
                  <c:v>8.847623765879888</c:v>
                </c:pt>
                <c:pt idx="124">
                  <c:v>8.847623765879888</c:v>
                </c:pt>
                <c:pt idx="125">
                  <c:v>8.847623765879888</c:v>
                </c:pt>
                <c:pt idx="126">
                  <c:v>9.6323295233377024</c:v>
                </c:pt>
                <c:pt idx="127">
                  <c:v>10.94031989808559</c:v>
                </c:pt>
                <c:pt idx="128">
                  <c:v>11.428438727485073</c:v>
                </c:pt>
                <c:pt idx="129">
                  <c:v>11.787616334619059</c:v>
                </c:pt>
                <c:pt idx="130">
                  <c:v>12.465940054495931</c:v>
                </c:pt>
                <c:pt idx="131">
                  <c:v>12.465940054495931</c:v>
                </c:pt>
                <c:pt idx="132">
                  <c:v>12.465940054495931</c:v>
                </c:pt>
                <c:pt idx="133">
                  <c:v>12.330584946388768</c:v>
                </c:pt>
                <c:pt idx="134">
                  <c:v>12.360000353869566</c:v>
                </c:pt>
                <c:pt idx="135">
                  <c:v>12.815828585583361</c:v>
                </c:pt>
                <c:pt idx="136">
                  <c:v>12.186604267666937</c:v>
                </c:pt>
                <c:pt idx="137">
                  <c:v>12.002813263031257</c:v>
                </c:pt>
                <c:pt idx="138">
                  <c:v>12.002813263031257</c:v>
                </c:pt>
                <c:pt idx="139">
                  <c:v>12.002813263031257</c:v>
                </c:pt>
                <c:pt idx="140">
                  <c:v>12.228405109876505</c:v>
                </c:pt>
                <c:pt idx="141">
                  <c:v>11.623509324463015</c:v>
                </c:pt>
                <c:pt idx="142">
                  <c:v>11.140919706996016</c:v>
                </c:pt>
                <c:pt idx="143">
                  <c:v>11.415832124279007</c:v>
                </c:pt>
                <c:pt idx="144">
                  <c:v>11.367396227750447</c:v>
                </c:pt>
                <c:pt idx="145">
                  <c:v>11.367396227750447</c:v>
                </c:pt>
                <c:pt idx="146">
                  <c:v>11.367396227750447</c:v>
                </c:pt>
                <c:pt idx="147">
                  <c:v>11.893556035245425</c:v>
                </c:pt>
                <c:pt idx="148">
                  <c:v>11.255484978237035</c:v>
                </c:pt>
                <c:pt idx="149">
                  <c:v>9.7703386531724448</c:v>
                </c:pt>
                <c:pt idx="150">
                  <c:v>10.190116423086465</c:v>
                </c:pt>
                <c:pt idx="151">
                  <c:v>10.223070526204054</c:v>
                </c:pt>
                <c:pt idx="152">
                  <c:v>10.223070526204054</c:v>
                </c:pt>
                <c:pt idx="153">
                  <c:v>10.223070526204054</c:v>
                </c:pt>
                <c:pt idx="154">
                  <c:v>10.66253229059771</c:v>
                </c:pt>
                <c:pt idx="155">
                  <c:v>9.5529300399872739</c:v>
                </c:pt>
                <c:pt idx="156">
                  <c:v>11.37292543968293</c:v>
                </c:pt>
                <c:pt idx="157">
                  <c:v>12.112291659294399</c:v>
                </c:pt>
                <c:pt idx="158">
                  <c:v>11.719054106656301</c:v>
                </c:pt>
                <c:pt idx="159">
                  <c:v>11.719054106656301</c:v>
                </c:pt>
                <c:pt idx="160">
                  <c:v>11.719054106656301</c:v>
                </c:pt>
                <c:pt idx="161">
                  <c:v>10.948724300222935</c:v>
                </c:pt>
                <c:pt idx="162">
                  <c:v>9.8121394953820271</c:v>
                </c:pt>
                <c:pt idx="163">
                  <c:v>11.345721716975149</c:v>
                </c:pt>
                <c:pt idx="164">
                  <c:v>9.1577019710534842</c:v>
                </c:pt>
                <c:pt idx="165">
                  <c:v>7.0265225237977376</c:v>
                </c:pt>
                <c:pt idx="166">
                  <c:v>7.0265225237977376</c:v>
                </c:pt>
                <c:pt idx="167">
                  <c:v>7.0265225237977376</c:v>
                </c:pt>
                <c:pt idx="168">
                  <c:v>7.9395059980891176</c:v>
                </c:pt>
                <c:pt idx="169">
                  <c:v>8.7147015110230512</c:v>
                </c:pt>
                <c:pt idx="170">
                  <c:v>8.0507537421706417</c:v>
                </c:pt>
                <c:pt idx="171">
                  <c:v>9.4281910187904714</c:v>
                </c:pt>
                <c:pt idx="172">
                  <c:v>8.5340068650695571</c:v>
                </c:pt>
                <c:pt idx="173">
                  <c:v>8.5340068650695571</c:v>
                </c:pt>
                <c:pt idx="174">
                  <c:v>8.5340068650695571</c:v>
                </c:pt>
                <c:pt idx="175">
                  <c:v>9.500070773912725</c:v>
                </c:pt>
                <c:pt idx="176">
                  <c:v>9.1680968894865487</c:v>
                </c:pt>
                <c:pt idx="177">
                  <c:v>8.7250964294561157</c:v>
                </c:pt>
                <c:pt idx="178">
                  <c:v>8.4300576807388978</c:v>
                </c:pt>
                <c:pt idx="179">
                  <c:v>8.2402951272161289</c:v>
                </c:pt>
                <c:pt idx="180">
                  <c:v>8.2402951272161289</c:v>
                </c:pt>
                <c:pt idx="181">
                  <c:v>8.2402951272161289</c:v>
                </c:pt>
                <c:pt idx="182">
                  <c:v>9.0358381400615713</c:v>
                </c:pt>
                <c:pt idx="183">
                  <c:v>8.5125535227715119</c:v>
                </c:pt>
                <c:pt idx="184">
                  <c:v>9.8278424572702647</c:v>
                </c:pt>
                <c:pt idx="185">
                  <c:v>10.307335716055064</c:v>
                </c:pt>
                <c:pt idx="186">
                  <c:v>10.128410417919966</c:v>
                </c:pt>
                <c:pt idx="187">
                  <c:v>10.128410417919966</c:v>
                </c:pt>
                <c:pt idx="188">
                  <c:v>10.128410417919966</c:v>
                </c:pt>
                <c:pt idx="189">
                  <c:v>9.91697335362187</c:v>
                </c:pt>
                <c:pt idx="190">
                  <c:v>8.4526168654234084</c:v>
                </c:pt>
                <c:pt idx="191">
                  <c:v>9.6743515340245665</c:v>
                </c:pt>
                <c:pt idx="192">
                  <c:v>10.056309494320416</c:v>
                </c:pt>
                <c:pt idx="193">
                  <c:v>11.535705438975214</c:v>
                </c:pt>
                <c:pt idx="194">
                  <c:v>11.535705438975214</c:v>
                </c:pt>
                <c:pt idx="195">
                  <c:v>11.535705438975214</c:v>
                </c:pt>
                <c:pt idx="196">
                  <c:v>10.210685091475284</c:v>
                </c:pt>
                <c:pt idx="197">
                  <c:v>9.4304027035634732</c:v>
                </c:pt>
                <c:pt idx="198">
                  <c:v>8.1836759970274926</c:v>
                </c:pt>
                <c:pt idx="199">
                  <c:v>7.7117024664708538</c:v>
                </c:pt>
                <c:pt idx="200">
                  <c:v>6.7633320358116151</c:v>
                </c:pt>
                <c:pt idx="201">
                  <c:v>6.7633320358116151</c:v>
                </c:pt>
                <c:pt idx="202">
                  <c:v>6.7633320358116151</c:v>
                </c:pt>
                <c:pt idx="203">
                  <c:v>8.31593474645247</c:v>
                </c:pt>
                <c:pt idx="204">
                  <c:v>8.744116918503849</c:v>
                </c:pt>
                <c:pt idx="205">
                  <c:v>7.5292384726989781</c:v>
                </c:pt>
                <c:pt idx="206">
                  <c:v>6.4103471460419854</c:v>
                </c:pt>
                <c:pt idx="207">
                  <c:v>7.5431720867688199</c:v>
                </c:pt>
                <c:pt idx="208">
                  <c:v>7.5431720867688199</c:v>
                </c:pt>
                <c:pt idx="209">
                  <c:v>7.5431720867688199</c:v>
                </c:pt>
                <c:pt idx="210">
                  <c:v>6.5012473902119865</c:v>
                </c:pt>
                <c:pt idx="211">
                  <c:v>7.0676598605754037</c:v>
                </c:pt>
                <c:pt idx="212">
                  <c:v>7.774071977069255</c:v>
                </c:pt>
                <c:pt idx="213">
                  <c:v>5.402703563466531</c:v>
                </c:pt>
                <c:pt idx="214">
                  <c:v>2.5934215648112229</c:v>
                </c:pt>
                <c:pt idx="215">
                  <c:v>2.5934215648112229</c:v>
                </c:pt>
                <c:pt idx="216">
                  <c:v>2.5934215648112229</c:v>
                </c:pt>
                <c:pt idx="217">
                  <c:v>1.1093810821331402</c:v>
                </c:pt>
                <c:pt idx="218">
                  <c:v>1.189444070915485</c:v>
                </c:pt>
                <c:pt idx="219">
                  <c:v>3.2427722141618744</c:v>
                </c:pt>
                <c:pt idx="220">
                  <c:v>3.2578116706182101</c:v>
                </c:pt>
                <c:pt idx="221">
                  <c:v>3.4024558547719295</c:v>
                </c:pt>
                <c:pt idx="222">
                  <c:v>3.4024558547719295</c:v>
                </c:pt>
                <c:pt idx="223">
                  <c:v>3.4024558547719295</c:v>
                </c:pt>
                <c:pt idx="224">
                  <c:v>3.3272585724901944</c:v>
                </c:pt>
                <c:pt idx="225">
                  <c:v>3.8368307441877079</c:v>
                </c:pt>
                <c:pt idx="226">
                  <c:v>4.5596093280017271</c:v>
                </c:pt>
                <c:pt idx="227">
                  <c:v>6.3327170105099526</c:v>
                </c:pt>
                <c:pt idx="228">
                  <c:v>7.0570437736650433</c:v>
                </c:pt>
                <c:pt idx="229">
                  <c:v>7.0570437736650433</c:v>
                </c:pt>
                <c:pt idx="230">
                  <c:v>7.0570437736650433</c:v>
                </c:pt>
                <c:pt idx="231">
                  <c:v>7.7402332000424678</c:v>
                </c:pt>
                <c:pt idx="232">
                  <c:v>7.4343571959375936</c:v>
                </c:pt>
                <c:pt idx="233">
                  <c:v>8.0469938780565684</c:v>
                </c:pt>
                <c:pt idx="234">
                  <c:v>8.040801160692169</c:v>
                </c:pt>
                <c:pt idx="235">
                  <c:v>8.5760288757563927</c:v>
                </c:pt>
                <c:pt idx="236">
                  <c:v>8.5760288757563927</c:v>
                </c:pt>
                <c:pt idx="237">
                  <c:v>8.5760288757563927</c:v>
                </c:pt>
                <c:pt idx="238">
                  <c:v>8.2993471106550061</c:v>
                </c:pt>
                <c:pt idx="239">
                  <c:v>8.3455713224105637</c:v>
                </c:pt>
                <c:pt idx="240">
                  <c:v>8.6607364025620228</c:v>
                </c:pt>
                <c:pt idx="241">
                  <c:v>9.8382373757033292</c:v>
                </c:pt>
                <c:pt idx="242">
                  <c:v>9.6548887080222272</c:v>
                </c:pt>
                <c:pt idx="243">
                  <c:v>9.6548887080222272</c:v>
                </c:pt>
                <c:pt idx="244">
                  <c:v>9.6548887080222272</c:v>
                </c:pt>
                <c:pt idx="245">
                  <c:v>9.9886319402668278</c:v>
                </c:pt>
                <c:pt idx="246">
                  <c:v>8.6494568102197746</c:v>
                </c:pt>
                <c:pt idx="247">
                  <c:v>7.2264588272762893</c:v>
                </c:pt>
                <c:pt idx="248">
                  <c:v>6.495939346756785</c:v>
                </c:pt>
                <c:pt idx="249">
                  <c:v>4.7909515552567541</c:v>
                </c:pt>
                <c:pt idx="250">
                  <c:v>4.7909515552567541</c:v>
                </c:pt>
                <c:pt idx="251">
                  <c:v>4.7909515552567541</c:v>
                </c:pt>
                <c:pt idx="252">
                  <c:v>5.6888955730917559</c:v>
                </c:pt>
                <c:pt idx="253">
                  <c:v>4.993099543508265</c:v>
                </c:pt>
                <c:pt idx="254">
                  <c:v>5.3553735093244654</c:v>
                </c:pt>
                <c:pt idx="255">
                  <c:v>6.4722743196857806</c:v>
                </c:pt>
                <c:pt idx="256">
                  <c:v>7.133789235287864</c:v>
                </c:pt>
                <c:pt idx="257">
                  <c:v>7.133789235287864</c:v>
                </c:pt>
                <c:pt idx="258">
                  <c:v>7.133789235287864</c:v>
                </c:pt>
                <c:pt idx="259">
                  <c:v>6.7719576064262839</c:v>
                </c:pt>
                <c:pt idx="260">
                  <c:v>7.5051311086733392</c:v>
                </c:pt>
                <c:pt idx="261">
                  <c:v>6.9415938285148258</c:v>
                </c:pt>
                <c:pt idx="262">
                  <c:v>9.3319827311653114</c:v>
                </c:pt>
                <c:pt idx="263">
                  <c:v>7.7431083902473716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DC2-4432-AD36-58EA56B8F641}"/>
            </c:ext>
          </c:extLst>
        </c:ser>
        <c:ser>
          <c:idx val="4"/>
          <c:order val="4"/>
          <c:tx>
            <c:strRef>
              <c:f>'[★2407assetperformance_Date(local).xlsx]ytd_flow'!$CA$2</c:f>
              <c:strCache>
                <c:ptCount val="1"/>
                <c:pt idx="0">
                  <c:v>중국</c:v>
                </c:pt>
              </c:strCache>
            </c:strRef>
          </c:tx>
          <c:spPr>
            <a:ln w="19050" cap="rnd">
              <a:solidFill>
                <a:srgbClr val="595959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26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DC2-4432-AD36-58EA56B8F6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 panose="020B0600000101010101" pitchFamily="34" charset="-127"/>
                    <a:ea typeface="삼성긴고딕OTF Light" panose="020B0600000101010101" pitchFamily="34" charset="-127"/>
                    <a:cs typeface="삼성긴고딕OTF Light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'[★2407assetperformance_Date(local).xlsx]ytd_flow'!$C$6221:$C$6484</c:f>
              <c:numCache>
                <c:formatCode>m/d/yyyy</c:formatCode>
                <c:ptCount val="264"/>
                <c:pt idx="0">
                  <c:v>45292</c:v>
                </c:pt>
                <c:pt idx="1">
                  <c:v>45293</c:v>
                </c:pt>
                <c:pt idx="2">
                  <c:v>45294</c:v>
                </c:pt>
                <c:pt idx="3">
                  <c:v>45295</c:v>
                </c:pt>
                <c:pt idx="4">
                  <c:v>45296</c:v>
                </c:pt>
                <c:pt idx="5">
                  <c:v>45297</c:v>
                </c:pt>
                <c:pt idx="6">
                  <c:v>45298</c:v>
                </c:pt>
                <c:pt idx="7">
                  <c:v>45299</c:v>
                </c:pt>
                <c:pt idx="8">
                  <c:v>45300</c:v>
                </c:pt>
                <c:pt idx="9">
                  <c:v>45301</c:v>
                </c:pt>
                <c:pt idx="10">
                  <c:v>45302</c:v>
                </c:pt>
                <c:pt idx="11">
                  <c:v>45303</c:v>
                </c:pt>
                <c:pt idx="12">
                  <c:v>45304</c:v>
                </c:pt>
                <c:pt idx="13">
                  <c:v>45305</c:v>
                </c:pt>
                <c:pt idx="14">
                  <c:v>45306</c:v>
                </c:pt>
                <c:pt idx="15">
                  <c:v>45307</c:v>
                </c:pt>
                <c:pt idx="16">
                  <c:v>45308</c:v>
                </c:pt>
                <c:pt idx="17">
                  <c:v>45309</c:v>
                </c:pt>
                <c:pt idx="18">
                  <c:v>45310</c:v>
                </c:pt>
                <c:pt idx="19">
                  <c:v>45311</c:v>
                </c:pt>
                <c:pt idx="20">
                  <c:v>45312</c:v>
                </c:pt>
                <c:pt idx="21">
                  <c:v>45313</c:v>
                </c:pt>
                <c:pt idx="22">
                  <c:v>45314</c:v>
                </c:pt>
                <c:pt idx="23">
                  <c:v>45315</c:v>
                </c:pt>
                <c:pt idx="24">
                  <c:v>45316</c:v>
                </c:pt>
                <c:pt idx="25">
                  <c:v>45317</c:v>
                </c:pt>
                <c:pt idx="26">
                  <c:v>45318</c:v>
                </c:pt>
                <c:pt idx="27">
                  <c:v>45319</c:v>
                </c:pt>
                <c:pt idx="28">
                  <c:v>45320</c:v>
                </c:pt>
                <c:pt idx="29">
                  <c:v>45321</c:v>
                </c:pt>
                <c:pt idx="30">
                  <c:v>45322</c:v>
                </c:pt>
                <c:pt idx="31">
                  <c:v>45323</c:v>
                </c:pt>
                <c:pt idx="32">
                  <c:v>45324</c:v>
                </c:pt>
                <c:pt idx="33">
                  <c:v>45325</c:v>
                </c:pt>
                <c:pt idx="34">
                  <c:v>45326</c:v>
                </c:pt>
                <c:pt idx="35">
                  <c:v>45327</c:v>
                </c:pt>
                <c:pt idx="36">
                  <c:v>45328</c:v>
                </c:pt>
                <c:pt idx="37">
                  <c:v>45329</c:v>
                </c:pt>
                <c:pt idx="38">
                  <c:v>45330</c:v>
                </c:pt>
                <c:pt idx="39">
                  <c:v>45331</c:v>
                </c:pt>
                <c:pt idx="40">
                  <c:v>45332</c:v>
                </c:pt>
                <c:pt idx="41">
                  <c:v>45333</c:v>
                </c:pt>
                <c:pt idx="42">
                  <c:v>45334</c:v>
                </c:pt>
                <c:pt idx="43">
                  <c:v>45335</c:v>
                </c:pt>
                <c:pt idx="44">
                  <c:v>45336</c:v>
                </c:pt>
                <c:pt idx="45">
                  <c:v>45337</c:v>
                </c:pt>
                <c:pt idx="46">
                  <c:v>45338</c:v>
                </c:pt>
                <c:pt idx="47">
                  <c:v>45339</c:v>
                </c:pt>
                <c:pt idx="48">
                  <c:v>45340</c:v>
                </c:pt>
                <c:pt idx="49">
                  <c:v>45341</c:v>
                </c:pt>
                <c:pt idx="50">
                  <c:v>45342</c:v>
                </c:pt>
                <c:pt idx="51">
                  <c:v>45343</c:v>
                </c:pt>
                <c:pt idx="52">
                  <c:v>45344</c:v>
                </c:pt>
                <c:pt idx="53">
                  <c:v>45345</c:v>
                </c:pt>
                <c:pt idx="54">
                  <c:v>45346</c:v>
                </c:pt>
                <c:pt idx="55">
                  <c:v>45347</c:v>
                </c:pt>
                <c:pt idx="56">
                  <c:v>45348</c:v>
                </c:pt>
                <c:pt idx="57">
                  <c:v>45349</c:v>
                </c:pt>
                <c:pt idx="58">
                  <c:v>45350</c:v>
                </c:pt>
                <c:pt idx="59">
                  <c:v>45351</c:v>
                </c:pt>
                <c:pt idx="60">
                  <c:v>45352</c:v>
                </c:pt>
                <c:pt idx="61">
                  <c:v>45353</c:v>
                </c:pt>
                <c:pt idx="62">
                  <c:v>45354</c:v>
                </c:pt>
                <c:pt idx="63">
                  <c:v>45355</c:v>
                </c:pt>
                <c:pt idx="64">
                  <c:v>45356</c:v>
                </c:pt>
                <c:pt idx="65">
                  <c:v>45357</c:v>
                </c:pt>
                <c:pt idx="66">
                  <c:v>45358</c:v>
                </c:pt>
                <c:pt idx="67">
                  <c:v>45359</c:v>
                </c:pt>
                <c:pt idx="68">
                  <c:v>45360</c:v>
                </c:pt>
                <c:pt idx="69">
                  <c:v>45361</c:v>
                </c:pt>
                <c:pt idx="70">
                  <c:v>45362</c:v>
                </c:pt>
                <c:pt idx="71">
                  <c:v>45363</c:v>
                </c:pt>
                <c:pt idx="72">
                  <c:v>45364</c:v>
                </c:pt>
                <c:pt idx="73">
                  <c:v>45365</c:v>
                </c:pt>
                <c:pt idx="74">
                  <c:v>45366</c:v>
                </c:pt>
                <c:pt idx="75">
                  <c:v>45367</c:v>
                </c:pt>
                <c:pt idx="76">
                  <c:v>45368</c:v>
                </c:pt>
                <c:pt idx="77">
                  <c:v>45369</c:v>
                </c:pt>
                <c:pt idx="78">
                  <c:v>45370</c:v>
                </c:pt>
                <c:pt idx="79">
                  <c:v>45371</c:v>
                </c:pt>
                <c:pt idx="80">
                  <c:v>45372</c:v>
                </c:pt>
                <c:pt idx="81">
                  <c:v>45373</c:v>
                </c:pt>
                <c:pt idx="82">
                  <c:v>45374</c:v>
                </c:pt>
                <c:pt idx="83">
                  <c:v>45375</c:v>
                </c:pt>
                <c:pt idx="84">
                  <c:v>45376</c:v>
                </c:pt>
                <c:pt idx="85">
                  <c:v>45377</c:v>
                </c:pt>
                <c:pt idx="86">
                  <c:v>45378</c:v>
                </c:pt>
                <c:pt idx="87">
                  <c:v>45379</c:v>
                </c:pt>
                <c:pt idx="88">
                  <c:v>45380</c:v>
                </c:pt>
                <c:pt idx="89">
                  <c:v>45381</c:v>
                </c:pt>
                <c:pt idx="90">
                  <c:v>45382</c:v>
                </c:pt>
                <c:pt idx="91">
                  <c:v>45383</c:v>
                </c:pt>
                <c:pt idx="92">
                  <c:v>45384</c:v>
                </c:pt>
                <c:pt idx="93">
                  <c:v>45385</c:v>
                </c:pt>
                <c:pt idx="94">
                  <c:v>45386</c:v>
                </c:pt>
                <c:pt idx="95">
                  <c:v>45387</c:v>
                </c:pt>
                <c:pt idx="96">
                  <c:v>45388</c:v>
                </c:pt>
                <c:pt idx="97">
                  <c:v>45389</c:v>
                </c:pt>
                <c:pt idx="98">
                  <c:v>45390</c:v>
                </c:pt>
                <c:pt idx="99">
                  <c:v>45391</c:v>
                </c:pt>
                <c:pt idx="100">
                  <c:v>45392</c:v>
                </c:pt>
                <c:pt idx="101">
                  <c:v>45393</c:v>
                </c:pt>
                <c:pt idx="102">
                  <c:v>45394</c:v>
                </c:pt>
                <c:pt idx="103">
                  <c:v>45395</c:v>
                </c:pt>
                <c:pt idx="104">
                  <c:v>45396</c:v>
                </c:pt>
                <c:pt idx="105">
                  <c:v>45397</c:v>
                </c:pt>
                <c:pt idx="106">
                  <c:v>45398</c:v>
                </c:pt>
                <c:pt idx="107">
                  <c:v>45399</c:v>
                </c:pt>
                <c:pt idx="108">
                  <c:v>45400</c:v>
                </c:pt>
                <c:pt idx="109">
                  <c:v>45401</c:v>
                </c:pt>
                <c:pt idx="110">
                  <c:v>45402</c:v>
                </c:pt>
                <c:pt idx="111">
                  <c:v>45403</c:v>
                </c:pt>
                <c:pt idx="112">
                  <c:v>45404</c:v>
                </c:pt>
                <c:pt idx="113">
                  <c:v>45405</c:v>
                </c:pt>
                <c:pt idx="114">
                  <c:v>45406</c:v>
                </c:pt>
                <c:pt idx="115">
                  <c:v>45407</c:v>
                </c:pt>
                <c:pt idx="116">
                  <c:v>45408</c:v>
                </c:pt>
                <c:pt idx="117">
                  <c:v>45409</c:v>
                </c:pt>
                <c:pt idx="118">
                  <c:v>45410</c:v>
                </c:pt>
                <c:pt idx="119">
                  <c:v>45411</c:v>
                </c:pt>
                <c:pt idx="120">
                  <c:v>45412</c:v>
                </c:pt>
                <c:pt idx="121">
                  <c:v>45413</c:v>
                </c:pt>
                <c:pt idx="122">
                  <c:v>45414</c:v>
                </c:pt>
                <c:pt idx="123">
                  <c:v>45415</c:v>
                </c:pt>
                <c:pt idx="124">
                  <c:v>45416</c:v>
                </c:pt>
                <c:pt idx="125">
                  <c:v>45417</c:v>
                </c:pt>
                <c:pt idx="126">
                  <c:v>45418</c:v>
                </c:pt>
                <c:pt idx="127">
                  <c:v>45419</c:v>
                </c:pt>
                <c:pt idx="128">
                  <c:v>45420</c:v>
                </c:pt>
                <c:pt idx="129">
                  <c:v>45421</c:v>
                </c:pt>
                <c:pt idx="130">
                  <c:v>45422</c:v>
                </c:pt>
                <c:pt idx="131">
                  <c:v>45423</c:v>
                </c:pt>
                <c:pt idx="132">
                  <c:v>45424</c:v>
                </c:pt>
                <c:pt idx="133">
                  <c:v>45425</c:v>
                </c:pt>
                <c:pt idx="134">
                  <c:v>45426</c:v>
                </c:pt>
                <c:pt idx="135">
                  <c:v>45427</c:v>
                </c:pt>
                <c:pt idx="136">
                  <c:v>45428</c:v>
                </c:pt>
                <c:pt idx="137">
                  <c:v>45429</c:v>
                </c:pt>
                <c:pt idx="138">
                  <c:v>45430</c:v>
                </c:pt>
                <c:pt idx="139">
                  <c:v>45431</c:v>
                </c:pt>
                <c:pt idx="140">
                  <c:v>45432</c:v>
                </c:pt>
                <c:pt idx="141">
                  <c:v>45433</c:v>
                </c:pt>
                <c:pt idx="142">
                  <c:v>45434</c:v>
                </c:pt>
                <c:pt idx="143">
                  <c:v>45435</c:v>
                </c:pt>
                <c:pt idx="144">
                  <c:v>45436</c:v>
                </c:pt>
                <c:pt idx="145">
                  <c:v>45437</c:v>
                </c:pt>
                <c:pt idx="146">
                  <c:v>45438</c:v>
                </c:pt>
                <c:pt idx="147">
                  <c:v>45439</c:v>
                </c:pt>
                <c:pt idx="148">
                  <c:v>45440</c:v>
                </c:pt>
                <c:pt idx="149">
                  <c:v>45441</c:v>
                </c:pt>
                <c:pt idx="150">
                  <c:v>45442</c:v>
                </c:pt>
                <c:pt idx="151">
                  <c:v>45443</c:v>
                </c:pt>
                <c:pt idx="152">
                  <c:v>45444</c:v>
                </c:pt>
                <c:pt idx="153">
                  <c:v>45445</c:v>
                </c:pt>
                <c:pt idx="154">
                  <c:v>45446</c:v>
                </c:pt>
                <c:pt idx="155">
                  <c:v>45447</c:v>
                </c:pt>
                <c:pt idx="156">
                  <c:v>45448</c:v>
                </c:pt>
                <c:pt idx="157">
                  <c:v>45449</c:v>
                </c:pt>
                <c:pt idx="158">
                  <c:v>45450</c:v>
                </c:pt>
                <c:pt idx="159">
                  <c:v>45451</c:v>
                </c:pt>
                <c:pt idx="160">
                  <c:v>45452</c:v>
                </c:pt>
                <c:pt idx="161">
                  <c:v>45453</c:v>
                </c:pt>
                <c:pt idx="162">
                  <c:v>45454</c:v>
                </c:pt>
                <c:pt idx="163">
                  <c:v>45455</c:v>
                </c:pt>
                <c:pt idx="164">
                  <c:v>45456</c:v>
                </c:pt>
                <c:pt idx="165">
                  <c:v>45457</c:v>
                </c:pt>
                <c:pt idx="166">
                  <c:v>45458</c:v>
                </c:pt>
                <c:pt idx="167">
                  <c:v>45459</c:v>
                </c:pt>
                <c:pt idx="168">
                  <c:v>45460</c:v>
                </c:pt>
                <c:pt idx="169">
                  <c:v>45461</c:v>
                </c:pt>
                <c:pt idx="170">
                  <c:v>45462</c:v>
                </c:pt>
                <c:pt idx="171">
                  <c:v>45463</c:v>
                </c:pt>
                <c:pt idx="172">
                  <c:v>45464</c:v>
                </c:pt>
                <c:pt idx="173">
                  <c:v>45465</c:v>
                </c:pt>
                <c:pt idx="174">
                  <c:v>45466</c:v>
                </c:pt>
                <c:pt idx="175">
                  <c:v>45467</c:v>
                </c:pt>
                <c:pt idx="176">
                  <c:v>45468</c:v>
                </c:pt>
                <c:pt idx="177">
                  <c:v>45469</c:v>
                </c:pt>
                <c:pt idx="178">
                  <c:v>45470</c:v>
                </c:pt>
                <c:pt idx="179">
                  <c:v>45471</c:v>
                </c:pt>
                <c:pt idx="180">
                  <c:v>45472</c:v>
                </c:pt>
                <c:pt idx="181">
                  <c:v>45473</c:v>
                </c:pt>
                <c:pt idx="182">
                  <c:v>45474</c:v>
                </c:pt>
                <c:pt idx="183">
                  <c:v>45475</c:v>
                </c:pt>
                <c:pt idx="184">
                  <c:v>45476</c:v>
                </c:pt>
                <c:pt idx="185">
                  <c:v>45477</c:v>
                </c:pt>
                <c:pt idx="186">
                  <c:v>45478</c:v>
                </c:pt>
                <c:pt idx="187">
                  <c:v>45479</c:v>
                </c:pt>
                <c:pt idx="188">
                  <c:v>45480</c:v>
                </c:pt>
                <c:pt idx="189">
                  <c:v>45481</c:v>
                </c:pt>
                <c:pt idx="190">
                  <c:v>45482</c:v>
                </c:pt>
                <c:pt idx="191">
                  <c:v>45483</c:v>
                </c:pt>
                <c:pt idx="192">
                  <c:v>45484</c:v>
                </c:pt>
                <c:pt idx="193">
                  <c:v>45485</c:v>
                </c:pt>
                <c:pt idx="194">
                  <c:v>45486</c:v>
                </c:pt>
                <c:pt idx="195">
                  <c:v>45487</c:v>
                </c:pt>
                <c:pt idx="196">
                  <c:v>45488</c:v>
                </c:pt>
                <c:pt idx="197">
                  <c:v>45489</c:v>
                </c:pt>
                <c:pt idx="198">
                  <c:v>45490</c:v>
                </c:pt>
                <c:pt idx="199">
                  <c:v>45491</c:v>
                </c:pt>
                <c:pt idx="200">
                  <c:v>45492</c:v>
                </c:pt>
                <c:pt idx="201">
                  <c:v>45493</c:v>
                </c:pt>
                <c:pt idx="202">
                  <c:v>45494</c:v>
                </c:pt>
                <c:pt idx="203">
                  <c:v>45495</c:v>
                </c:pt>
                <c:pt idx="204">
                  <c:v>45496</c:v>
                </c:pt>
                <c:pt idx="205">
                  <c:v>45497</c:v>
                </c:pt>
                <c:pt idx="206">
                  <c:v>45498</c:v>
                </c:pt>
                <c:pt idx="207">
                  <c:v>45499</c:v>
                </c:pt>
                <c:pt idx="208">
                  <c:v>45500</c:v>
                </c:pt>
                <c:pt idx="209">
                  <c:v>45501</c:v>
                </c:pt>
                <c:pt idx="210">
                  <c:v>45502</c:v>
                </c:pt>
                <c:pt idx="211">
                  <c:v>45503</c:v>
                </c:pt>
                <c:pt idx="212">
                  <c:v>45504</c:v>
                </c:pt>
                <c:pt idx="213">
                  <c:v>45505</c:v>
                </c:pt>
                <c:pt idx="214">
                  <c:v>45506</c:v>
                </c:pt>
                <c:pt idx="215">
                  <c:v>45507</c:v>
                </c:pt>
                <c:pt idx="216">
                  <c:v>45508</c:v>
                </c:pt>
                <c:pt idx="217">
                  <c:v>45509</c:v>
                </c:pt>
                <c:pt idx="218">
                  <c:v>45510</c:v>
                </c:pt>
                <c:pt idx="219">
                  <c:v>45511</c:v>
                </c:pt>
                <c:pt idx="220">
                  <c:v>45512</c:v>
                </c:pt>
                <c:pt idx="221">
                  <c:v>45513</c:v>
                </c:pt>
                <c:pt idx="222">
                  <c:v>45514</c:v>
                </c:pt>
                <c:pt idx="223">
                  <c:v>45515</c:v>
                </c:pt>
                <c:pt idx="224">
                  <c:v>45516</c:v>
                </c:pt>
                <c:pt idx="225">
                  <c:v>45517</c:v>
                </c:pt>
                <c:pt idx="226">
                  <c:v>45518</c:v>
                </c:pt>
                <c:pt idx="227">
                  <c:v>45519</c:v>
                </c:pt>
                <c:pt idx="228">
                  <c:v>45520</c:v>
                </c:pt>
                <c:pt idx="229">
                  <c:v>45521</c:v>
                </c:pt>
                <c:pt idx="230">
                  <c:v>45522</c:v>
                </c:pt>
                <c:pt idx="231">
                  <c:v>45523</c:v>
                </c:pt>
                <c:pt idx="232">
                  <c:v>45524</c:v>
                </c:pt>
                <c:pt idx="233">
                  <c:v>45525</c:v>
                </c:pt>
                <c:pt idx="234">
                  <c:v>45526</c:v>
                </c:pt>
                <c:pt idx="235">
                  <c:v>45527</c:v>
                </c:pt>
                <c:pt idx="236">
                  <c:v>45528</c:v>
                </c:pt>
                <c:pt idx="237">
                  <c:v>45529</c:v>
                </c:pt>
                <c:pt idx="238">
                  <c:v>45530</c:v>
                </c:pt>
                <c:pt idx="239">
                  <c:v>45531</c:v>
                </c:pt>
                <c:pt idx="240">
                  <c:v>45532</c:v>
                </c:pt>
                <c:pt idx="241">
                  <c:v>45533</c:v>
                </c:pt>
                <c:pt idx="242">
                  <c:v>45534</c:v>
                </c:pt>
                <c:pt idx="243">
                  <c:v>45535</c:v>
                </c:pt>
                <c:pt idx="244">
                  <c:v>45536</c:v>
                </c:pt>
                <c:pt idx="245">
                  <c:v>45537</c:v>
                </c:pt>
                <c:pt idx="246">
                  <c:v>45538</c:v>
                </c:pt>
                <c:pt idx="247">
                  <c:v>45539</c:v>
                </c:pt>
                <c:pt idx="248">
                  <c:v>45540</c:v>
                </c:pt>
                <c:pt idx="249">
                  <c:v>45541</c:v>
                </c:pt>
                <c:pt idx="250">
                  <c:v>45542</c:v>
                </c:pt>
                <c:pt idx="251">
                  <c:v>45543</c:v>
                </c:pt>
                <c:pt idx="252">
                  <c:v>45544</c:v>
                </c:pt>
                <c:pt idx="253">
                  <c:v>45545</c:v>
                </c:pt>
                <c:pt idx="254">
                  <c:v>45546</c:v>
                </c:pt>
                <c:pt idx="255">
                  <c:v>45547</c:v>
                </c:pt>
                <c:pt idx="256">
                  <c:v>45548</c:v>
                </c:pt>
                <c:pt idx="257">
                  <c:v>45549</c:v>
                </c:pt>
                <c:pt idx="258">
                  <c:v>45550</c:v>
                </c:pt>
                <c:pt idx="259">
                  <c:v>45551</c:v>
                </c:pt>
                <c:pt idx="260">
                  <c:v>45552</c:v>
                </c:pt>
                <c:pt idx="261">
                  <c:v>45553</c:v>
                </c:pt>
                <c:pt idx="262">
                  <c:v>45554</c:v>
                </c:pt>
                <c:pt idx="263">
                  <c:v>45555</c:v>
                </c:pt>
              </c:numCache>
            </c:numRef>
          </c:cat>
          <c:val>
            <c:numRef>
              <c:f>'[★2407assetperformance_Date(local).xlsx]ytd_flow'!$CA$6221:$CA$6484</c:f>
              <c:numCache>
                <c:formatCode>0.0</c:formatCode>
                <c:ptCount val="264"/>
                <c:pt idx="0" formatCode="General">
                  <c:v>0</c:v>
                </c:pt>
                <c:pt idx="1">
                  <c:v>-0.42552190215920405</c:v>
                </c:pt>
                <c:pt idx="2">
                  <c:v>-0.25842581434552869</c:v>
                </c:pt>
                <c:pt idx="3">
                  <c:v>-0.69198150547826742</c:v>
                </c:pt>
                <c:pt idx="4">
                  <c:v>-1.5379159544662286</c:v>
                </c:pt>
                <c:pt idx="5">
                  <c:v>-1.5379159544662286</c:v>
                </c:pt>
                <c:pt idx="6">
                  <c:v>-1.5379159544662286</c:v>
                </c:pt>
                <c:pt idx="7">
                  <c:v>-2.9377784724708249</c:v>
                </c:pt>
                <c:pt idx="8">
                  <c:v>-2.7457406632413637</c:v>
                </c:pt>
                <c:pt idx="9">
                  <c:v>-3.2684075450387837</c:v>
                </c:pt>
                <c:pt idx="10">
                  <c:v>-2.9676278641381941</c:v>
                </c:pt>
                <c:pt idx="11">
                  <c:v>-3.1247069263698251</c:v>
                </c:pt>
                <c:pt idx="12">
                  <c:v>-3.1247069263698251</c:v>
                </c:pt>
                <c:pt idx="13">
                  <c:v>-3.1247069263698251</c:v>
                </c:pt>
                <c:pt idx="14">
                  <c:v>-2.9796953546884168</c:v>
                </c:pt>
                <c:pt idx="15">
                  <c:v>-2.7209333985448438</c:v>
                </c:pt>
                <c:pt idx="16">
                  <c:v>-4.7503558901287022</c:v>
                </c:pt>
                <c:pt idx="17">
                  <c:v>-4.3413049360742377</c:v>
                </c:pt>
                <c:pt idx="18">
                  <c:v>-4.7952644343489936</c:v>
                </c:pt>
                <c:pt idx="19">
                  <c:v>-4.7952644343489936</c:v>
                </c:pt>
                <c:pt idx="20">
                  <c:v>-4.7952644343489936</c:v>
                </c:pt>
                <c:pt idx="21">
                  <c:v>-7.3478916346071372</c:v>
                </c:pt>
                <c:pt idx="22">
                  <c:v>-6.8559144989722398</c:v>
                </c:pt>
                <c:pt idx="23">
                  <c:v>-5.1820628013721404</c:v>
                </c:pt>
                <c:pt idx="24">
                  <c:v>-2.313529539300859</c:v>
                </c:pt>
                <c:pt idx="25">
                  <c:v>-2.1752408035805786</c:v>
                </c:pt>
                <c:pt idx="26">
                  <c:v>-2.1752408035805786</c:v>
                </c:pt>
                <c:pt idx="27">
                  <c:v>-2.1752408035805786</c:v>
                </c:pt>
                <c:pt idx="28">
                  <c:v>-3.0783529724178749</c:v>
                </c:pt>
                <c:pt idx="29">
                  <c:v>-4.8541564773684058</c:v>
                </c:pt>
                <c:pt idx="30">
                  <c:v>-6.2652461314280856</c:v>
                </c:pt>
                <c:pt idx="31">
                  <c:v>-6.8638474454063783</c:v>
                </c:pt>
                <c:pt idx="32">
                  <c:v>-8.2281797753564376</c:v>
                </c:pt>
                <c:pt idx="33">
                  <c:v>-8.2281797753564376</c:v>
                </c:pt>
                <c:pt idx="34">
                  <c:v>-8.2281797753564376</c:v>
                </c:pt>
                <c:pt idx="35">
                  <c:v>-9.1682675419799153</c:v>
                </c:pt>
                <c:pt idx="36">
                  <c:v>-6.2337160307704238</c:v>
                </c:pt>
                <c:pt idx="37">
                  <c:v>-4.882089860786877</c:v>
                </c:pt>
                <c:pt idx="38">
                  <c:v>-3.6650212525651966</c:v>
                </c:pt>
                <c:pt idx="39">
                  <c:v>-3.6650212525651966</c:v>
                </c:pt>
                <c:pt idx="40">
                  <c:v>-3.6650212525651966</c:v>
                </c:pt>
                <c:pt idx="41">
                  <c:v>-3.6650212525651966</c:v>
                </c:pt>
                <c:pt idx="42">
                  <c:v>-3.6650212525651966</c:v>
                </c:pt>
                <c:pt idx="43">
                  <c:v>-3.6650212525651966</c:v>
                </c:pt>
                <c:pt idx="44">
                  <c:v>-3.6650212525651966</c:v>
                </c:pt>
                <c:pt idx="45">
                  <c:v>-3.6650212525651966</c:v>
                </c:pt>
                <c:pt idx="46">
                  <c:v>-3.6650212525651966</c:v>
                </c:pt>
                <c:pt idx="47">
                  <c:v>-3.6650212525651966</c:v>
                </c:pt>
                <c:pt idx="48">
                  <c:v>-3.6650212525651966</c:v>
                </c:pt>
                <c:pt idx="49">
                  <c:v>-2.1644506518629782</c:v>
                </c:pt>
                <c:pt idx="50">
                  <c:v>-1.7548282567518214</c:v>
                </c:pt>
                <c:pt idx="51">
                  <c:v>-0.80603441755869198</c:v>
                </c:pt>
                <c:pt idx="52">
                  <c:v>0.45120313553070446</c:v>
                </c:pt>
                <c:pt idx="53">
                  <c:v>1.0066102284587544</c:v>
                </c:pt>
                <c:pt idx="54">
                  <c:v>1.0066102284587544</c:v>
                </c:pt>
                <c:pt idx="55">
                  <c:v>1.0066102284587544</c:v>
                </c:pt>
                <c:pt idx="56">
                  <c:v>7.0152793254308676E-2</c:v>
                </c:pt>
                <c:pt idx="57">
                  <c:v>1.362920534398242</c:v>
                </c:pt>
                <c:pt idx="58">
                  <c:v>-0.57423103361922756</c:v>
                </c:pt>
                <c:pt idx="59">
                  <c:v>1.3525001386584847</c:v>
                </c:pt>
                <c:pt idx="60">
                  <c:v>1.7508281693549748</c:v>
                </c:pt>
                <c:pt idx="61">
                  <c:v>1.7508281693549748</c:v>
                </c:pt>
                <c:pt idx="62">
                  <c:v>1.7508281693549748</c:v>
                </c:pt>
                <c:pt idx="63">
                  <c:v>2.1637447540870767</c:v>
                </c:pt>
                <c:pt idx="64">
                  <c:v>2.4490619122770738</c:v>
                </c:pt>
                <c:pt idx="65">
                  <c:v>2.1847872306453695</c:v>
                </c:pt>
                <c:pt idx="66">
                  <c:v>1.7636015576810991</c:v>
                </c:pt>
                <c:pt idx="67">
                  <c:v>2.3894303573019187</c:v>
                </c:pt>
                <c:pt idx="68">
                  <c:v>2.3894303573019187</c:v>
                </c:pt>
                <c:pt idx="69">
                  <c:v>2.3894303573019187</c:v>
                </c:pt>
                <c:pt idx="70">
                  <c:v>3.1435980954205718</c:v>
                </c:pt>
                <c:pt idx="71">
                  <c:v>2.7227485642543456</c:v>
                </c:pt>
                <c:pt idx="72">
                  <c:v>2.3160169886064779</c:v>
                </c:pt>
                <c:pt idx="73">
                  <c:v>2.1277439675152436</c:v>
                </c:pt>
                <c:pt idx="74">
                  <c:v>2.6790837446868636</c:v>
                </c:pt>
                <c:pt idx="75">
                  <c:v>2.6790837446868636</c:v>
                </c:pt>
                <c:pt idx="76">
                  <c:v>2.6790837446868636</c:v>
                </c:pt>
                <c:pt idx="77">
                  <c:v>3.69725725099876</c:v>
                </c:pt>
                <c:pt idx="78">
                  <c:v>2.9520308847084067</c:v>
                </c:pt>
                <c:pt idx="79">
                  <c:v>3.5211189488173744</c:v>
                </c:pt>
                <c:pt idx="80">
                  <c:v>3.4346296641775353</c:v>
                </c:pt>
                <c:pt idx="81">
                  <c:v>2.4571629296102202</c:v>
                </c:pt>
                <c:pt idx="82">
                  <c:v>2.4571629296102202</c:v>
                </c:pt>
                <c:pt idx="83">
                  <c:v>2.4571629296102202</c:v>
                </c:pt>
                <c:pt idx="84">
                  <c:v>1.7267604166141552</c:v>
                </c:pt>
                <c:pt idx="85">
                  <c:v>1.9007474112879805</c:v>
                </c:pt>
                <c:pt idx="86">
                  <c:v>0.61191252918131056</c:v>
                </c:pt>
                <c:pt idx="87">
                  <c:v>1.2010010302746252</c:v>
                </c:pt>
                <c:pt idx="88">
                  <c:v>2.2263343568851042</c:v>
                </c:pt>
                <c:pt idx="89">
                  <c:v>2.2263343568851042</c:v>
                </c:pt>
                <c:pt idx="90">
                  <c:v>2.2263343568851042</c:v>
                </c:pt>
                <c:pt idx="91">
                  <c:v>3.4435710360058351</c:v>
                </c:pt>
                <c:pt idx="92">
                  <c:v>3.3621911066964429</c:v>
                </c:pt>
                <c:pt idx="93">
                  <c:v>3.1718676206370873</c:v>
                </c:pt>
                <c:pt idx="94">
                  <c:v>3.1718676206370873</c:v>
                </c:pt>
                <c:pt idx="95">
                  <c:v>3.1718676206370873</c:v>
                </c:pt>
                <c:pt idx="96">
                  <c:v>3.1718676206370873</c:v>
                </c:pt>
                <c:pt idx="97">
                  <c:v>3.1718676206370873</c:v>
                </c:pt>
                <c:pt idx="98">
                  <c:v>2.4241538050411293</c:v>
                </c:pt>
                <c:pt idx="99">
                  <c:v>2.474070862052443</c:v>
                </c:pt>
                <c:pt idx="100">
                  <c:v>1.761383021813927</c:v>
                </c:pt>
                <c:pt idx="101">
                  <c:v>1.9936906184505006</c:v>
                </c:pt>
                <c:pt idx="102">
                  <c:v>1.4971083401822227</c:v>
                </c:pt>
                <c:pt idx="103">
                  <c:v>1.4971083401822227</c:v>
                </c:pt>
                <c:pt idx="104">
                  <c:v>1.4971083401822227</c:v>
                </c:pt>
                <c:pt idx="105">
                  <c:v>2.7712538257138419</c:v>
                </c:pt>
                <c:pt idx="106">
                  <c:v>1.0801244396936482</c:v>
                </c:pt>
                <c:pt idx="107">
                  <c:v>3.24195318553177</c:v>
                </c:pt>
                <c:pt idx="108">
                  <c:v>3.3375519128989311</c:v>
                </c:pt>
                <c:pt idx="109">
                  <c:v>3.036234405121462</c:v>
                </c:pt>
                <c:pt idx="110">
                  <c:v>3.036234405121462</c:v>
                </c:pt>
                <c:pt idx="111">
                  <c:v>3.036234405121462</c:v>
                </c:pt>
                <c:pt idx="112">
                  <c:v>2.3415637652587407</c:v>
                </c:pt>
                <c:pt idx="113">
                  <c:v>1.5813118605952639</c:v>
                </c:pt>
                <c:pt idx="114">
                  <c:v>2.3491941840746193</c:v>
                </c:pt>
                <c:pt idx="115">
                  <c:v>2.6207295285443308</c:v>
                </c:pt>
                <c:pt idx="116">
                  <c:v>3.8219658580775757</c:v>
                </c:pt>
                <c:pt idx="117">
                  <c:v>3.8219658580775757</c:v>
                </c:pt>
                <c:pt idx="118">
                  <c:v>3.8219658580775757</c:v>
                </c:pt>
                <c:pt idx="119">
                  <c:v>4.6423871445930871</c:v>
                </c:pt>
                <c:pt idx="120">
                  <c:v>4.3661122007707718</c:v>
                </c:pt>
                <c:pt idx="121">
                  <c:v>4.3661122007707718</c:v>
                </c:pt>
                <c:pt idx="122">
                  <c:v>4.3661122007707718</c:v>
                </c:pt>
                <c:pt idx="123">
                  <c:v>4.3661122007707718</c:v>
                </c:pt>
                <c:pt idx="124">
                  <c:v>4.3661122007707718</c:v>
                </c:pt>
                <c:pt idx="125">
                  <c:v>4.3661122007707718</c:v>
                </c:pt>
                <c:pt idx="126">
                  <c:v>5.5727267990729246</c:v>
                </c:pt>
                <c:pt idx="127">
                  <c:v>5.8086311129486887</c:v>
                </c:pt>
                <c:pt idx="128">
                  <c:v>5.1612892382522801</c:v>
                </c:pt>
                <c:pt idx="129">
                  <c:v>6.0298796444292009</c:v>
                </c:pt>
                <c:pt idx="130">
                  <c:v>6.0375100632450938</c:v>
                </c:pt>
                <c:pt idx="131">
                  <c:v>6.0375100632450938</c:v>
                </c:pt>
                <c:pt idx="132">
                  <c:v>6.0375100632450938</c:v>
                </c:pt>
                <c:pt idx="133">
                  <c:v>5.8181439258336809</c:v>
                </c:pt>
                <c:pt idx="134">
                  <c:v>5.7426128638104643</c:v>
                </c:pt>
                <c:pt idx="135">
                  <c:v>4.8729468038797563</c:v>
                </c:pt>
                <c:pt idx="136">
                  <c:v>4.9569486392139623</c:v>
                </c:pt>
                <c:pt idx="137">
                  <c:v>6.0199970755663514</c:v>
                </c:pt>
                <c:pt idx="138">
                  <c:v>6.0199970755663514</c:v>
                </c:pt>
                <c:pt idx="139">
                  <c:v>6.0199970755663514</c:v>
                </c:pt>
                <c:pt idx="140">
                  <c:v>6.5954382196585755</c:v>
                </c:pt>
                <c:pt idx="141">
                  <c:v>6.1524369440004563</c:v>
                </c:pt>
                <c:pt idx="142">
                  <c:v>6.1717314832088874</c:v>
                </c:pt>
                <c:pt idx="143">
                  <c:v>4.754792961863032</c:v>
                </c:pt>
                <c:pt idx="144">
                  <c:v>3.8298651903319012</c:v>
                </c:pt>
                <c:pt idx="145">
                  <c:v>3.8298651903319012</c:v>
                </c:pt>
                <c:pt idx="146">
                  <c:v>3.8298651903319012</c:v>
                </c:pt>
                <c:pt idx="147">
                  <c:v>5.0121431224547877</c:v>
                </c:pt>
                <c:pt idx="148">
                  <c:v>4.5257123264878203</c:v>
                </c:pt>
                <c:pt idx="149">
                  <c:v>4.574318430486727</c:v>
                </c:pt>
                <c:pt idx="150">
                  <c:v>3.9242201930462386</c:v>
                </c:pt>
                <c:pt idx="151">
                  <c:v>3.7606872082919409</c:v>
                </c:pt>
                <c:pt idx="152">
                  <c:v>3.7606872082919409</c:v>
                </c:pt>
                <c:pt idx="153">
                  <c:v>3.7606872082919409</c:v>
                </c:pt>
                <c:pt idx="154">
                  <c:v>3.4808827755900609</c:v>
                </c:pt>
                <c:pt idx="155">
                  <c:v>3.9081190009193421</c:v>
                </c:pt>
                <c:pt idx="156">
                  <c:v>3.0410076186538504</c:v>
                </c:pt>
                <c:pt idx="157">
                  <c:v>2.4827097062624972</c:v>
                </c:pt>
                <c:pt idx="158">
                  <c:v>2.5662409430794213</c:v>
                </c:pt>
                <c:pt idx="159">
                  <c:v>2.5662409430794213</c:v>
                </c:pt>
                <c:pt idx="160">
                  <c:v>2.5662409430794213</c:v>
                </c:pt>
                <c:pt idx="161">
                  <c:v>2.5662409430794213</c:v>
                </c:pt>
                <c:pt idx="162">
                  <c:v>1.7852490894759114</c:v>
                </c:pt>
                <c:pt idx="163">
                  <c:v>2.1019955057841599</c:v>
                </c:pt>
                <c:pt idx="164">
                  <c:v>1.8146278826260129</c:v>
                </c:pt>
                <c:pt idx="165">
                  <c:v>1.9394709464240378</c:v>
                </c:pt>
                <c:pt idx="166">
                  <c:v>1.9394709464240378</c:v>
                </c:pt>
                <c:pt idx="167">
                  <c:v>1.9394709464240378</c:v>
                </c:pt>
                <c:pt idx="168">
                  <c:v>1.3767023481185277</c:v>
                </c:pt>
                <c:pt idx="169">
                  <c:v>1.8592338992280588</c:v>
                </c:pt>
                <c:pt idx="170">
                  <c:v>1.4492417481390305</c:v>
                </c:pt>
                <c:pt idx="171">
                  <c:v>1.0252997124306802</c:v>
                </c:pt>
                <c:pt idx="172">
                  <c:v>0.77994981402954977</c:v>
                </c:pt>
                <c:pt idx="173">
                  <c:v>0.77994981402954977</c:v>
                </c:pt>
                <c:pt idx="174">
                  <c:v>0.77994981402954977</c:v>
                </c:pt>
                <c:pt idx="175">
                  <c:v>-0.39785743217917968</c:v>
                </c:pt>
                <c:pt idx="176">
                  <c:v>-0.83830403017208255</c:v>
                </c:pt>
                <c:pt idx="177">
                  <c:v>-8.1010173331506508E-2</c:v>
                </c:pt>
                <c:pt idx="178">
                  <c:v>-0.97760119128653855</c:v>
                </c:pt>
                <c:pt idx="179">
                  <c:v>-0.2531820022958442</c:v>
                </c:pt>
                <c:pt idx="180">
                  <c:v>-0.2531820022958442</c:v>
                </c:pt>
                <c:pt idx="181">
                  <c:v>-0.2531820022958442</c:v>
                </c:pt>
                <c:pt idx="182">
                  <c:v>0.66539268925203032</c:v>
                </c:pt>
                <c:pt idx="183">
                  <c:v>0.74206663338863166</c:v>
                </c:pt>
                <c:pt idx="184">
                  <c:v>0.25008949775373424</c:v>
                </c:pt>
                <c:pt idx="185">
                  <c:v>-0.58381107486381723</c:v>
                </c:pt>
                <c:pt idx="186">
                  <c:v>-0.84042172349984412</c:v>
                </c:pt>
                <c:pt idx="187">
                  <c:v>-0.84042172349984412</c:v>
                </c:pt>
                <c:pt idx="188">
                  <c:v>-0.84042172349984412</c:v>
                </c:pt>
                <c:pt idx="189">
                  <c:v>-1.7642402270974031</c:v>
                </c:pt>
                <c:pt idx="190">
                  <c:v>-0.52313748031468776</c:v>
                </c:pt>
                <c:pt idx="191">
                  <c:v>-1.195689989865329</c:v>
                </c:pt>
                <c:pt idx="192">
                  <c:v>-0.15287728975590653</c:v>
                </c:pt>
                <c:pt idx="193">
                  <c:v>-0.12235561449240606</c:v>
                </c:pt>
                <c:pt idx="194">
                  <c:v>-0.12235561449240606</c:v>
                </c:pt>
                <c:pt idx="195">
                  <c:v>-0.12235561449240606</c:v>
                </c:pt>
                <c:pt idx="196">
                  <c:v>-3.1059502140379891E-2</c:v>
                </c:pt>
                <c:pt idx="197">
                  <c:v>4.6017812153877458E-2</c:v>
                </c:pt>
                <c:pt idx="198">
                  <c:v>-0.40605929205175073</c:v>
                </c:pt>
                <c:pt idx="199">
                  <c:v>7.3883967212722723E-2</c:v>
                </c:pt>
                <c:pt idx="200">
                  <c:v>0.24787096188656221</c:v>
                </c:pt>
                <c:pt idx="201">
                  <c:v>0.24787096188656221</c:v>
                </c:pt>
                <c:pt idx="202">
                  <c:v>0.24787096188656221</c:v>
                </c:pt>
                <c:pt idx="203">
                  <c:v>-0.3603103933363343</c:v>
                </c:pt>
                <c:pt idx="204">
                  <c:v>-2.0022958484807276</c:v>
                </c:pt>
                <c:pt idx="205">
                  <c:v>-2.4532636847527698</c:v>
                </c:pt>
                <c:pt idx="206">
                  <c:v>-2.9645353595960842</c:v>
                </c:pt>
                <c:pt idx="207">
                  <c:v>-2.8248684425037851</c:v>
                </c:pt>
                <c:pt idx="208">
                  <c:v>-2.8248684425037851</c:v>
                </c:pt>
                <c:pt idx="209">
                  <c:v>-2.8248684425037851</c:v>
                </c:pt>
                <c:pt idx="210">
                  <c:v>-2.793002200048079</c:v>
                </c:pt>
                <c:pt idx="211">
                  <c:v>-3.2146920857094301</c:v>
                </c:pt>
                <c:pt idx="212">
                  <c:v>-1.2163627104457788</c:v>
                </c:pt>
                <c:pt idx="213">
                  <c:v>-1.4302161223690604</c:v>
                </c:pt>
                <c:pt idx="214">
                  <c:v>-2.339479686110792</c:v>
                </c:pt>
                <c:pt idx="215">
                  <c:v>-2.339479686110792</c:v>
                </c:pt>
                <c:pt idx="216">
                  <c:v>-2.339479686110792</c:v>
                </c:pt>
                <c:pt idx="217">
                  <c:v>-3.8399830584533845</c:v>
                </c:pt>
                <c:pt idx="218">
                  <c:v>-3.6186000702536347</c:v>
                </c:pt>
                <c:pt idx="219">
                  <c:v>-3.5328839117493374</c:v>
                </c:pt>
                <c:pt idx="220">
                  <c:v>-3.5306317617023666</c:v>
                </c:pt>
                <c:pt idx="221">
                  <c:v>-3.7896962454641852</c:v>
                </c:pt>
                <c:pt idx="222">
                  <c:v>-3.7896962454641852</c:v>
                </c:pt>
                <c:pt idx="223">
                  <c:v>-3.7896962454641852</c:v>
                </c:pt>
                <c:pt idx="224">
                  <c:v>-3.9237832087087696</c:v>
                </c:pt>
                <c:pt idx="225">
                  <c:v>-3.5963474832223312</c:v>
                </c:pt>
                <c:pt idx="226">
                  <c:v>-4.1776038804209037</c:v>
                </c:pt>
                <c:pt idx="227">
                  <c:v>-3.2799708228919258</c:v>
                </c:pt>
                <c:pt idx="228">
                  <c:v>-3.210322242334712</c:v>
                </c:pt>
                <c:pt idx="229">
                  <c:v>-3.210322242334712</c:v>
                </c:pt>
                <c:pt idx="230">
                  <c:v>-3.210322242334712</c:v>
                </c:pt>
                <c:pt idx="231">
                  <c:v>-2.7315218651836091</c:v>
                </c:pt>
                <c:pt idx="232">
                  <c:v>-3.6395417042725313</c:v>
                </c:pt>
                <c:pt idx="233">
                  <c:v>-3.9782717941736649</c:v>
                </c:pt>
                <c:pt idx="234">
                  <c:v>-4.2408657668150767</c:v>
                </c:pt>
                <c:pt idx="235">
                  <c:v>-4.0527944308026917</c:v>
                </c:pt>
                <c:pt idx="236">
                  <c:v>-4.0527944308026917</c:v>
                </c:pt>
                <c:pt idx="237">
                  <c:v>-4.0527944308026917</c:v>
                </c:pt>
                <c:pt idx="238">
                  <c:v>-4.0140372814868215</c:v>
                </c:pt>
                <c:pt idx="239">
                  <c:v>-4.2422439481870953</c:v>
                </c:pt>
                <c:pt idx="240">
                  <c:v>-4.6221514083500921</c:v>
                </c:pt>
                <c:pt idx="241">
                  <c:v>-5.1036073057058218</c:v>
                </c:pt>
                <c:pt idx="242">
                  <c:v>-4.4613075579802484</c:v>
                </c:pt>
                <c:pt idx="243">
                  <c:v>-4.4613075579802484</c:v>
                </c:pt>
                <c:pt idx="244">
                  <c:v>-4.4613075579802484</c:v>
                </c:pt>
                <c:pt idx="245">
                  <c:v>-5.5093640701393554</c:v>
                </c:pt>
                <c:pt idx="246">
                  <c:v>-5.7801599026533381</c:v>
                </c:pt>
                <c:pt idx="247">
                  <c:v>-6.4087786791980363</c:v>
                </c:pt>
                <c:pt idx="248">
                  <c:v>-6.2731118495025981</c:v>
                </c:pt>
                <c:pt idx="249">
                  <c:v>-7.0296661943874454</c:v>
                </c:pt>
                <c:pt idx="250">
                  <c:v>-7.0296661943874454</c:v>
                </c:pt>
                <c:pt idx="251">
                  <c:v>-7.0296661943874454</c:v>
                </c:pt>
                <c:pt idx="252">
                  <c:v>-8.015200332108094</c:v>
                </c:pt>
                <c:pt idx="253">
                  <c:v>-7.7562366908856717</c:v>
                </c:pt>
                <c:pt idx="254">
                  <c:v>-8.5090934759919179</c:v>
                </c:pt>
                <c:pt idx="255">
                  <c:v>-8.6661389240437217</c:v>
                </c:pt>
                <c:pt idx="256">
                  <c:v>-9.1042325294502149</c:v>
                </c:pt>
                <c:pt idx="257">
                  <c:v>-9.1042325294502149</c:v>
                </c:pt>
                <c:pt idx="258">
                  <c:v>-9.1042325294502149</c:v>
                </c:pt>
                <c:pt idx="259">
                  <c:v>-9.1042325294502149</c:v>
                </c:pt>
                <c:pt idx="260">
                  <c:v>-9.1042325294502149</c:v>
                </c:pt>
                <c:pt idx="261">
                  <c:v>-8.6608278836344397</c:v>
                </c:pt>
                <c:pt idx="262">
                  <c:v>-8.0308645398975074</c:v>
                </c:pt>
                <c:pt idx="263">
                  <c:v>-8.0042421094914715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7DC2-4432-AD36-58EA56B8F6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8336160"/>
        <c:axId val="1548346560"/>
      </c:lineChart>
      <c:dateAx>
        <c:axId val="1548336160"/>
        <c:scaling>
          <c:orientation val="minMax"/>
          <c:max val="4556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yy&quot;.&quot;m" sourceLinked="0"/>
        <c:majorTickMark val="out"/>
        <c:minorTickMark val="none"/>
        <c:tickLblPos val="low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삼성긴고딕OTF Light"/>
              </a:defRPr>
            </a:pPr>
            <a:endParaRPr lang="ko-KR"/>
          </a:p>
        </c:txPr>
        <c:crossAx val="1548346560"/>
        <c:crosses val="autoZero"/>
        <c:auto val="1"/>
        <c:lblOffset val="100"/>
        <c:baseTimeUnit val="days"/>
        <c:majorUnit val="2"/>
        <c:majorTimeUnit val="months"/>
      </c:dateAx>
      <c:valAx>
        <c:axId val="1548346560"/>
        <c:scaling>
          <c:orientation val="minMax"/>
          <c:max val="25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3175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삼성긴고딕OTF Light"/>
              </a:defRPr>
            </a:pPr>
            <a:endParaRPr lang="ko-KR"/>
          </a:p>
        </c:txPr>
        <c:crossAx val="1548336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1164560149538501"/>
          <c:y val="5.404622809245619E-2"/>
          <c:w val="0.49134555597524482"/>
          <c:h val="0.15816165836413307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삼성긴고딕OTF Light" panose="020B0600000101010101" pitchFamily="34" charset="-127"/>
              <a:ea typeface="삼성긴고딕OTF Light" panose="020B0600000101010101" pitchFamily="34" charset="-127"/>
              <a:cs typeface="삼성긴고딕OTF Light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 w="25400" cap="flat" cmpd="sng" algn="ctr">
      <a:noFill/>
      <a:round/>
    </a:ln>
    <a:effectLst/>
  </c:spPr>
  <c:txPr>
    <a:bodyPr/>
    <a:lstStyle/>
    <a:p>
      <a:pPr>
        <a:defRPr sz="900">
          <a:solidFill>
            <a:srgbClr val="000000"/>
          </a:solidFill>
          <a:latin typeface="삼성긴고딕OTF Light" panose="020B0600000101010101" pitchFamily="34" charset="-127"/>
          <a:ea typeface="삼성긴고딕OTF Light" panose="020B0600000101010101" pitchFamily="34" charset="-127"/>
          <a:cs typeface="삼성긴고딕OTF Light"/>
        </a:defRPr>
      </a:pPr>
      <a:endParaRPr lang="ko-KR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94873173172568"/>
          <c:y val="9.8085525811485691E-2"/>
          <c:w val="0.36817113735806467"/>
          <c:h val="0.80382894837702867"/>
        </c:manualLayout>
      </c:layout>
      <c:radarChart>
        <c:radarStyle val="marker"/>
        <c:varyColors val="0"/>
        <c:ser>
          <c:idx val="0"/>
          <c:order val="0"/>
          <c:tx>
            <c:strRef>
              <c:f>'[방사형 차트.xlsx]Sheet1'!$C$10</c:f>
              <c:strCache>
                <c:ptCount val="1"/>
                <c:pt idx="0">
                  <c:v>3개월 </c:v>
                </c:pt>
              </c:strCache>
            </c:strRef>
          </c:tx>
          <c:spPr>
            <a:ln w="25400" cap="rnd">
              <a:solidFill>
                <a:srgbClr val="5889DF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rgbClr val="5889DF"/>
              </a:solidFill>
              <a:ln w="9525">
                <a:solidFill>
                  <a:srgbClr val="FFFFFF"/>
                </a:solidFill>
                <a:prstDash val="solid"/>
              </a:ln>
              <a:effectLst/>
            </c:spPr>
          </c:marker>
          <c:cat>
            <c:strRef>
              <c:f>'[방사형 차트.xlsx]Sheet1'!$B$11:$B$16</c:f>
              <c:strCache>
                <c:ptCount val="6"/>
                <c:pt idx="0">
                  <c:v>한국 국채</c:v>
                </c:pt>
                <c:pt idx="1">
                  <c:v>한국 크레딧</c:v>
                </c:pt>
                <c:pt idx="2">
                  <c:v>미국 국채</c:v>
                </c:pt>
                <c:pt idx="3">
                  <c:v>미국 IG</c:v>
                </c:pt>
                <c:pt idx="4">
                  <c:v>미국HY</c:v>
                </c:pt>
                <c:pt idx="5">
                  <c:v>신흥국 국채</c:v>
                </c:pt>
              </c:strCache>
            </c:strRef>
          </c:cat>
          <c:val>
            <c:numRef>
              <c:f>'[방사형 차트.xlsx]Sheet1'!$C$11:$C$16</c:f>
              <c:numCache>
                <c:formatCode>#,##0.00</c:formatCode>
                <c:ptCount val="6"/>
                <c:pt idx="0">
                  <c:v>0.75</c:v>
                </c:pt>
                <c:pt idx="1">
                  <c:v>0.75</c:v>
                </c:pt>
                <c:pt idx="2">
                  <c:v>0.75</c:v>
                </c:pt>
                <c:pt idx="3">
                  <c:v>0.75</c:v>
                </c:pt>
                <c:pt idx="4">
                  <c:v>0.75</c:v>
                </c:pt>
                <c:pt idx="5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8F-4616-B2C5-E72E67FE62B5}"/>
            </c:ext>
          </c:extLst>
        </c:ser>
        <c:ser>
          <c:idx val="1"/>
          <c:order val="1"/>
          <c:tx>
            <c:strRef>
              <c:f>'[방사형 차트.xlsx]Sheet1'!$D$10</c:f>
              <c:strCache>
                <c:ptCount val="1"/>
                <c:pt idx="0">
                  <c:v>12개월</c:v>
                </c:pt>
              </c:strCache>
            </c:strRef>
          </c:tx>
          <c:spPr>
            <a:ln w="25400" cap="rnd">
              <a:solidFill>
                <a:srgbClr val="20376D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rgbClr val="20376D"/>
              </a:solidFill>
              <a:ln w="9525">
                <a:solidFill>
                  <a:srgbClr val="FFFFFF"/>
                </a:solidFill>
                <a:prstDash val="solid"/>
              </a:ln>
              <a:effectLst/>
            </c:spPr>
          </c:marker>
          <c:cat>
            <c:strRef>
              <c:f>'[방사형 차트.xlsx]Sheet1'!$B$11:$B$16</c:f>
              <c:strCache>
                <c:ptCount val="6"/>
                <c:pt idx="0">
                  <c:v>한국 국채</c:v>
                </c:pt>
                <c:pt idx="1">
                  <c:v>한국 크레딧</c:v>
                </c:pt>
                <c:pt idx="2">
                  <c:v>미국 국채</c:v>
                </c:pt>
                <c:pt idx="3">
                  <c:v>미국 IG</c:v>
                </c:pt>
                <c:pt idx="4">
                  <c:v>미국HY</c:v>
                </c:pt>
                <c:pt idx="5">
                  <c:v>신흥국 국채</c:v>
                </c:pt>
              </c:strCache>
            </c:strRef>
          </c:cat>
          <c:val>
            <c:numRef>
              <c:f>'[방사형 차트.xlsx]Sheet1'!$D$11:$D$16</c:f>
              <c:numCache>
                <c:formatCode>#,##0.00</c:formatCode>
                <c:ptCount val="6"/>
                <c:pt idx="0">
                  <c:v>1</c:v>
                </c:pt>
                <c:pt idx="1">
                  <c:v>0.75</c:v>
                </c:pt>
                <c:pt idx="2">
                  <c:v>1</c:v>
                </c:pt>
                <c:pt idx="3">
                  <c:v>1</c:v>
                </c:pt>
                <c:pt idx="4">
                  <c:v>0.75</c:v>
                </c:pt>
                <c:pt idx="5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8F-4616-B2C5-E72E67FE62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60781743"/>
        <c:axId val="20395887"/>
      </c:radarChart>
      <c:catAx>
        <c:axId val="126078174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pPr>
            <a:endParaRPr lang="ko-KR"/>
          </a:p>
        </c:txPr>
        <c:crossAx val="20395887"/>
        <c:crosses val="autoZero"/>
        <c:auto val="1"/>
        <c:lblAlgn val="ctr"/>
        <c:lblOffset val="100"/>
        <c:noMultiLvlLbl val="0"/>
      </c:catAx>
      <c:valAx>
        <c:axId val="20395887"/>
        <c:scaling>
          <c:orientation val="minMax"/>
          <c:max val="1.25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crossAx val="1260781743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4360148601602512E-3"/>
          <c:y val="0"/>
          <c:w val="0.23365256076388888"/>
          <c:h val="0.159403232490675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삼성긴고딕OTF Regular" panose="020B0600000101010101" pitchFamily="34" charset="-127"/>
              <a:ea typeface="삼성긴고딕OTF Regular" panose="020B0600000101010101" pitchFamily="34" charset="-127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삼성긴고딕OTF Regular" panose="020B0600000101010101" pitchFamily="34" charset="-127"/>
          <a:ea typeface="삼성긴고딕OTF Regular" panose="020B0600000101010101" pitchFamily="34" charset="-127"/>
        </a:defRPr>
      </a:pPr>
      <a:endParaRPr lang="ko-KR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862242219722534E-2"/>
          <c:y val="0.12061164920756587"/>
          <c:w val="0.88202874640669915"/>
          <c:h val="0.79998978003855714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'[2408_금융시장_모니터링_월마감 지표.xlsx]고용수요_공급'!$G$1</c:f>
              <c:strCache>
                <c:ptCount val="1"/>
                <c:pt idx="0">
                  <c:v>미국경기침체기간</c:v>
                </c:pt>
              </c:strCache>
            </c:strRef>
          </c:tx>
          <c:spPr>
            <a:solidFill>
              <a:srgbClr val="FFC000">
                <a:lumMod val="20000"/>
                <a:lumOff val="80000"/>
              </a:srgbClr>
            </a:solidFill>
            <a:ln w="19050">
              <a:solidFill>
                <a:srgbClr val="FFC000">
                  <a:lumMod val="40000"/>
                  <a:lumOff val="60000"/>
                </a:srgbClr>
              </a:solidFill>
            </a:ln>
            <a:effectLst/>
          </c:spPr>
          <c:invertIfNegative val="0"/>
          <c:cat>
            <c:numRef>
              <c:f>'[2408_금융시장_모니터링_월마감 지표.xlsx]고용수요_공급'!$A$115:$A$542</c:f>
              <c:numCache>
                <c:formatCode>yyyy\-mm\-dd</c:formatCode>
                <c:ptCount val="428"/>
                <c:pt idx="0">
                  <c:v>32539</c:v>
                </c:pt>
                <c:pt idx="1">
                  <c:v>32567</c:v>
                </c:pt>
                <c:pt idx="2">
                  <c:v>32598</c:v>
                </c:pt>
                <c:pt idx="3">
                  <c:v>32626</c:v>
                </c:pt>
                <c:pt idx="4">
                  <c:v>32659</c:v>
                </c:pt>
                <c:pt idx="5">
                  <c:v>32689</c:v>
                </c:pt>
                <c:pt idx="6">
                  <c:v>32720</c:v>
                </c:pt>
                <c:pt idx="7">
                  <c:v>32751</c:v>
                </c:pt>
                <c:pt idx="8">
                  <c:v>32780</c:v>
                </c:pt>
                <c:pt idx="9">
                  <c:v>32812</c:v>
                </c:pt>
                <c:pt idx="10">
                  <c:v>32842</c:v>
                </c:pt>
                <c:pt idx="11">
                  <c:v>32871</c:v>
                </c:pt>
                <c:pt idx="12">
                  <c:v>32904</c:v>
                </c:pt>
                <c:pt idx="13">
                  <c:v>32932</c:v>
                </c:pt>
                <c:pt idx="14">
                  <c:v>32962</c:v>
                </c:pt>
                <c:pt idx="15">
                  <c:v>32993</c:v>
                </c:pt>
                <c:pt idx="16">
                  <c:v>33024</c:v>
                </c:pt>
                <c:pt idx="17">
                  <c:v>33053</c:v>
                </c:pt>
                <c:pt idx="18">
                  <c:v>33085</c:v>
                </c:pt>
                <c:pt idx="19">
                  <c:v>33116</c:v>
                </c:pt>
                <c:pt idx="20">
                  <c:v>33144</c:v>
                </c:pt>
                <c:pt idx="21">
                  <c:v>33177</c:v>
                </c:pt>
                <c:pt idx="22">
                  <c:v>33207</c:v>
                </c:pt>
                <c:pt idx="23">
                  <c:v>33238</c:v>
                </c:pt>
                <c:pt idx="24">
                  <c:v>33269</c:v>
                </c:pt>
                <c:pt idx="25">
                  <c:v>33297</c:v>
                </c:pt>
                <c:pt idx="26">
                  <c:v>33326</c:v>
                </c:pt>
                <c:pt idx="27">
                  <c:v>33358</c:v>
                </c:pt>
                <c:pt idx="28">
                  <c:v>33389</c:v>
                </c:pt>
                <c:pt idx="29">
                  <c:v>33417</c:v>
                </c:pt>
                <c:pt idx="30">
                  <c:v>33450</c:v>
                </c:pt>
                <c:pt idx="31">
                  <c:v>33480</c:v>
                </c:pt>
                <c:pt idx="32">
                  <c:v>33511</c:v>
                </c:pt>
                <c:pt idx="33">
                  <c:v>33542</c:v>
                </c:pt>
                <c:pt idx="34">
                  <c:v>33571</c:v>
                </c:pt>
                <c:pt idx="35">
                  <c:v>33603</c:v>
                </c:pt>
                <c:pt idx="36">
                  <c:v>33634</c:v>
                </c:pt>
                <c:pt idx="37">
                  <c:v>33662</c:v>
                </c:pt>
                <c:pt idx="38">
                  <c:v>33694</c:v>
                </c:pt>
                <c:pt idx="39">
                  <c:v>33724</c:v>
                </c:pt>
                <c:pt idx="40">
                  <c:v>33753</c:v>
                </c:pt>
                <c:pt idx="41">
                  <c:v>33785</c:v>
                </c:pt>
                <c:pt idx="42">
                  <c:v>33816</c:v>
                </c:pt>
                <c:pt idx="43">
                  <c:v>33847</c:v>
                </c:pt>
                <c:pt idx="44">
                  <c:v>33877</c:v>
                </c:pt>
                <c:pt idx="45">
                  <c:v>33907</c:v>
                </c:pt>
                <c:pt idx="46">
                  <c:v>33938</c:v>
                </c:pt>
                <c:pt idx="47">
                  <c:v>33969</c:v>
                </c:pt>
                <c:pt idx="48">
                  <c:v>33998</c:v>
                </c:pt>
                <c:pt idx="49">
                  <c:v>34026</c:v>
                </c:pt>
                <c:pt idx="50">
                  <c:v>34059</c:v>
                </c:pt>
                <c:pt idx="51">
                  <c:v>34089</c:v>
                </c:pt>
                <c:pt idx="52">
                  <c:v>34120</c:v>
                </c:pt>
                <c:pt idx="53">
                  <c:v>34150</c:v>
                </c:pt>
                <c:pt idx="54">
                  <c:v>34180</c:v>
                </c:pt>
                <c:pt idx="55">
                  <c:v>34212</c:v>
                </c:pt>
                <c:pt idx="56">
                  <c:v>34242</c:v>
                </c:pt>
                <c:pt idx="57">
                  <c:v>34271</c:v>
                </c:pt>
                <c:pt idx="58">
                  <c:v>34303</c:v>
                </c:pt>
                <c:pt idx="59">
                  <c:v>34334</c:v>
                </c:pt>
                <c:pt idx="60">
                  <c:v>34365</c:v>
                </c:pt>
                <c:pt idx="61">
                  <c:v>34393</c:v>
                </c:pt>
                <c:pt idx="62">
                  <c:v>34424</c:v>
                </c:pt>
                <c:pt idx="63">
                  <c:v>34453</c:v>
                </c:pt>
                <c:pt idx="64">
                  <c:v>34485</c:v>
                </c:pt>
                <c:pt idx="65">
                  <c:v>34515</c:v>
                </c:pt>
                <c:pt idx="66">
                  <c:v>34544</c:v>
                </c:pt>
                <c:pt idx="67">
                  <c:v>34577</c:v>
                </c:pt>
                <c:pt idx="68">
                  <c:v>34607</c:v>
                </c:pt>
                <c:pt idx="69">
                  <c:v>34638</c:v>
                </c:pt>
                <c:pt idx="70">
                  <c:v>34668</c:v>
                </c:pt>
                <c:pt idx="71">
                  <c:v>34698</c:v>
                </c:pt>
                <c:pt idx="72">
                  <c:v>34730</c:v>
                </c:pt>
                <c:pt idx="73">
                  <c:v>34758</c:v>
                </c:pt>
                <c:pt idx="74">
                  <c:v>34789</c:v>
                </c:pt>
                <c:pt idx="75">
                  <c:v>34817</c:v>
                </c:pt>
                <c:pt idx="76">
                  <c:v>34850</c:v>
                </c:pt>
                <c:pt idx="77">
                  <c:v>34880</c:v>
                </c:pt>
                <c:pt idx="78">
                  <c:v>34911</c:v>
                </c:pt>
                <c:pt idx="79">
                  <c:v>34942</c:v>
                </c:pt>
                <c:pt idx="80">
                  <c:v>34971</c:v>
                </c:pt>
                <c:pt idx="81">
                  <c:v>35003</c:v>
                </c:pt>
                <c:pt idx="82">
                  <c:v>35033</c:v>
                </c:pt>
                <c:pt idx="83">
                  <c:v>35062</c:v>
                </c:pt>
                <c:pt idx="84">
                  <c:v>35095</c:v>
                </c:pt>
                <c:pt idx="85">
                  <c:v>35124</c:v>
                </c:pt>
                <c:pt idx="86">
                  <c:v>35153</c:v>
                </c:pt>
                <c:pt idx="87">
                  <c:v>35185</c:v>
                </c:pt>
                <c:pt idx="88">
                  <c:v>35216</c:v>
                </c:pt>
                <c:pt idx="89">
                  <c:v>35244</c:v>
                </c:pt>
                <c:pt idx="90">
                  <c:v>35277</c:v>
                </c:pt>
                <c:pt idx="91">
                  <c:v>35307</c:v>
                </c:pt>
                <c:pt idx="92">
                  <c:v>35338</c:v>
                </c:pt>
                <c:pt idx="93">
                  <c:v>35369</c:v>
                </c:pt>
                <c:pt idx="94">
                  <c:v>35398</c:v>
                </c:pt>
                <c:pt idx="95">
                  <c:v>35430</c:v>
                </c:pt>
                <c:pt idx="96">
                  <c:v>35461</c:v>
                </c:pt>
                <c:pt idx="97">
                  <c:v>35489</c:v>
                </c:pt>
                <c:pt idx="98">
                  <c:v>35520</c:v>
                </c:pt>
                <c:pt idx="99">
                  <c:v>35550</c:v>
                </c:pt>
                <c:pt idx="100">
                  <c:v>35580</c:v>
                </c:pt>
                <c:pt idx="101">
                  <c:v>35611</c:v>
                </c:pt>
                <c:pt idx="102">
                  <c:v>35642</c:v>
                </c:pt>
                <c:pt idx="103">
                  <c:v>35671</c:v>
                </c:pt>
                <c:pt idx="104">
                  <c:v>35703</c:v>
                </c:pt>
                <c:pt idx="105">
                  <c:v>35734</c:v>
                </c:pt>
                <c:pt idx="106">
                  <c:v>35762</c:v>
                </c:pt>
                <c:pt idx="107">
                  <c:v>35795</c:v>
                </c:pt>
                <c:pt idx="108">
                  <c:v>35825</c:v>
                </c:pt>
                <c:pt idx="109">
                  <c:v>35853</c:v>
                </c:pt>
                <c:pt idx="110">
                  <c:v>35885</c:v>
                </c:pt>
                <c:pt idx="111">
                  <c:v>35915</c:v>
                </c:pt>
                <c:pt idx="112">
                  <c:v>35944</c:v>
                </c:pt>
                <c:pt idx="113">
                  <c:v>35976</c:v>
                </c:pt>
                <c:pt idx="114">
                  <c:v>36007</c:v>
                </c:pt>
                <c:pt idx="115">
                  <c:v>36038</c:v>
                </c:pt>
                <c:pt idx="116">
                  <c:v>36068</c:v>
                </c:pt>
                <c:pt idx="117">
                  <c:v>36098</c:v>
                </c:pt>
                <c:pt idx="118">
                  <c:v>36129</c:v>
                </c:pt>
                <c:pt idx="119">
                  <c:v>36160</c:v>
                </c:pt>
                <c:pt idx="120">
                  <c:v>36189</c:v>
                </c:pt>
                <c:pt idx="121">
                  <c:v>36217</c:v>
                </c:pt>
                <c:pt idx="122">
                  <c:v>36250</c:v>
                </c:pt>
                <c:pt idx="123">
                  <c:v>36280</c:v>
                </c:pt>
                <c:pt idx="124">
                  <c:v>36311</c:v>
                </c:pt>
                <c:pt idx="125">
                  <c:v>36341</c:v>
                </c:pt>
                <c:pt idx="126">
                  <c:v>36371</c:v>
                </c:pt>
                <c:pt idx="127">
                  <c:v>36403</c:v>
                </c:pt>
                <c:pt idx="128">
                  <c:v>36433</c:v>
                </c:pt>
                <c:pt idx="129">
                  <c:v>36462</c:v>
                </c:pt>
                <c:pt idx="130">
                  <c:v>36494</c:v>
                </c:pt>
                <c:pt idx="131">
                  <c:v>36525</c:v>
                </c:pt>
                <c:pt idx="132">
                  <c:v>36556</c:v>
                </c:pt>
                <c:pt idx="133">
                  <c:v>36585</c:v>
                </c:pt>
                <c:pt idx="134">
                  <c:v>36616</c:v>
                </c:pt>
                <c:pt idx="135">
                  <c:v>36644</c:v>
                </c:pt>
                <c:pt idx="136">
                  <c:v>36677</c:v>
                </c:pt>
                <c:pt idx="137">
                  <c:v>36707</c:v>
                </c:pt>
                <c:pt idx="138">
                  <c:v>36738</c:v>
                </c:pt>
                <c:pt idx="139">
                  <c:v>36769</c:v>
                </c:pt>
                <c:pt idx="140">
                  <c:v>36798</c:v>
                </c:pt>
                <c:pt idx="141">
                  <c:v>36830</c:v>
                </c:pt>
                <c:pt idx="142">
                  <c:v>36860</c:v>
                </c:pt>
                <c:pt idx="143">
                  <c:v>36889</c:v>
                </c:pt>
                <c:pt idx="144">
                  <c:v>36922</c:v>
                </c:pt>
                <c:pt idx="145">
                  <c:v>36950</c:v>
                </c:pt>
                <c:pt idx="146">
                  <c:v>36980</c:v>
                </c:pt>
                <c:pt idx="147">
                  <c:v>37011</c:v>
                </c:pt>
                <c:pt idx="148">
                  <c:v>37042</c:v>
                </c:pt>
                <c:pt idx="149">
                  <c:v>37071</c:v>
                </c:pt>
                <c:pt idx="150">
                  <c:v>37103</c:v>
                </c:pt>
                <c:pt idx="151">
                  <c:v>37134</c:v>
                </c:pt>
                <c:pt idx="152">
                  <c:v>37162</c:v>
                </c:pt>
                <c:pt idx="153">
                  <c:v>37195</c:v>
                </c:pt>
                <c:pt idx="154">
                  <c:v>37225</c:v>
                </c:pt>
                <c:pt idx="155">
                  <c:v>37256</c:v>
                </c:pt>
                <c:pt idx="156">
                  <c:v>37287</c:v>
                </c:pt>
                <c:pt idx="157">
                  <c:v>37315</c:v>
                </c:pt>
                <c:pt idx="158">
                  <c:v>37344</c:v>
                </c:pt>
                <c:pt idx="159">
                  <c:v>37376</c:v>
                </c:pt>
                <c:pt idx="160">
                  <c:v>37407</c:v>
                </c:pt>
                <c:pt idx="161">
                  <c:v>37435</c:v>
                </c:pt>
                <c:pt idx="162">
                  <c:v>37468</c:v>
                </c:pt>
                <c:pt idx="163">
                  <c:v>37498</c:v>
                </c:pt>
                <c:pt idx="164">
                  <c:v>37529</c:v>
                </c:pt>
                <c:pt idx="165">
                  <c:v>37560</c:v>
                </c:pt>
                <c:pt idx="166">
                  <c:v>37589</c:v>
                </c:pt>
                <c:pt idx="167">
                  <c:v>37621</c:v>
                </c:pt>
                <c:pt idx="168">
                  <c:v>37652</c:v>
                </c:pt>
                <c:pt idx="169">
                  <c:v>37680</c:v>
                </c:pt>
                <c:pt idx="170">
                  <c:v>37711</c:v>
                </c:pt>
                <c:pt idx="171">
                  <c:v>37741</c:v>
                </c:pt>
                <c:pt idx="172">
                  <c:v>37771</c:v>
                </c:pt>
                <c:pt idx="173">
                  <c:v>37802</c:v>
                </c:pt>
                <c:pt idx="174">
                  <c:v>37833</c:v>
                </c:pt>
                <c:pt idx="175">
                  <c:v>37862</c:v>
                </c:pt>
                <c:pt idx="176">
                  <c:v>37894</c:v>
                </c:pt>
                <c:pt idx="177">
                  <c:v>37925</c:v>
                </c:pt>
                <c:pt idx="178">
                  <c:v>37953</c:v>
                </c:pt>
                <c:pt idx="179">
                  <c:v>37986</c:v>
                </c:pt>
                <c:pt idx="180">
                  <c:v>38016</c:v>
                </c:pt>
                <c:pt idx="181">
                  <c:v>38044</c:v>
                </c:pt>
                <c:pt idx="182">
                  <c:v>38077</c:v>
                </c:pt>
                <c:pt idx="183">
                  <c:v>38107</c:v>
                </c:pt>
                <c:pt idx="184">
                  <c:v>38138</c:v>
                </c:pt>
                <c:pt idx="185">
                  <c:v>38168</c:v>
                </c:pt>
                <c:pt idx="186">
                  <c:v>38198</c:v>
                </c:pt>
                <c:pt idx="187">
                  <c:v>38230</c:v>
                </c:pt>
                <c:pt idx="188">
                  <c:v>38260</c:v>
                </c:pt>
                <c:pt idx="189">
                  <c:v>38289</c:v>
                </c:pt>
                <c:pt idx="190">
                  <c:v>38321</c:v>
                </c:pt>
                <c:pt idx="191">
                  <c:v>38352</c:v>
                </c:pt>
                <c:pt idx="192">
                  <c:v>38383</c:v>
                </c:pt>
                <c:pt idx="193">
                  <c:v>38411</c:v>
                </c:pt>
                <c:pt idx="194">
                  <c:v>38442</c:v>
                </c:pt>
                <c:pt idx="195">
                  <c:v>38471</c:v>
                </c:pt>
                <c:pt idx="196">
                  <c:v>38503</c:v>
                </c:pt>
                <c:pt idx="197">
                  <c:v>38533</c:v>
                </c:pt>
                <c:pt idx="198">
                  <c:v>38562</c:v>
                </c:pt>
                <c:pt idx="199">
                  <c:v>38595</c:v>
                </c:pt>
                <c:pt idx="200">
                  <c:v>38625</c:v>
                </c:pt>
                <c:pt idx="201">
                  <c:v>38656</c:v>
                </c:pt>
                <c:pt idx="202">
                  <c:v>38686</c:v>
                </c:pt>
                <c:pt idx="203">
                  <c:v>38716</c:v>
                </c:pt>
                <c:pt idx="204">
                  <c:v>38748</c:v>
                </c:pt>
                <c:pt idx="205">
                  <c:v>38776</c:v>
                </c:pt>
                <c:pt idx="206">
                  <c:v>38807</c:v>
                </c:pt>
                <c:pt idx="207">
                  <c:v>38835</c:v>
                </c:pt>
                <c:pt idx="208">
                  <c:v>38868</c:v>
                </c:pt>
                <c:pt idx="209">
                  <c:v>38898</c:v>
                </c:pt>
                <c:pt idx="210">
                  <c:v>38929</c:v>
                </c:pt>
                <c:pt idx="211">
                  <c:v>38960</c:v>
                </c:pt>
                <c:pt idx="212">
                  <c:v>38989</c:v>
                </c:pt>
                <c:pt idx="213">
                  <c:v>39021</c:v>
                </c:pt>
                <c:pt idx="214">
                  <c:v>39051</c:v>
                </c:pt>
                <c:pt idx="215">
                  <c:v>39080</c:v>
                </c:pt>
                <c:pt idx="216">
                  <c:v>39113</c:v>
                </c:pt>
                <c:pt idx="217">
                  <c:v>39141</c:v>
                </c:pt>
                <c:pt idx="218">
                  <c:v>39171</c:v>
                </c:pt>
                <c:pt idx="219">
                  <c:v>39202</c:v>
                </c:pt>
                <c:pt idx="220">
                  <c:v>39233</c:v>
                </c:pt>
                <c:pt idx="221">
                  <c:v>39262</c:v>
                </c:pt>
                <c:pt idx="222">
                  <c:v>39294</c:v>
                </c:pt>
                <c:pt idx="223">
                  <c:v>39325</c:v>
                </c:pt>
                <c:pt idx="224">
                  <c:v>39353</c:v>
                </c:pt>
                <c:pt idx="225">
                  <c:v>39386</c:v>
                </c:pt>
                <c:pt idx="226">
                  <c:v>39416</c:v>
                </c:pt>
                <c:pt idx="227">
                  <c:v>39447</c:v>
                </c:pt>
                <c:pt idx="228">
                  <c:v>39478</c:v>
                </c:pt>
                <c:pt idx="229">
                  <c:v>39507</c:v>
                </c:pt>
                <c:pt idx="230">
                  <c:v>39538</c:v>
                </c:pt>
                <c:pt idx="231">
                  <c:v>39568</c:v>
                </c:pt>
                <c:pt idx="232">
                  <c:v>39598</c:v>
                </c:pt>
                <c:pt idx="233">
                  <c:v>39629</c:v>
                </c:pt>
                <c:pt idx="234">
                  <c:v>39660</c:v>
                </c:pt>
                <c:pt idx="235">
                  <c:v>39689</c:v>
                </c:pt>
                <c:pt idx="236">
                  <c:v>39721</c:v>
                </c:pt>
                <c:pt idx="237">
                  <c:v>39752</c:v>
                </c:pt>
                <c:pt idx="238">
                  <c:v>39780</c:v>
                </c:pt>
                <c:pt idx="239">
                  <c:v>39813</c:v>
                </c:pt>
                <c:pt idx="240">
                  <c:v>39843</c:v>
                </c:pt>
                <c:pt idx="241">
                  <c:v>39871</c:v>
                </c:pt>
                <c:pt idx="242">
                  <c:v>39903</c:v>
                </c:pt>
                <c:pt idx="243">
                  <c:v>39933</c:v>
                </c:pt>
                <c:pt idx="244">
                  <c:v>39962</c:v>
                </c:pt>
                <c:pt idx="245">
                  <c:v>39994</c:v>
                </c:pt>
                <c:pt idx="246">
                  <c:v>40025</c:v>
                </c:pt>
                <c:pt idx="247">
                  <c:v>40056</c:v>
                </c:pt>
                <c:pt idx="248">
                  <c:v>40086</c:v>
                </c:pt>
                <c:pt idx="249">
                  <c:v>40116</c:v>
                </c:pt>
                <c:pt idx="250">
                  <c:v>40147</c:v>
                </c:pt>
                <c:pt idx="251">
                  <c:v>40178</c:v>
                </c:pt>
                <c:pt idx="252">
                  <c:v>40207</c:v>
                </c:pt>
                <c:pt idx="253">
                  <c:v>40235</c:v>
                </c:pt>
                <c:pt idx="254">
                  <c:v>40268</c:v>
                </c:pt>
                <c:pt idx="255">
                  <c:v>40298</c:v>
                </c:pt>
                <c:pt idx="256">
                  <c:v>40329</c:v>
                </c:pt>
                <c:pt idx="257">
                  <c:v>40359</c:v>
                </c:pt>
                <c:pt idx="258">
                  <c:v>40389</c:v>
                </c:pt>
                <c:pt idx="259">
                  <c:v>40421</c:v>
                </c:pt>
                <c:pt idx="260">
                  <c:v>40451</c:v>
                </c:pt>
                <c:pt idx="261">
                  <c:v>40480</c:v>
                </c:pt>
                <c:pt idx="262">
                  <c:v>40512</c:v>
                </c:pt>
                <c:pt idx="263">
                  <c:v>40543</c:v>
                </c:pt>
                <c:pt idx="264">
                  <c:v>40574</c:v>
                </c:pt>
                <c:pt idx="265">
                  <c:v>40602</c:v>
                </c:pt>
                <c:pt idx="266">
                  <c:v>40633</c:v>
                </c:pt>
                <c:pt idx="267">
                  <c:v>40662</c:v>
                </c:pt>
                <c:pt idx="268">
                  <c:v>40694</c:v>
                </c:pt>
                <c:pt idx="269">
                  <c:v>40724</c:v>
                </c:pt>
                <c:pt idx="270">
                  <c:v>40753</c:v>
                </c:pt>
                <c:pt idx="271">
                  <c:v>40786</c:v>
                </c:pt>
                <c:pt idx="272">
                  <c:v>40816</c:v>
                </c:pt>
                <c:pt idx="273">
                  <c:v>40847</c:v>
                </c:pt>
                <c:pt idx="274">
                  <c:v>40877</c:v>
                </c:pt>
                <c:pt idx="275">
                  <c:v>40907</c:v>
                </c:pt>
                <c:pt idx="276">
                  <c:v>40939</c:v>
                </c:pt>
                <c:pt idx="277">
                  <c:v>40968</c:v>
                </c:pt>
                <c:pt idx="278">
                  <c:v>40998</c:v>
                </c:pt>
                <c:pt idx="279">
                  <c:v>41029</c:v>
                </c:pt>
                <c:pt idx="280">
                  <c:v>41060</c:v>
                </c:pt>
                <c:pt idx="281">
                  <c:v>41089</c:v>
                </c:pt>
                <c:pt idx="282">
                  <c:v>41121</c:v>
                </c:pt>
                <c:pt idx="283">
                  <c:v>41152</c:v>
                </c:pt>
                <c:pt idx="284">
                  <c:v>41180</c:v>
                </c:pt>
                <c:pt idx="285">
                  <c:v>41213</c:v>
                </c:pt>
                <c:pt idx="286">
                  <c:v>41243</c:v>
                </c:pt>
                <c:pt idx="287">
                  <c:v>41274</c:v>
                </c:pt>
                <c:pt idx="288">
                  <c:v>41305</c:v>
                </c:pt>
                <c:pt idx="289">
                  <c:v>41333</c:v>
                </c:pt>
                <c:pt idx="290">
                  <c:v>41362</c:v>
                </c:pt>
                <c:pt idx="291">
                  <c:v>41394</c:v>
                </c:pt>
                <c:pt idx="292">
                  <c:v>41425</c:v>
                </c:pt>
                <c:pt idx="293">
                  <c:v>41453</c:v>
                </c:pt>
                <c:pt idx="294">
                  <c:v>41486</c:v>
                </c:pt>
                <c:pt idx="295">
                  <c:v>41516</c:v>
                </c:pt>
                <c:pt idx="296">
                  <c:v>41547</c:v>
                </c:pt>
                <c:pt idx="297">
                  <c:v>41578</c:v>
                </c:pt>
                <c:pt idx="298">
                  <c:v>41607</c:v>
                </c:pt>
                <c:pt idx="299">
                  <c:v>41639</c:v>
                </c:pt>
                <c:pt idx="300">
                  <c:v>41670</c:v>
                </c:pt>
                <c:pt idx="301">
                  <c:v>41698</c:v>
                </c:pt>
                <c:pt idx="302">
                  <c:v>41729</c:v>
                </c:pt>
                <c:pt idx="303">
                  <c:v>41759</c:v>
                </c:pt>
                <c:pt idx="304">
                  <c:v>41789</c:v>
                </c:pt>
                <c:pt idx="305">
                  <c:v>41820</c:v>
                </c:pt>
                <c:pt idx="306">
                  <c:v>41851</c:v>
                </c:pt>
                <c:pt idx="307">
                  <c:v>41880</c:v>
                </c:pt>
                <c:pt idx="308">
                  <c:v>41912</c:v>
                </c:pt>
                <c:pt idx="309">
                  <c:v>41943</c:v>
                </c:pt>
                <c:pt idx="310">
                  <c:v>41971</c:v>
                </c:pt>
                <c:pt idx="311">
                  <c:v>42004</c:v>
                </c:pt>
                <c:pt idx="312">
                  <c:v>42034</c:v>
                </c:pt>
                <c:pt idx="313">
                  <c:v>42062</c:v>
                </c:pt>
                <c:pt idx="314">
                  <c:v>42094</c:v>
                </c:pt>
                <c:pt idx="315">
                  <c:v>42124</c:v>
                </c:pt>
                <c:pt idx="316">
                  <c:v>42153</c:v>
                </c:pt>
                <c:pt idx="317">
                  <c:v>42185</c:v>
                </c:pt>
                <c:pt idx="318">
                  <c:v>42216</c:v>
                </c:pt>
                <c:pt idx="319">
                  <c:v>42247</c:v>
                </c:pt>
                <c:pt idx="320">
                  <c:v>42277</c:v>
                </c:pt>
                <c:pt idx="321">
                  <c:v>42307</c:v>
                </c:pt>
                <c:pt idx="322">
                  <c:v>42338</c:v>
                </c:pt>
                <c:pt idx="323">
                  <c:v>42369</c:v>
                </c:pt>
                <c:pt idx="324">
                  <c:v>42398</c:v>
                </c:pt>
                <c:pt idx="325">
                  <c:v>42429</c:v>
                </c:pt>
                <c:pt idx="326">
                  <c:v>42460</c:v>
                </c:pt>
                <c:pt idx="327">
                  <c:v>42489</c:v>
                </c:pt>
                <c:pt idx="328">
                  <c:v>42521</c:v>
                </c:pt>
                <c:pt idx="329">
                  <c:v>42551</c:v>
                </c:pt>
                <c:pt idx="330">
                  <c:v>42580</c:v>
                </c:pt>
                <c:pt idx="331">
                  <c:v>42613</c:v>
                </c:pt>
                <c:pt idx="332">
                  <c:v>42643</c:v>
                </c:pt>
                <c:pt idx="333">
                  <c:v>42674</c:v>
                </c:pt>
                <c:pt idx="334">
                  <c:v>42704</c:v>
                </c:pt>
                <c:pt idx="335">
                  <c:v>42734</c:v>
                </c:pt>
                <c:pt idx="336">
                  <c:v>42766</c:v>
                </c:pt>
                <c:pt idx="337">
                  <c:v>42794</c:v>
                </c:pt>
                <c:pt idx="338">
                  <c:v>42825</c:v>
                </c:pt>
                <c:pt idx="339">
                  <c:v>42853</c:v>
                </c:pt>
                <c:pt idx="340">
                  <c:v>42886</c:v>
                </c:pt>
                <c:pt idx="341">
                  <c:v>42916</c:v>
                </c:pt>
                <c:pt idx="342">
                  <c:v>42947</c:v>
                </c:pt>
                <c:pt idx="343">
                  <c:v>42978</c:v>
                </c:pt>
                <c:pt idx="344">
                  <c:v>43007</c:v>
                </c:pt>
                <c:pt idx="345">
                  <c:v>43039</c:v>
                </c:pt>
                <c:pt idx="346">
                  <c:v>43069</c:v>
                </c:pt>
                <c:pt idx="347">
                  <c:v>43098</c:v>
                </c:pt>
                <c:pt idx="348">
                  <c:v>43131</c:v>
                </c:pt>
                <c:pt idx="349">
                  <c:v>43159</c:v>
                </c:pt>
                <c:pt idx="350">
                  <c:v>43189</c:v>
                </c:pt>
                <c:pt idx="351">
                  <c:v>43220</c:v>
                </c:pt>
                <c:pt idx="352">
                  <c:v>43251</c:v>
                </c:pt>
                <c:pt idx="353">
                  <c:v>43280</c:v>
                </c:pt>
                <c:pt idx="354">
                  <c:v>43312</c:v>
                </c:pt>
                <c:pt idx="355">
                  <c:v>43343</c:v>
                </c:pt>
                <c:pt idx="356">
                  <c:v>43371</c:v>
                </c:pt>
                <c:pt idx="357">
                  <c:v>43404</c:v>
                </c:pt>
                <c:pt idx="358">
                  <c:v>43434</c:v>
                </c:pt>
                <c:pt idx="359">
                  <c:v>43465</c:v>
                </c:pt>
                <c:pt idx="360">
                  <c:v>43496</c:v>
                </c:pt>
                <c:pt idx="361">
                  <c:v>43524</c:v>
                </c:pt>
                <c:pt idx="362">
                  <c:v>43553</c:v>
                </c:pt>
                <c:pt idx="363">
                  <c:v>43585</c:v>
                </c:pt>
                <c:pt idx="364">
                  <c:v>43616</c:v>
                </c:pt>
                <c:pt idx="365">
                  <c:v>43644</c:v>
                </c:pt>
                <c:pt idx="366">
                  <c:v>43677</c:v>
                </c:pt>
                <c:pt idx="367">
                  <c:v>43707</c:v>
                </c:pt>
                <c:pt idx="368">
                  <c:v>43738</c:v>
                </c:pt>
                <c:pt idx="369">
                  <c:v>43769</c:v>
                </c:pt>
                <c:pt idx="370">
                  <c:v>43798</c:v>
                </c:pt>
                <c:pt idx="371">
                  <c:v>43830</c:v>
                </c:pt>
                <c:pt idx="372">
                  <c:v>43861</c:v>
                </c:pt>
                <c:pt idx="373">
                  <c:v>43889</c:v>
                </c:pt>
                <c:pt idx="374">
                  <c:v>43921</c:v>
                </c:pt>
                <c:pt idx="375">
                  <c:v>43951</c:v>
                </c:pt>
                <c:pt idx="376">
                  <c:v>43980</c:v>
                </c:pt>
                <c:pt idx="377">
                  <c:v>44012</c:v>
                </c:pt>
                <c:pt idx="378">
                  <c:v>44043</c:v>
                </c:pt>
                <c:pt idx="379">
                  <c:v>44074</c:v>
                </c:pt>
                <c:pt idx="380">
                  <c:v>44104</c:v>
                </c:pt>
                <c:pt idx="381">
                  <c:v>44134</c:v>
                </c:pt>
                <c:pt idx="382">
                  <c:v>44165</c:v>
                </c:pt>
                <c:pt idx="383">
                  <c:v>44196</c:v>
                </c:pt>
                <c:pt idx="384">
                  <c:v>44225</c:v>
                </c:pt>
                <c:pt idx="385">
                  <c:v>44253</c:v>
                </c:pt>
                <c:pt idx="386">
                  <c:v>44286</c:v>
                </c:pt>
                <c:pt idx="387">
                  <c:v>44316</c:v>
                </c:pt>
                <c:pt idx="388">
                  <c:v>44347</c:v>
                </c:pt>
                <c:pt idx="389">
                  <c:v>44377</c:v>
                </c:pt>
                <c:pt idx="390">
                  <c:v>44407</c:v>
                </c:pt>
                <c:pt idx="391">
                  <c:v>44439</c:v>
                </c:pt>
                <c:pt idx="392">
                  <c:v>44469</c:v>
                </c:pt>
                <c:pt idx="393">
                  <c:v>44498</c:v>
                </c:pt>
                <c:pt idx="394">
                  <c:v>44530</c:v>
                </c:pt>
                <c:pt idx="395">
                  <c:v>44561</c:v>
                </c:pt>
                <c:pt idx="396">
                  <c:v>44592</c:v>
                </c:pt>
                <c:pt idx="397">
                  <c:v>44620</c:v>
                </c:pt>
                <c:pt idx="398">
                  <c:v>44651</c:v>
                </c:pt>
                <c:pt idx="399">
                  <c:v>44680</c:v>
                </c:pt>
                <c:pt idx="400">
                  <c:v>44712</c:v>
                </c:pt>
                <c:pt idx="401">
                  <c:v>44742</c:v>
                </c:pt>
                <c:pt idx="402">
                  <c:v>44771</c:v>
                </c:pt>
                <c:pt idx="403">
                  <c:v>44804</c:v>
                </c:pt>
                <c:pt idx="404">
                  <c:v>44834</c:v>
                </c:pt>
                <c:pt idx="405">
                  <c:v>44865</c:v>
                </c:pt>
                <c:pt idx="406">
                  <c:v>44895</c:v>
                </c:pt>
                <c:pt idx="407">
                  <c:v>44925</c:v>
                </c:pt>
                <c:pt idx="408">
                  <c:v>44957</c:v>
                </c:pt>
                <c:pt idx="409">
                  <c:v>44985</c:v>
                </c:pt>
                <c:pt idx="410">
                  <c:v>45016</c:v>
                </c:pt>
                <c:pt idx="411">
                  <c:v>45044</c:v>
                </c:pt>
                <c:pt idx="412">
                  <c:v>45077</c:v>
                </c:pt>
                <c:pt idx="413">
                  <c:v>45107</c:v>
                </c:pt>
                <c:pt idx="414">
                  <c:v>45138</c:v>
                </c:pt>
                <c:pt idx="415">
                  <c:v>45169</c:v>
                </c:pt>
                <c:pt idx="416">
                  <c:v>45198</c:v>
                </c:pt>
                <c:pt idx="417">
                  <c:v>45230</c:v>
                </c:pt>
                <c:pt idx="418">
                  <c:v>45260</c:v>
                </c:pt>
                <c:pt idx="419">
                  <c:v>45289</c:v>
                </c:pt>
                <c:pt idx="420">
                  <c:v>45322</c:v>
                </c:pt>
                <c:pt idx="421">
                  <c:v>45351</c:v>
                </c:pt>
                <c:pt idx="422">
                  <c:v>45380</c:v>
                </c:pt>
                <c:pt idx="423">
                  <c:v>45412</c:v>
                </c:pt>
                <c:pt idx="424">
                  <c:v>45443</c:v>
                </c:pt>
                <c:pt idx="425">
                  <c:v>45471</c:v>
                </c:pt>
                <c:pt idx="426">
                  <c:v>45504</c:v>
                </c:pt>
                <c:pt idx="427">
                  <c:v>45534</c:v>
                </c:pt>
              </c:numCache>
            </c:numRef>
          </c:cat>
          <c:val>
            <c:numRef>
              <c:f>'[2408_금융시장_모니터링_월마감 지표.xlsx]고용수요_공급'!$G$115:$G$542</c:f>
              <c:numCache>
                <c:formatCode>General</c:formatCode>
                <c:ptCount val="4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98-4703-A73E-163804A9AF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216938783"/>
        <c:axId val="1216939615"/>
      </c:barChart>
      <c:lineChart>
        <c:grouping val="standard"/>
        <c:varyColors val="0"/>
        <c:ser>
          <c:idx val="0"/>
          <c:order val="0"/>
          <c:tx>
            <c:strRef>
              <c:f>'[2408_금융시장_모니터링_월마감 지표.xlsx]고용수요_공급'!$B$1</c:f>
              <c:strCache>
                <c:ptCount val="1"/>
                <c:pt idx="0">
                  <c:v>미국기준금리</c:v>
                </c:pt>
              </c:strCache>
            </c:strRef>
          </c:tx>
          <c:spPr>
            <a:ln w="19050" cap="rnd">
              <a:solidFill>
                <a:srgbClr val="C31761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'[2408_금융시장_모니터링_월마감 지표.xlsx]고용수요_공급'!$A$115:$A$543</c:f>
              <c:numCache>
                <c:formatCode>yyyy\-mm\-dd</c:formatCode>
                <c:ptCount val="429"/>
                <c:pt idx="0">
                  <c:v>32539</c:v>
                </c:pt>
                <c:pt idx="1">
                  <c:v>32567</c:v>
                </c:pt>
                <c:pt idx="2">
                  <c:v>32598</c:v>
                </c:pt>
                <c:pt idx="3">
                  <c:v>32626</c:v>
                </c:pt>
                <c:pt idx="4">
                  <c:v>32659</c:v>
                </c:pt>
                <c:pt idx="5">
                  <c:v>32689</c:v>
                </c:pt>
                <c:pt idx="6">
                  <c:v>32720</c:v>
                </c:pt>
                <c:pt idx="7">
                  <c:v>32751</c:v>
                </c:pt>
                <c:pt idx="8">
                  <c:v>32780</c:v>
                </c:pt>
                <c:pt idx="9">
                  <c:v>32812</c:v>
                </c:pt>
                <c:pt idx="10">
                  <c:v>32842</c:v>
                </c:pt>
                <c:pt idx="11">
                  <c:v>32871</c:v>
                </c:pt>
                <c:pt idx="12">
                  <c:v>32904</c:v>
                </c:pt>
                <c:pt idx="13">
                  <c:v>32932</c:v>
                </c:pt>
                <c:pt idx="14">
                  <c:v>32962</c:v>
                </c:pt>
                <c:pt idx="15">
                  <c:v>32993</c:v>
                </c:pt>
                <c:pt idx="16">
                  <c:v>33024</c:v>
                </c:pt>
                <c:pt idx="17">
                  <c:v>33053</c:v>
                </c:pt>
                <c:pt idx="18">
                  <c:v>33085</c:v>
                </c:pt>
                <c:pt idx="19">
                  <c:v>33116</c:v>
                </c:pt>
                <c:pt idx="20">
                  <c:v>33144</c:v>
                </c:pt>
                <c:pt idx="21">
                  <c:v>33177</c:v>
                </c:pt>
                <c:pt idx="22">
                  <c:v>33207</c:v>
                </c:pt>
                <c:pt idx="23">
                  <c:v>33238</c:v>
                </c:pt>
                <c:pt idx="24">
                  <c:v>33269</c:v>
                </c:pt>
                <c:pt idx="25">
                  <c:v>33297</c:v>
                </c:pt>
                <c:pt idx="26">
                  <c:v>33326</c:v>
                </c:pt>
                <c:pt idx="27">
                  <c:v>33358</c:v>
                </c:pt>
                <c:pt idx="28">
                  <c:v>33389</c:v>
                </c:pt>
                <c:pt idx="29">
                  <c:v>33417</c:v>
                </c:pt>
                <c:pt idx="30">
                  <c:v>33450</c:v>
                </c:pt>
                <c:pt idx="31">
                  <c:v>33480</c:v>
                </c:pt>
                <c:pt idx="32">
                  <c:v>33511</c:v>
                </c:pt>
                <c:pt idx="33">
                  <c:v>33542</c:v>
                </c:pt>
                <c:pt idx="34">
                  <c:v>33571</c:v>
                </c:pt>
                <c:pt idx="35">
                  <c:v>33603</c:v>
                </c:pt>
                <c:pt idx="36">
                  <c:v>33634</c:v>
                </c:pt>
                <c:pt idx="37">
                  <c:v>33662</c:v>
                </c:pt>
                <c:pt idx="38">
                  <c:v>33694</c:v>
                </c:pt>
                <c:pt idx="39">
                  <c:v>33724</c:v>
                </c:pt>
                <c:pt idx="40">
                  <c:v>33753</c:v>
                </c:pt>
                <c:pt idx="41">
                  <c:v>33785</c:v>
                </c:pt>
                <c:pt idx="42">
                  <c:v>33816</c:v>
                </c:pt>
                <c:pt idx="43">
                  <c:v>33847</c:v>
                </c:pt>
                <c:pt idx="44">
                  <c:v>33877</c:v>
                </c:pt>
                <c:pt idx="45">
                  <c:v>33907</c:v>
                </c:pt>
                <c:pt idx="46">
                  <c:v>33938</c:v>
                </c:pt>
                <c:pt idx="47">
                  <c:v>33969</c:v>
                </c:pt>
                <c:pt idx="48">
                  <c:v>33998</c:v>
                </c:pt>
                <c:pt idx="49">
                  <c:v>34026</c:v>
                </c:pt>
                <c:pt idx="50">
                  <c:v>34059</c:v>
                </c:pt>
                <c:pt idx="51">
                  <c:v>34089</c:v>
                </c:pt>
                <c:pt idx="52">
                  <c:v>34120</c:v>
                </c:pt>
                <c:pt idx="53">
                  <c:v>34150</c:v>
                </c:pt>
                <c:pt idx="54">
                  <c:v>34180</c:v>
                </c:pt>
                <c:pt idx="55">
                  <c:v>34212</c:v>
                </c:pt>
                <c:pt idx="56">
                  <c:v>34242</c:v>
                </c:pt>
                <c:pt idx="57">
                  <c:v>34271</c:v>
                </c:pt>
                <c:pt idx="58">
                  <c:v>34303</c:v>
                </c:pt>
                <c:pt idx="59">
                  <c:v>34334</c:v>
                </c:pt>
                <c:pt idx="60">
                  <c:v>34365</c:v>
                </c:pt>
                <c:pt idx="61">
                  <c:v>34393</c:v>
                </c:pt>
                <c:pt idx="62">
                  <c:v>34424</c:v>
                </c:pt>
                <c:pt idx="63">
                  <c:v>34453</c:v>
                </c:pt>
                <c:pt idx="64">
                  <c:v>34485</c:v>
                </c:pt>
                <c:pt idx="65">
                  <c:v>34515</c:v>
                </c:pt>
                <c:pt idx="66">
                  <c:v>34544</c:v>
                </c:pt>
                <c:pt idx="67">
                  <c:v>34577</c:v>
                </c:pt>
                <c:pt idx="68">
                  <c:v>34607</c:v>
                </c:pt>
                <c:pt idx="69">
                  <c:v>34638</c:v>
                </c:pt>
                <c:pt idx="70">
                  <c:v>34668</c:v>
                </c:pt>
                <c:pt idx="71">
                  <c:v>34698</c:v>
                </c:pt>
                <c:pt idx="72">
                  <c:v>34730</c:v>
                </c:pt>
                <c:pt idx="73">
                  <c:v>34758</c:v>
                </c:pt>
                <c:pt idx="74">
                  <c:v>34789</c:v>
                </c:pt>
                <c:pt idx="75">
                  <c:v>34817</c:v>
                </c:pt>
                <c:pt idx="76">
                  <c:v>34850</c:v>
                </c:pt>
                <c:pt idx="77">
                  <c:v>34880</c:v>
                </c:pt>
                <c:pt idx="78">
                  <c:v>34911</c:v>
                </c:pt>
                <c:pt idx="79">
                  <c:v>34942</c:v>
                </c:pt>
                <c:pt idx="80">
                  <c:v>34971</c:v>
                </c:pt>
                <c:pt idx="81">
                  <c:v>35003</c:v>
                </c:pt>
                <c:pt idx="82">
                  <c:v>35033</c:v>
                </c:pt>
                <c:pt idx="83">
                  <c:v>35062</c:v>
                </c:pt>
                <c:pt idx="84">
                  <c:v>35095</c:v>
                </c:pt>
                <c:pt idx="85">
                  <c:v>35124</c:v>
                </c:pt>
                <c:pt idx="86">
                  <c:v>35153</c:v>
                </c:pt>
                <c:pt idx="87">
                  <c:v>35185</c:v>
                </c:pt>
                <c:pt idx="88">
                  <c:v>35216</c:v>
                </c:pt>
                <c:pt idx="89">
                  <c:v>35244</c:v>
                </c:pt>
                <c:pt idx="90">
                  <c:v>35277</c:v>
                </c:pt>
                <c:pt idx="91">
                  <c:v>35307</c:v>
                </c:pt>
                <c:pt idx="92">
                  <c:v>35338</c:v>
                </c:pt>
                <c:pt idx="93">
                  <c:v>35369</c:v>
                </c:pt>
                <c:pt idx="94">
                  <c:v>35398</c:v>
                </c:pt>
                <c:pt idx="95">
                  <c:v>35430</c:v>
                </c:pt>
                <c:pt idx="96">
                  <c:v>35461</c:v>
                </c:pt>
                <c:pt idx="97">
                  <c:v>35489</c:v>
                </c:pt>
                <c:pt idx="98">
                  <c:v>35520</c:v>
                </c:pt>
                <c:pt idx="99">
                  <c:v>35550</c:v>
                </c:pt>
                <c:pt idx="100">
                  <c:v>35580</c:v>
                </c:pt>
                <c:pt idx="101">
                  <c:v>35611</c:v>
                </c:pt>
                <c:pt idx="102">
                  <c:v>35642</c:v>
                </c:pt>
                <c:pt idx="103">
                  <c:v>35671</c:v>
                </c:pt>
                <c:pt idx="104">
                  <c:v>35703</c:v>
                </c:pt>
                <c:pt idx="105">
                  <c:v>35734</c:v>
                </c:pt>
                <c:pt idx="106">
                  <c:v>35762</c:v>
                </c:pt>
                <c:pt idx="107">
                  <c:v>35795</c:v>
                </c:pt>
                <c:pt idx="108">
                  <c:v>35825</c:v>
                </c:pt>
                <c:pt idx="109">
                  <c:v>35853</c:v>
                </c:pt>
                <c:pt idx="110">
                  <c:v>35885</c:v>
                </c:pt>
                <c:pt idx="111">
                  <c:v>35915</c:v>
                </c:pt>
                <c:pt idx="112">
                  <c:v>35944</c:v>
                </c:pt>
                <c:pt idx="113">
                  <c:v>35976</c:v>
                </c:pt>
                <c:pt idx="114">
                  <c:v>36007</c:v>
                </c:pt>
                <c:pt idx="115">
                  <c:v>36038</c:v>
                </c:pt>
                <c:pt idx="116">
                  <c:v>36068</c:v>
                </c:pt>
                <c:pt idx="117">
                  <c:v>36098</c:v>
                </c:pt>
                <c:pt idx="118">
                  <c:v>36129</c:v>
                </c:pt>
                <c:pt idx="119">
                  <c:v>36160</c:v>
                </c:pt>
                <c:pt idx="120">
                  <c:v>36189</c:v>
                </c:pt>
                <c:pt idx="121">
                  <c:v>36217</c:v>
                </c:pt>
                <c:pt idx="122">
                  <c:v>36250</c:v>
                </c:pt>
                <c:pt idx="123">
                  <c:v>36280</c:v>
                </c:pt>
                <c:pt idx="124">
                  <c:v>36311</c:v>
                </c:pt>
                <c:pt idx="125">
                  <c:v>36341</c:v>
                </c:pt>
                <c:pt idx="126">
                  <c:v>36371</c:v>
                </c:pt>
                <c:pt idx="127">
                  <c:v>36403</c:v>
                </c:pt>
                <c:pt idx="128">
                  <c:v>36433</c:v>
                </c:pt>
                <c:pt idx="129">
                  <c:v>36462</c:v>
                </c:pt>
                <c:pt idx="130">
                  <c:v>36494</c:v>
                </c:pt>
                <c:pt idx="131">
                  <c:v>36525</c:v>
                </c:pt>
                <c:pt idx="132">
                  <c:v>36556</c:v>
                </c:pt>
                <c:pt idx="133">
                  <c:v>36585</c:v>
                </c:pt>
                <c:pt idx="134">
                  <c:v>36616</c:v>
                </c:pt>
                <c:pt idx="135">
                  <c:v>36644</c:v>
                </c:pt>
                <c:pt idx="136">
                  <c:v>36677</c:v>
                </c:pt>
                <c:pt idx="137">
                  <c:v>36707</c:v>
                </c:pt>
                <c:pt idx="138">
                  <c:v>36738</c:v>
                </c:pt>
                <c:pt idx="139">
                  <c:v>36769</c:v>
                </c:pt>
                <c:pt idx="140">
                  <c:v>36798</c:v>
                </c:pt>
                <c:pt idx="141">
                  <c:v>36830</c:v>
                </c:pt>
                <c:pt idx="142">
                  <c:v>36860</c:v>
                </c:pt>
                <c:pt idx="143">
                  <c:v>36889</c:v>
                </c:pt>
                <c:pt idx="144">
                  <c:v>36922</c:v>
                </c:pt>
                <c:pt idx="145">
                  <c:v>36950</c:v>
                </c:pt>
                <c:pt idx="146">
                  <c:v>36980</c:v>
                </c:pt>
                <c:pt idx="147">
                  <c:v>37011</c:v>
                </c:pt>
                <c:pt idx="148">
                  <c:v>37042</c:v>
                </c:pt>
                <c:pt idx="149">
                  <c:v>37071</c:v>
                </c:pt>
                <c:pt idx="150">
                  <c:v>37103</c:v>
                </c:pt>
                <c:pt idx="151">
                  <c:v>37134</c:v>
                </c:pt>
                <c:pt idx="152">
                  <c:v>37162</c:v>
                </c:pt>
                <c:pt idx="153">
                  <c:v>37195</c:v>
                </c:pt>
                <c:pt idx="154">
                  <c:v>37225</c:v>
                </c:pt>
                <c:pt idx="155">
                  <c:v>37256</c:v>
                </c:pt>
                <c:pt idx="156">
                  <c:v>37287</c:v>
                </c:pt>
                <c:pt idx="157">
                  <c:v>37315</c:v>
                </c:pt>
                <c:pt idx="158">
                  <c:v>37344</c:v>
                </c:pt>
                <c:pt idx="159">
                  <c:v>37376</c:v>
                </c:pt>
                <c:pt idx="160">
                  <c:v>37407</c:v>
                </c:pt>
                <c:pt idx="161">
                  <c:v>37435</c:v>
                </c:pt>
                <c:pt idx="162">
                  <c:v>37468</c:v>
                </c:pt>
                <c:pt idx="163">
                  <c:v>37498</c:v>
                </c:pt>
                <c:pt idx="164">
                  <c:v>37529</c:v>
                </c:pt>
                <c:pt idx="165">
                  <c:v>37560</c:v>
                </c:pt>
                <c:pt idx="166">
                  <c:v>37589</c:v>
                </c:pt>
                <c:pt idx="167">
                  <c:v>37621</c:v>
                </c:pt>
                <c:pt idx="168">
                  <c:v>37652</c:v>
                </c:pt>
                <c:pt idx="169">
                  <c:v>37680</c:v>
                </c:pt>
                <c:pt idx="170">
                  <c:v>37711</c:v>
                </c:pt>
                <c:pt idx="171">
                  <c:v>37741</c:v>
                </c:pt>
                <c:pt idx="172">
                  <c:v>37771</c:v>
                </c:pt>
                <c:pt idx="173">
                  <c:v>37802</c:v>
                </c:pt>
                <c:pt idx="174">
                  <c:v>37833</c:v>
                </c:pt>
                <c:pt idx="175">
                  <c:v>37862</c:v>
                </c:pt>
                <c:pt idx="176">
                  <c:v>37894</c:v>
                </c:pt>
                <c:pt idx="177">
                  <c:v>37925</c:v>
                </c:pt>
                <c:pt idx="178">
                  <c:v>37953</c:v>
                </c:pt>
                <c:pt idx="179">
                  <c:v>37986</c:v>
                </c:pt>
                <c:pt idx="180">
                  <c:v>38016</c:v>
                </c:pt>
                <c:pt idx="181">
                  <c:v>38044</c:v>
                </c:pt>
                <c:pt idx="182">
                  <c:v>38077</c:v>
                </c:pt>
                <c:pt idx="183">
                  <c:v>38107</c:v>
                </c:pt>
                <c:pt idx="184">
                  <c:v>38138</c:v>
                </c:pt>
                <c:pt idx="185">
                  <c:v>38168</c:v>
                </c:pt>
                <c:pt idx="186">
                  <c:v>38198</c:v>
                </c:pt>
                <c:pt idx="187">
                  <c:v>38230</c:v>
                </c:pt>
                <c:pt idx="188">
                  <c:v>38260</c:v>
                </c:pt>
                <c:pt idx="189">
                  <c:v>38289</c:v>
                </c:pt>
                <c:pt idx="190">
                  <c:v>38321</c:v>
                </c:pt>
                <c:pt idx="191">
                  <c:v>38352</c:v>
                </c:pt>
                <c:pt idx="192">
                  <c:v>38383</c:v>
                </c:pt>
                <c:pt idx="193">
                  <c:v>38411</c:v>
                </c:pt>
                <c:pt idx="194">
                  <c:v>38442</c:v>
                </c:pt>
                <c:pt idx="195">
                  <c:v>38471</c:v>
                </c:pt>
                <c:pt idx="196">
                  <c:v>38503</c:v>
                </c:pt>
                <c:pt idx="197">
                  <c:v>38533</c:v>
                </c:pt>
                <c:pt idx="198">
                  <c:v>38562</c:v>
                </c:pt>
                <c:pt idx="199">
                  <c:v>38595</c:v>
                </c:pt>
                <c:pt idx="200">
                  <c:v>38625</c:v>
                </c:pt>
                <c:pt idx="201">
                  <c:v>38656</c:v>
                </c:pt>
                <c:pt idx="202">
                  <c:v>38686</c:v>
                </c:pt>
                <c:pt idx="203">
                  <c:v>38716</c:v>
                </c:pt>
                <c:pt idx="204">
                  <c:v>38748</c:v>
                </c:pt>
                <c:pt idx="205">
                  <c:v>38776</c:v>
                </c:pt>
                <c:pt idx="206">
                  <c:v>38807</c:v>
                </c:pt>
                <c:pt idx="207">
                  <c:v>38835</c:v>
                </c:pt>
                <c:pt idx="208">
                  <c:v>38868</c:v>
                </c:pt>
                <c:pt idx="209">
                  <c:v>38898</c:v>
                </c:pt>
                <c:pt idx="210">
                  <c:v>38929</c:v>
                </c:pt>
                <c:pt idx="211">
                  <c:v>38960</c:v>
                </c:pt>
                <c:pt idx="212">
                  <c:v>38989</c:v>
                </c:pt>
                <c:pt idx="213">
                  <c:v>39021</c:v>
                </c:pt>
                <c:pt idx="214">
                  <c:v>39051</c:v>
                </c:pt>
                <c:pt idx="215">
                  <c:v>39080</c:v>
                </c:pt>
                <c:pt idx="216">
                  <c:v>39113</c:v>
                </c:pt>
                <c:pt idx="217">
                  <c:v>39141</c:v>
                </c:pt>
                <c:pt idx="218">
                  <c:v>39171</c:v>
                </c:pt>
                <c:pt idx="219">
                  <c:v>39202</c:v>
                </c:pt>
                <c:pt idx="220">
                  <c:v>39233</c:v>
                </c:pt>
                <c:pt idx="221">
                  <c:v>39262</c:v>
                </c:pt>
                <c:pt idx="222">
                  <c:v>39294</c:v>
                </c:pt>
                <c:pt idx="223">
                  <c:v>39325</c:v>
                </c:pt>
                <c:pt idx="224">
                  <c:v>39353</c:v>
                </c:pt>
                <c:pt idx="225">
                  <c:v>39386</c:v>
                </c:pt>
                <c:pt idx="226">
                  <c:v>39416</c:v>
                </c:pt>
                <c:pt idx="227">
                  <c:v>39447</c:v>
                </c:pt>
                <c:pt idx="228">
                  <c:v>39478</c:v>
                </c:pt>
                <c:pt idx="229">
                  <c:v>39507</c:v>
                </c:pt>
                <c:pt idx="230">
                  <c:v>39538</c:v>
                </c:pt>
                <c:pt idx="231">
                  <c:v>39568</c:v>
                </c:pt>
                <c:pt idx="232">
                  <c:v>39598</c:v>
                </c:pt>
                <c:pt idx="233">
                  <c:v>39629</c:v>
                </c:pt>
                <c:pt idx="234">
                  <c:v>39660</c:v>
                </c:pt>
                <c:pt idx="235">
                  <c:v>39689</c:v>
                </c:pt>
                <c:pt idx="236">
                  <c:v>39721</c:v>
                </c:pt>
                <c:pt idx="237">
                  <c:v>39752</c:v>
                </c:pt>
                <c:pt idx="238">
                  <c:v>39780</c:v>
                </c:pt>
                <c:pt idx="239">
                  <c:v>39813</c:v>
                </c:pt>
                <c:pt idx="240">
                  <c:v>39843</c:v>
                </c:pt>
                <c:pt idx="241">
                  <c:v>39871</c:v>
                </c:pt>
                <c:pt idx="242">
                  <c:v>39903</c:v>
                </c:pt>
                <c:pt idx="243">
                  <c:v>39933</c:v>
                </c:pt>
                <c:pt idx="244">
                  <c:v>39962</c:v>
                </c:pt>
                <c:pt idx="245">
                  <c:v>39994</c:v>
                </c:pt>
                <c:pt idx="246">
                  <c:v>40025</c:v>
                </c:pt>
                <c:pt idx="247">
                  <c:v>40056</c:v>
                </c:pt>
                <c:pt idx="248">
                  <c:v>40086</c:v>
                </c:pt>
                <c:pt idx="249">
                  <c:v>40116</c:v>
                </c:pt>
                <c:pt idx="250">
                  <c:v>40147</c:v>
                </c:pt>
                <c:pt idx="251">
                  <c:v>40178</c:v>
                </c:pt>
                <c:pt idx="252">
                  <c:v>40207</c:v>
                </c:pt>
                <c:pt idx="253">
                  <c:v>40235</c:v>
                </c:pt>
                <c:pt idx="254">
                  <c:v>40268</c:v>
                </c:pt>
                <c:pt idx="255">
                  <c:v>40298</c:v>
                </c:pt>
                <c:pt idx="256">
                  <c:v>40329</c:v>
                </c:pt>
                <c:pt idx="257">
                  <c:v>40359</c:v>
                </c:pt>
                <c:pt idx="258">
                  <c:v>40389</c:v>
                </c:pt>
                <c:pt idx="259">
                  <c:v>40421</c:v>
                </c:pt>
                <c:pt idx="260">
                  <c:v>40451</c:v>
                </c:pt>
                <c:pt idx="261">
                  <c:v>40480</c:v>
                </c:pt>
                <c:pt idx="262">
                  <c:v>40512</c:v>
                </c:pt>
                <c:pt idx="263">
                  <c:v>40543</c:v>
                </c:pt>
                <c:pt idx="264">
                  <c:v>40574</c:v>
                </c:pt>
                <c:pt idx="265">
                  <c:v>40602</c:v>
                </c:pt>
                <c:pt idx="266">
                  <c:v>40633</c:v>
                </c:pt>
                <c:pt idx="267">
                  <c:v>40662</c:v>
                </c:pt>
                <c:pt idx="268">
                  <c:v>40694</c:v>
                </c:pt>
                <c:pt idx="269">
                  <c:v>40724</c:v>
                </c:pt>
                <c:pt idx="270">
                  <c:v>40753</c:v>
                </c:pt>
                <c:pt idx="271">
                  <c:v>40786</c:v>
                </c:pt>
                <c:pt idx="272">
                  <c:v>40816</c:v>
                </c:pt>
                <c:pt idx="273">
                  <c:v>40847</c:v>
                </c:pt>
                <c:pt idx="274">
                  <c:v>40877</c:v>
                </c:pt>
                <c:pt idx="275">
                  <c:v>40907</c:v>
                </c:pt>
                <c:pt idx="276">
                  <c:v>40939</c:v>
                </c:pt>
                <c:pt idx="277">
                  <c:v>40968</c:v>
                </c:pt>
                <c:pt idx="278">
                  <c:v>40998</c:v>
                </c:pt>
                <c:pt idx="279">
                  <c:v>41029</c:v>
                </c:pt>
                <c:pt idx="280">
                  <c:v>41060</c:v>
                </c:pt>
                <c:pt idx="281">
                  <c:v>41089</c:v>
                </c:pt>
                <c:pt idx="282">
                  <c:v>41121</c:v>
                </c:pt>
                <c:pt idx="283">
                  <c:v>41152</c:v>
                </c:pt>
                <c:pt idx="284">
                  <c:v>41180</c:v>
                </c:pt>
                <c:pt idx="285">
                  <c:v>41213</c:v>
                </c:pt>
                <c:pt idx="286">
                  <c:v>41243</c:v>
                </c:pt>
                <c:pt idx="287">
                  <c:v>41274</c:v>
                </c:pt>
                <c:pt idx="288">
                  <c:v>41305</c:v>
                </c:pt>
                <c:pt idx="289">
                  <c:v>41333</c:v>
                </c:pt>
                <c:pt idx="290">
                  <c:v>41362</c:v>
                </c:pt>
                <c:pt idx="291">
                  <c:v>41394</c:v>
                </c:pt>
                <c:pt idx="292">
                  <c:v>41425</c:v>
                </c:pt>
                <c:pt idx="293">
                  <c:v>41453</c:v>
                </c:pt>
                <c:pt idx="294">
                  <c:v>41486</c:v>
                </c:pt>
                <c:pt idx="295">
                  <c:v>41516</c:v>
                </c:pt>
                <c:pt idx="296">
                  <c:v>41547</c:v>
                </c:pt>
                <c:pt idx="297">
                  <c:v>41578</c:v>
                </c:pt>
                <c:pt idx="298">
                  <c:v>41607</c:v>
                </c:pt>
                <c:pt idx="299">
                  <c:v>41639</c:v>
                </c:pt>
                <c:pt idx="300">
                  <c:v>41670</c:v>
                </c:pt>
                <c:pt idx="301">
                  <c:v>41698</c:v>
                </c:pt>
                <c:pt idx="302">
                  <c:v>41729</c:v>
                </c:pt>
                <c:pt idx="303">
                  <c:v>41759</c:v>
                </c:pt>
                <c:pt idx="304">
                  <c:v>41789</c:v>
                </c:pt>
                <c:pt idx="305">
                  <c:v>41820</c:v>
                </c:pt>
                <c:pt idx="306">
                  <c:v>41851</c:v>
                </c:pt>
                <c:pt idx="307">
                  <c:v>41880</c:v>
                </c:pt>
                <c:pt idx="308">
                  <c:v>41912</c:v>
                </c:pt>
                <c:pt idx="309">
                  <c:v>41943</c:v>
                </c:pt>
                <c:pt idx="310">
                  <c:v>41971</c:v>
                </c:pt>
                <c:pt idx="311">
                  <c:v>42004</c:v>
                </c:pt>
                <c:pt idx="312">
                  <c:v>42034</c:v>
                </c:pt>
                <c:pt idx="313">
                  <c:v>42062</c:v>
                </c:pt>
                <c:pt idx="314">
                  <c:v>42094</c:v>
                </c:pt>
                <c:pt idx="315">
                  <c:v>42124</c:v>
                </c:pt>
                <c:pt idx="316">
                  <c:v>42153</c:v>
                </c:pt>
                <c:pt idx="317">
                  <c:v>42185</c:v>
                </c:pt>
                <c:pt idx="318">
                  <c:v>42216</c:v>
                </c:pt>
                <c:pt idx="319">
                  <c:v>42247</c:v>
                </c:pt>
                <c:pt idx="320">
                  <c:v>42277</c:v>
                </c:pt>
                <c:pt idx="321">
                  <c:v>42307</c:v>
                </c:pt>
                <c:pt idx="322">
                  <c:v>42338</c:v>
                </c:pt>
                <c:pt idx="323">
                  <c:v>42369</c:v>
                </c:pt>
                <c:pt idx="324">
                  <c:v>42398</c:v>
                </c:pt>
                <c:pt idx="325">
                  <c:v>42429</c:v>
                </c:pt>
                <c:pt idx="326">
                  <c:v>42460</c:v>
                </c:pt>
                <c:pt idx="327">
                  <c:v>42489</c:v>
                </c:pt>
                <c:pt idx="328">
                  <c:v>42521</c:v>
                </c:pt>
                <c:pt idx="329">
                  <c:v>42551</c:v>
                </c:pt>
                <c:pt idx="330">
                  <c:v>42580</c:v>
                </c:pt>
                <c:pt idx="331">
                  <c:v>42613</c:v>
                </c:pt>
                <c:pt idx="332">
                  <c:v>42643</c:v>
                </c:pt>
                <c:pt idx="333">
                  <c:v>42674</c:v>
                </c:pt>
                <c:pt idx="334">
                  <c:v>42704</c:v>
                </c:pt>
                <c:pt idx="335">
                  <c:v>42734</c:v>
                </c:pt>
                <c:pt idx="336">
                  <c:v>42766</c:v>
                </c:pt>
                <c:pt idx="337">
                  <c:v>42794</c:v>
                </c:pt>
                <c:pt idx="338">
                  <c:v>42825</c:v>
                </c:pt>
                <c:pt idx="339">
                  <c:v>42853</c:v>
                </c:pt>
                <c:pt idx="340">
                  <c:v>42886</c:v>
                </c:pt>
                <c:pt idx="341">
                  <c:v>42916</c:v>
                </c:pt>
                <c:pt idx="342">
                  <c:v>42947</c:v>
                </c:pt>
                <c:pt idx="343">
                  <c:v>42978</c:v>
                </c:pt>
                <c:pt idx="344">
                  <c:v>43007</c:v>
                </c:pt>
                <c:pt idx="345">
                  <c:v>43039</c:v>
                </c:pt>
                <c:pt idx="346">
                  <c:v>43069</c:v>
                </c:pt>
                <c:pt idx="347">
                  <c:v>43098</c:v>
                </c:pt>
                <c:pt idx="348">
                  <c:v>43131</c:v>
                </c:pt>
                <c:pt idx="349">
                  <c:v>43159</c:v>
                </c:pt>
                <c:pt idx="350">
                  <c:v>43189</c:v>
                </c:pt>
                <c:pt idx="351">
                  <c:v>43220</c:v>
                </c:pt>
                <c:pt idx="352">
                  <c:v>43251</c:v>
                </c:pt>
                <c:pt idx="353">
                  <c:v>43280</c:v>
                </c:pt>
                <c:pt idx="354">
                  <c:v>43312</c:v>
                </c:pt>
                <c:pt idx="355">
                  <c:v>43343</c:v>
                </c:pt>
                <c:pt idx="356">
                  <c:v>43371</c:v>
                </c:pt>
                <c:pt idx="357">
                  <c:v>43404</c:v>
                </c:pt>
                <c:pt idx="358">
                  <c:v>43434</c:v>
                </c:pt>
                <c:pt idx="359">
                  <c:v>43465</c:v>
                </c:pt>
                <c:pt idx="360">
                  <c:v>43496</c:v>
                </c:pt>
                <c:pt idx="361">
                  <c:v>43524</c:v>
                </c:pt>
                <c:pt idx="362">
                  <c:v>43553</c:v>
                </c:pt>
                <c:pt idx="363">
                  <c:v>43585</c:v>
                </c:pt>
                <c:pt idx="364">
                  <c:v>43616</c:v>
                </c:pt>
                <c:pt idx="365">
                  <c:v>43644</c:v>
                </c:pt>
                <c:pt idx="366">
                  <c:v>43677</c:v>
                </c:pt>
                <c:pt idx="367">
                  <c:v>43707</c:v>
                </c:pt>
                <c:pt idx="368">
                  <c:v>43738</c:v>
                </c:pt>
                <c:pt idx="369">
                  <c:v>43769</c:v>
                </c:pt>
                <c:pt idx="370">
                  <c:v>43798</c:v>
                </c:pt>
                <c:pt idx="371">
                  <c:v>43830</c:v>
                </c:pt>
                <c:pt idx="372">
                  <c:v>43861</c:v>
                </c:pt>
                <c:pt idx="373">
                  <c:v>43889</c:v>
                </c:pt>
                <c:pt idx="374">
                  <c:v>43921</c:v>
                </c:pt>
                <c:pt idx="375">
                  <c:v>43951</c:v>
                </c:pt>
                <c:pt idx="376">
                  <c:v>43980</c:v>
                </c:pt>
                <c:pt idx="377">
                  <c:v>44012</c:v>
                </c:pt>
                <c:pt idx="378">
                  <c:v>44043</c:v>
                </c:pt>
                <c:pt idx="379">
                  <c:v>44074</c:v>
                </c:pt>
                <c:pt idx="380">
                  <c:v>44104</c:v>
                </c:pt>
                <c:pt idx="381">
                  <c:v>44134</c:v>
                </c:pt>
                <c:pt idx="382">
                  <c:v>44165</c:v>
                </c:pt>
                <c:pt idx="383">
                  <c:v>44196</c:v>
                </c:pt>
                <c:pt idx="384">
                  <c:v>44225</c:v>
                </c:pt>
                <c:pt idx="385">
                  <c:v>44253</c:v>
                </c:pt>
                <c:pt idx="386">
                  <c:v>44286</c:v>
                </c:pt>
                <c:pt idx="387">
                  <c:v>44316</c:v>
                </c:pt>
                <c:pt idx="388">
                  <c:v>44347</c:v>
                </c:pt>
                <c:pt idx="389">
                  <c:v>44377</c:v>
                </c:pt>
                <c:pt idx="390">
                  <c:v>44407</c:v>
                </c:pt>
                <c:pt idx="391">
                  <c:v>44439</c:v>
                </c:pt>
                <c:pt idx="392">
                  <c:v>44469</c:v>
                </c:pt>
                <c:pt idx="393">
                  <c:v>44498</c:v>
                </c:pt>
                <c:pt idx="394">
                  <c:v>44530</c:v>
                </c:pt>
                <c:pt idx="395">
                  <c:v>44561</c:v>
                </c:pt>
                <c:pt idx="396">
                  <c:v>44592</c:v>
                </c:pt>
                <c:pt idx="397">
                  <c:v>44620</c:v>
                </c:pt>
                <c:pt idx="398">
                  <c:v>44651</c:v>
                </c:pt>
                <c:pt idx="399">
                  <c:v>44680</c:v>
                </c:pt>
                <c:pt idx="400">
                  <c:v>44712</c:v>
                </c:pt>
                <c:pt idx="401">
                  <c:v>44742</c:v>
                </c:pt>
                <c:pt idx="402">
                  <c:v>44771</c:v>
                </c:pt>
                <c:pt idx="403">
                  <c:v>44804</c:v>
                </c:pt>
                <c:pt idx="404">
                  <c:v>44834</c:v>
                </c:pt>
                <c:pt idx="405">
                  <c:v>44865</c:v>
                </c:pt>
                <c:pt idx="406">
                  <c:v>44895</c:v>
                </c:pt>
                <c:pt idx="407">
                  <c:v>44925</c:v>
                </c:pt>
                <c:pt idx="408">
                  <c:v>44957</c:v>
                </c:pt>
                <c:pt idx="409">
                  <c:v>44985</c:v>
                </c:pt>
                <c:pt idx="410">
                  <c:v>45016</c:v>
                </c:pt>
                <c:pt idx="411">
                  <c:v>45044</c:v>
                </c:pt>
                <c:pt idx="412">
                  <c:v>45077</c:v>
                </c:pt>
                <c:pt idx="413">
                  <c:v>45107</c:v>
                </c:pt>
                <c:pt idx="414">
                  <c:v>45138</c:v>
                </c:pt>
                <c:pt idx="415">
                  <c:v>45169</c:v>
                </c:pt>
                <c:pt idx="416">
                  <c:v>45198</c:v>
                </c:pt>
                <c:pt idx="417">
                  <c:v>45230</c:v>
                </c:pt>
                <c:pt idx="418">
                  <c:v>45260</c:v>
                </c:pt>
                <c:pt idx="419">
                  <c:v>45289</c:v>
                </c:pt>
                <c:pt idx="420">
                  <c:v>45322</c:v>
                </c:pt>
                <c:pt idx="421">
                  <c:v>45351</c:v>
                </c:pt>
                <c:pt idx="422">
                  <c:v>45380</c:v>
                </c:pt>
                <c:pt idx="423">
                  <c:v>45412</c:v>
                </c:pt>
                <c:pt idx="424">
                  <c:v>45443</c:v>
                </c:pt>
                <c:pt idx="425">
                  <c:v>45471</c:v>
                </c:pt>
                <c:pt idx="426">
                  <c:v>45504</c:v>
                </c:pt>
                <c:pt idx="427">
                  <c:v>45534</c:v>
                </c:pt>
                <c:pt idx="428">
                  <c:v>45565</c:v>
                </c:pt>
              </c:numCache>
            </c:numRef>
          </c:cat>
          <c:val>
            <c:numRef>
              <c:f>'[2408_금융시장_모니터링_월마감 지표.xlsx]고용수요_공급'!$B$115:$B$543</c:f>
              <c:numCache>
                <c:formatCode>General</c:formatCode>
                <c:ptCount val="429"/>
                <c:pt idx="0">
                  <c:v>8.75</c:v>
                </c:pt>
                <c:pt idx="1">
                  <c:v>9.75</c:v>
                </c:pt>
                <c:pt idx="2">
                  <c:v>9.75</c:v>
                </c:pt>
                <c:pt idx="3">
                  <c:v>9.75</c:v>
                </c:pt>
                <c:pt idx="4">
                  <c:v>9.75</c:v>
                </c:pt>
                <c:pt idx="5">
                  <c:v>9.6300000000000008</c:v>
                </c:pt>
                <c:pt idx="6">
                  <c:v>9</c:v>
                </c:pt>
                <c:pt idx="7">
                  <c:v>9</c:v>
                </c:pt>
                <c:pt idx="8">
                  <c:v>9</c:v>
                </c:pt>
                <c:pt idx="9">
                  <c:v>8.5</c:v>
                </c:pt>
                <c:pt idx="10">
                  <c:v>8.5</c:v>
                </c:pt>
                <c:pt idx="11">
                  <c:v>8.25</c:v>
                </c:pt>
                <c:pt idx="12">
                  <c:v>8.25</c:v>
                </c:pt>
                <c:pt idx="13">
                  <c:v>8.25</c:v>
                </c:pt>
                <c:pt idx="14">
                  <c:v>8.25</c:v>
                </c:pt>
                <c:pt idx="15">
                  <c:v>8.25</c:v>
                </c:pt>
                <c:pt idx="16">
                  <c:v>8.25</c:v>
                </c:pt>
                <c:pt idx="17">
                  <c:v>8.25</c:v>
                </c:pt>
                <c:pt idx="18">
                  <c:v>8</c:v>
                </c:pt>
                <c:pt idx="19">
                  <c:v>8</c:v>
                </c:pt>
                <c:pt idx="20">
                  <c:v>8</c:v>
                </c:pt>
                <c:pt idx="21">
                  <c:v>7.75</c:v>
                </c:pt>
                <c:pt idx="22">
                  <c:v>7.5</c:v>
                </c:pt>
                <c:pt idx="23">
                  <c:v>7</c:v>
                </c:pt>
                <c:pt idx="24">
                  <c:v>6.75</c:v>
                </c:pt>
                <c:pt idx="25">
                  <c:v>6.25</c:v>
                </c:pt>
                <c:pt idx="26">
                  <c:v>6</c:v>
                </c:pt>
                <c:pt idx="27">
                  <c:v>5.75</c:v>
                </c:pt>
                <c:pt idx="28">
                  <c:v>5.75</c:v>
                </c:pt>
                <c:pt idx="29">
                  <c:v>5.75</c:v>
                </c:pt>
                <c:pt idx="30">
                  <c:v>5.75</c:v>
                </c:pt>
                <c:pt idx="31">
                  <c:v>5.5</c:v>
                </c:pt>
                <c:pt idx="32">
                  <c:v>5.25</c:v>
                </c:pt>
                <c:pt idx="33">
                  <c:v>5</c:v>
                </c:pt>
                <c:pt idx="34">
                  <c:v>4.75</c:v>
                </c:pt>
                <c:pt idx="35">
                  <c:v>4</c:v>
                </c:pt>
                <c:pt idx="36">
                  <c:v>4</c:v>
                </c:pt>
                <c:pt idx="37">
                  <c:v>4</c:v>
                </c:pt>
                <c:pt idx="38">
                  <c:v>4</c:v>
                </c:pt>
                <c:pt idx="39">
                  <c:v>3.75</c:v>
                </c:pt>
                <c:pt idx="40">
                  <c:v>3.75</c:v>
                </c:pt>
                <c:pt idx="41">
                  <c:v>3.75</c:v>
                </c:pt>
                <c:pt idx="42">
                  <c:v>3.25</c:v>
                </c:pt>
                <c:pt idx="43">
                  <c:v>3.25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3.25</c:v>
                </c:pt>
                <c:pt idx="62">
                  <c:v>3.5</c:v>
                </c:pt>
                <c:pt idx="63">
                  <c:v>3.75</c:v>
                </c:pt>
                <c:pt idx="64">
                  <c:v>4.25</c:v>
                </c:pt>
                <c:pt idx="65">
                  <c:v>4.25</c:v>
                </c:pt>
                <c:pt idx="66">
                  <c:v>4.25</c:v>
                </c:pt>
                <c:pt idx="67">
                  <c:v>4.75</c:v>
                </c:pt>
                <c:pt idx="68">
                  <c:v>4.75</c:v>
                </c:pt>
                <c:pt idx="69">
                  <c:v>4.75</c:v>
                </c:pt>
                <c:pt idx="70">
                  <c:v>5.5</c:v>
                </c:pt>
                <c:pt idx="71">
                  <c:v>5.5</c:v>
                </c:pt>
                <c:pt idx="72">
                  <c:v>5.5</c:v>
                </c:pt>
                <c:pt idx="73">
                  <c:v>6</c:v>
                </c:pt>
                <c:pt idx="74">
                  <c:v>6</c:v>
                </c:pt>
                <c:pt idx="75">
                  <c:v>6</c:v>
                </c:pt>
                <c:pt idx="76">
                  <c:v>6</c:v>
                </c:pt>
                <c:pt idx="77">
                  <c:v>6</c:v>
                </c:pt>
                <c:pt idx="78">
                  <c:v>5.75</c:v>
                </c:pt>
                <c:pt idx="79">
                  <c:v>5.75</c:v>
                </c:pt>
                <c:pt idx="80">
                  <c:v>5.75</c:v>
                </c:pt>
                <c:pt idx="81">
                  <c:v>5.75</c:v>
                </c:pt>
                <c:pt idx="82">
                  <c:v>5.75</c:v>
                </c:pt>
                <c:pt idx="83">
                  <c:v>5.5</c:v>
                </c:pt>
                <c:pt idx="84">
                  <c:v>5.25</c:v>
                </c:pt>
                <c:pt idx="85">
                  <c:v>5.25</c:v>
                </c:pt>
                <c:pt idx="86">
                  <c:v>5.25</c:v>
                </c:pt>
                <c:pt idx="87">
                  <c:v>5.25</c:v>
                </c:pt>
                <c:pt idx="88">
                  <c:v>5.25</c:v>
                </c:pt>
                <c:pt idx="89">
                  <c:v>5.25</c:v>
                </c:pt>
                <c:pt idx="90">
                  <c:v>5.25</c:v>
                </c:pt>
                <c:pt idx="91">
                  <c:v>5.25</c:v>
                </c:pt>
                <c:pt idx="92">
                  <c:v>5.25</c:v>
                </c:pt>
                <c:pt idx="93">
                  <c:v>5.25</c:v>
                </c:pt>
                <c:pt idx="94">
                  <c:v>5.25</c:v>
                </c:pt>
                <c:pt idx="95">
                  <c:v>5.25</c:v>
                </c:pt>
                <c:pt idx="96">
                  <c:v>5.25</c:v>
                </c:pt>
                <c:pt idx="97">
                  <c:v>5.25</c:v>
                </c:pt>
                <c:pt idx="98">
                  <c:v>5.5</c:v>
                </c:pt>
                <c:pt idx="99">
                  <c:v>5.5</c:v>
                </c:pt>
                <c:pt idx="100">
                  <c:v>5.5</c:v>
                </c:pt>
                <c:pt idx="101">
                  <c:v>5.5</c:v>
                </c:pt>
                <c:pt idx="102">
                  <c:v>5.5</c:v>
                </c:pt>
                <c:pt idx="103">
                  <c:v>5.5</c:v>
                </c:pt>
                <c:pt idx="104">
                  <c:v>5.5</c:v>
                </c:pt>
                <c:pt idx="105">
                  <c:v>5.5</c:v>
                </c:pt>
                <c:pt idx="106">
                  <c:v>5.5</c:v>
                </c:pt>
                <c:pt idx="107">
                  <c:v>5.5</c:v>
                </c:pt>
                <c:pt idx="108">
                  <c:v>5.5</c:v>
                </c:pt>
                <c:pt idx="109">
                  <c:v>5.5</c:v>
                </c:pt>
                <c:pt idx="110">
                  <c:v>5.5</c:v>
                </c:pt>
                <c:pt idx="111">
                  <c:v>5.5</c:v>
                </c:pt>
                <c:pt idx="112">
                  <c:v>5.5</c:v>
                </c:pt>
                <c:pt idx="113">
                  <c:v>5.5</c:v>
                </c:pt>
                <c:pt idx="114">
                  <c:v>5.5</c:v>
                </c:pt>
                <c:pt idx="115">
                  <c:v>5.5</c:v>
                </c:pt>
                <c:pt idx="116">
                  <c:v>5.25</c:v>
                </c:pt>
                <c:pt idx="117">
                  <c:v>5</c:v>
                </c:pt>
                <c:pt idx="118">
                  <c:v>4.75</c:v>
                </c:pt>
                <c:pt idx="119">
                  <c:v>4.75</c:v>
                </c:pt>
                <c:pt idx="120">
                  <c:v>4.75</c:v>
                </c:pt>
                <c:pt idx="121">
                  <c:v>4.75</c:v>
                </c:pt>
                <c:pt idx="122">
                  <c:v>4.75</c:v>
                </c:pt>
                <c:pt idx="123">
                  <c:v>4.75</c:v>
                </c:pt>
                <c:pt idx="124">
                  <c:v>4.75</c:v>
                </c:pt>
                <c:pt idx="125">
                  <c:v>5</c:v>
                </c:pt>
                <c:pt idx="126">
                  <c:v>5</c:v>
                </c:pt>
                <c:pt idx="127">
                  <c:v>5.25</c:v>
                </c:pt>
                <c:pt idx="128">
                  <c:v>5.25</c:v>
                </c:pt>
                <c:pt idx="129">
                  <c:v>5.25</c:v>
                </c:pt>
                <c:pt idx="130">
                  <c:v>5.5</c:v>
                </c:pt>
                <c:pt idx="131">
                  <c:v>5.5</c:v>
                </c:pt>
                <c:pt idx="132">
                  <c:v>5.5</c:v>
                </c:pt>
                <c:pt idx="133">
                  <c:v>5.75</c:v>
                </c:pt>
                <c:pt idx="134">
                  <c:v>6</c:v>
                </c:pt>
                <c:pt idx="135">
                  <c:v>6</c:v>
                </c:pt>
                <c:pt idx="136">
                  <c:v>6.5</c:v>
                </c:pt>
                <c:pt idx="137">
                  <c:v>6.5</c:v>
                </c:pt>
                <c:pt idx="138">
                  <c:v>6.5</c:v>
                </c:pt>
                <c:pt idx="139">
                  <c:v>6.5</c:v>
                </c:pt>
                <c:pt idx="140">
                  <c:v>6.5</c:v>
                </c:pt>
                <c:pt idx="141">
                  <c:v>6.5</c:v>
                </c:pt>
                <c:pt idx="142">
                  <c:v>6.5</c:v>
                </c:pt>
                <c:pt idx="143">
                  <c:v>6.5</c:v>
                </c:pt>
                <c:pt idx="144">
                  <c:v>5.5</c:v>
                </c:pt>
                <c:pt idx="145">
                  <c:v>5.5</c:v>
                </c:pt>
                <c:pt idx="146">
                  <c:v>5</c:v>
                </c:pt>
                <c:pt idx="147">
                  <c:v>4.5</c:v>
                </c:pt>
                <c:pt idx="148">
                  <c:v>4</c:v>
                </c:pt>
                <c:pt idx="149">
                  <c:v>3.75</c:v>
                </c:pt>
                <c:pt idx="150">
                  <c:v>3.75</c:v>
                </c:pt>
                <c:pt idx="151">
                  <c:v>3.5</c:v>
                </c:pt>
                <c:pt idx="152">
                  <c:v>3</c:v>
                </c:pt>
                <c:pt idx="153">
                  <c:v>2.5</c:v>
                </c:pt>
                <c:pt idx="154">
                  <c:v>2</c:v>
                </c:pt>
                <c:pt idx="155">
                  <c:v>1.75</c:v>
                </c:pt>
                <c:pt idx="156">
                  <c:v>1.75</c:v>
                </c:pt>
                <c:pt idx="157">
                  <c:v>1.75</c:v>
                </c:pt>
                <c:pt idx="158">
                  <c:v>1.75</c:v>
                </c:pt>
                <c:pt idx="159">
                  <c:v>1.75</c:v>
                </c:pt>
                <c:pt idx="160">
                  <c:v>1.75</c:v>
                </c:pt>
                <c:pt idx="161">
                  <c:v>1.75</c:v>
                </c:pt>
                <c:pt idx="162">
                  <c:v>1.75</c:v>
                </c:pt>
                <c:pt idx="163">
                  <c:v>1.75</c:v>
                </c:pt>
                <c:pt idx="164">
                  <c:v>1.75</c:v>
                </c:pt>
                <c:pt idx="165">
                  <c:v>1.75</c:v>
                </c:pt>
                <c:pt idx="166">
                  <c:v>1.25</c:v>
                </c:pt>
                <c:pt idx="167">
                  <c:v>1.25</c:v>
                </c:pt>
                <c:pt idx="168">
                  <c:v>1.25</c:v>
                </c:pt>
                <c:pt idx="169">
                  <c:v>1.25</c:v>
                </c:pt>
                <c:pt idx="170">
                  <c:v>1.25</c:v>
                </c:pt>
                <c:pt idx="171">
                  <c:v>1.25</c:v>
                </c:pt>
                <c:pt idx="172">
                  <c:v>1.25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1.25</c:v>
                </c:pt>
                <c:pt idx="186">
                  <c:v>1.25</c:v>
                </c:pt>
                <c:pt idx="187">
                  <c:v>1.5</c:v>
                </c:pt>
                <c:pt idx="188">
                  <c:v>1.75</c:v>
                </c:pt>
                <c:pt idx="189">
                  <c:v>1.75</c:v>
                </c:pt>
                <c:pt idx="190">
                  <c:v>2</c:v>
                </c:pt>
                <c:pt idx="191">
                  <c:v>2.25</c:v>
                </c:pt>
                <c:pt idx="192">
                  <c:v>2.25</c:v>
                </c:pt>
                <c:pt idx="193">
                  <c:v>2.5</c:v>
                </c:pt>
                <c:pt idx="194">
                  <c:v>2.75</c:v>
                </c:pt>
                <c:pt idx="195">
                  <c:v>2.75</c:v>
                </c:pt>
                <c:pt idx="196">
                  <c:v>3</c:v>
                </c:pt>
                <c:pt idx="197">
                  <c:v>3.25</c:v>
                </c:pt>
                <c:pt idx="198">
                  <c:v>3.25</c:v>
                </c:pt>
                <c:pt idx="199">
                  <c:v>3.5</c:v>
                </c:pt>
                <c:pt idx="200">
                  <c:v>3.75</c:v>
                </c:pt>
                <c:pt idx="201">
                  <c:v>3.75</c:v>
                </c:pt>
                <c:pt idx="202">
                  <c:v>4</c:v>
                </c:pt>
                <c:pt idx="203">
                  <c:v>4.25</c:v>
                </c:pt>
                <c:pt idx="204">
                  <c:v>4.5</c:v>
                </c:pt>
                <c:pt idx="205">
                  <c:v>4.5</c:v>
                </c:pt>
                <c:pt idx="206">
                  <c:v>4.75</c:v>
                </c:pt>
                <c:pt idx="207">
                  <c:v>4.75</c:v>
                </c:pt>
                <c:pt idx="208">
                  <c:v>5</c:v>
                </c:pt>
                <c:pt idx="209">
                  <c:v>5.25</c:v>
                </c:pt>
                <c:pt idx="210">
                  <c:v>5.25</c:v>
                </c:pt>
                <c:pt idx="211">
                  <c:v>5.25</c:v>
                </c:pt>
                <c:pt idx="212">
                  <c:v>5.25</c:v>
                </c:pt>
                <c:pt idx="213">
                  <c:v>5.25</c:v>
                </c:pt>
                <c:pt idx="214">
                  <c:v>5.25</c:v>
                </c:pt>
                <c:pt idx="215">
                  <c:v>5.25</c:v>
                </c:pt>
                <c:pt idx="216">
                  <c:v>5.25</c:v>
                </c:pt>
                <c:pt idx="217">
                  <c:v>5.25</c:v>
                </c:pt>
                <c:pt idx="218">
                  <c:v>5.25</c:v>
                </c:pt>
                <c:pt idx="219">
                  <c:v>5.25</c:v>
                </c:pt>
                <c:pt idx="220">
                  <c:v>5.25</c:v>
                </c:pt>
                <c:pt idx="221">
                  <c:v>5.25</c:v>
                </c:pt>
                <c:pt idx="222">
                  <c:v>5.25</c:v>
                </c:pt>
                <c:pt idx="223">
                  <c:v>5.25</c:v>
                </c:pt>
                <c:pt idx="224">
                  <c:v>4.75</c:v>
                </c:pt>
                <c:pt idx="225">
                  <c:v>4.5</c:v>
                </c:pt>
                <c:pt idx="226">
                  <c:v>4.5</c:v>
                </c:pt>
                <c:pt idx="227">
                  <c:v>4.25</c:v>
                </c:pt>
                <c:pt idx="228">
                  <c:v>3</c:v>
                </c:pt>
                <c:pt idx="229">
                  <c:v>3</c:v>
                </c:pt>
                <c:pt idx="230">
                  <c:v>2.25</c:v>
                </c:pt>
                <c:pt idx="231">
                  <c:v>2</c:v>
                </c:pt>
                <c:pt idx="232">
                  <c:v>2</c:v>
                </c:pt>
                <c:pt idx="233">
                  <c:v>2</c:v>
                </c:pt>
                <c:pt idx="234">
                  <c:v>2</c:v>
                </c:pt>
                <c:pt idx="235">
                  <c:v>2</c:v>
                </c:pt>
                <c:pt idx="236">
                  <c:v>2</c:v>
                </c:pt>
                <c:pt idx="237">
                  <c:v>1</c:v>
                </c:pt>
                <c:pt idx="238">
                  <c:v>1</c:v>
                </c:pt>
                <c:pt idx="239">
                  <c:v>0.25</c:v>
                </c:pt>
                <c:pt idx="240">
                  <c:v>0.25</c:v>
                </c:pt>
                <c:pt idx="241">
                  <c:v>0.25</c:v>
                </c:pt>
                <c:pt idx="242">
                  <c:v>0.25</c:v>
                </c:pt>
                <c:pt idx="243">
                  <c:v>0.25</c:v>
                </c:pt>
                <c:pt idx="244">
                  <c:v>0.25</c:v>
                </c:pt>
                <c:pt idx="245">
                  <c:v>0.25</c:v>
                </c:pt>
                <c:pt idx="246">
                  <c:v>0.25</c:v>
                </c:pt>
                <c:pt idx="247">
                  <c:v>0.25</c:v>
                </c:pt>
                <c:pt idx="248">
                  <c:v>0.25</c:v>
                </c:pt>
                <c:pt idx="249">
                  <c:v>0.25</c:v>
                </c:pt>
                <c:pt idx="250">
                  <c:v>0.25</c:v>
                </c:pt>
                <c:pt idx="251">
                  <c:v>0.25</c:v>
                </c:pt>
                <c:pt idx="252">
                  <c:v>0.25</c:v>
                </c:pt>
                <c:pt idx="253">
                  <c:v>0.25</c:v>
                </c:pt>
                <c:pt idx="254">
                  <c:v>0.25</c:v>
                </c:pt>
                <c:pt idx="255">
                  <c:v>0.25</c:v>
                </c:pt>
                <c:pt idx="256">
                  <c:v>0.25</c:v>
                </c:pt>
                <c:pt idx="257">
                  <c:v>0.25</c:v>
                </c:pt>
                <c:pt idx="258">
                  <c:v>0.25</c:v>
                </c:pt>
                <c:pt idx="259">
                  <c:v>0.25</c:v>
                </c:pt>
                <c:pt idx="260">
                  <c:v>0.25</c:v>
                </c:pt>
                <c:pt idx="261">
                  <c:v>0.25</c:v>
                </c:pt>
                <c:pt idx="262">
                  <c:v>0.25</c:v>
                </c:pt>
                <c:pt idx="263">
                  <c:v>0.25</c:v>
                </c:pt>
                <c:pt idx="264">
                  <c:v>0.25</c:v>
                </c:pt>
                <c:pt idx="265">
                  <c:v>0.25</c:v>
                </c:pt>
                <c:pt idx="266">
                  <c:v>0.25</c:v>
                </c:pt>
                <c:pt idx="267">
                  <c:v>0.25</c:v>
                </c:pt>
                <c:pt idx="268">
                  <c:v>0.25</c:v>
                </c:pt>
                <c:pt idx="269">
                  <c:v>0.25</c:v>
                </c:pt>
                <c:pt idx="270">
                  <c:v>0.25</c:v>
                </c:pt>
                <c:pt idx="271">
                  <c:v>0.25</c:v>
                </c:pt>
                <c:pt idx="272">
                  <c:v>0.25</c:v>
                </c:pt>
                <c:pt idx="273">
                  <c:v>0.25</c:v>
                </c:pt>
                <c:pt idx="274">
                  <c:v>0.25</c:v>
                </c:pt>
                <c:pt idx="275">
                  <c:v>0.25</c:v>
                </c:pt>
                <c:pt idx="276">
                  <c:v>0.25</c:v>
                </c:pt>
                <c:pt idx="277">
                  <c:v>0.25</c:v>
                </c:pt>
                <c:pt idx="278">
                  <c:v>0.25</c:v>
                </c:pt>
                <c:pt idx="279">
                  <c:v>0.25</c:v>
                </c:pt>
                <c:pt idx="280">
                  <c:v>0.25</c:v>
                </c:pt>
                <c:pt idx="281">
                  <c:v>0.25</c:v>
                </c:pt>
                <c:pt idx="282">
                  <c:v>0.25</c:v>
                </c:pt>
                <c:pt idx="283">
                  <c:v>0.25</c:v>
                </c:pt>
                <c:pt idx="284">
                  <c:v>0.25</c:v>
                </c:pt>
                <c:pt idx="285">
                  <c:v>0.25</c:v>
                </c:pt>
                <c:pt idx="286">
                  <c:v>0.25</c:v>
                </c:pt>
                <c:pt idx="287">
                  <c:v>0.25</c:v>
                </c:pt>
                <c:pt idx="288">
                  <c:v>0.25</c:v>
                </c:pt>
                <c:pt idx="289">
                  <c:v>0.25</c:v>
                </c:pt>
                <c:pt idx="290">
                  <c:v>0.25</c:v>
                </c:pt>
                <c:pt idx="291">
                  <c:v>0.25</c:v>
                </c:pt>
                <c:pt idx="292">
                  <c:v>0.25</c:v>
                </c:pt>
                <c:pt idx="293">
                  <c:v>0.25</c:v>
                </c:pt>
                <c:pt idx="294">
                  <c:v>0.25</c:v>
                </c:pt>
                <c:pt idx="295">
                  <c:v>0.25</c:v>
                </c:pt>
                <c:pt idx="296">
                  <c:v>0.25</c:v>
                </c:pt>
                <c:pt idx="297">
                  <c:v>0.25</c:v>
                </c:pt>
                <c:pt idx="298">
                  <c:v>0.25</c:v>
                </c:pt>
                <c:pt idx="299">
                  <c:v>0.25</c:v>
                </c:pt>
                <c:pt idx="300">
                  <c:v>0.25</c:v>
                </c:pt>
                <c:pt idx="301">
                  <c:v>0.25</c:v>
                </c:pt>
                <c:pt idx="302">
                  <c:v>0.25</c:v>
                </c:pt>
                <c:pt idx="303">
                  <c:v>0.25</c:v>
                </c:pt>
                <c:pt idx="304">
                  <c:v>0.25</c:v>
                </c:pt>
                <c:pt idx="305">
                  <c:v>0.25</c:v>
                </c:pt>
                <c:pt idx="306">
                  <c:v>0.25</c:v>
                </c:pt>
                <c:pt idx="307">
                  <c:v>0.25</c:v>
                </c:pt>
                <c:pt idx="308">
                  <c:v>0.25</c:v>
                </c:pt>
                <c:pt idx="309">
                  <c:v>0.25</c:v>
                </c:pt>
                <c:pt idx="310">
                  <c:v>0.25</c:v>
                </c:pt>
                <c:pt idx="311">
                  <c:v>0.25</c:v>
                </c:pt>
                <c:pt idx="312">
                  <c:v>0.25</c:v>
                </c:pt>
                <c:pt idx="313">
                  <c:v>0.25</c:v>
                </c:pt>
                <c:pt idx="314">
                  <c:v>0.25</c:v>
                </c:pt>
                <c:pt idx="315">
                  <c:v>0.25</c:v>
                </c:pt>
                <c:pt idx="316">
                  <c:v>0.25</c:v>
                </c:pt>
                <c:pt idx="317">
                  <c:v>0.25</c:v>
                </c:pt>
                <c:pt idx="318">
                  <c:v>0.25</c:v>
                </c:pt>
                <c:pt idx="319">
                  <c:v>0.25</c:v>
                </c:pt>
                <c:pt idx="320">
                  <c:v>0.25</c:v>
                </c:pt>
                <c:pt idx="321">
                  <c:v>0.25</c:v>
                </c:pt>
                <c:pt idx="322">
                  <c:v>0.25</c:v>
                </c:pt>
                <c:pt idx="323">
                  <c:v>0.5</c:v>
                </c:pt>
                <c:pt idx="324">
                  <c:v>0.5</c:v>
                </c:pt>
                <c:pt idx="325">
                  <c:v>0.5</c:v>
                </c:pt>
                <c:pt idx="326">
                  <c:v>0.5</c:v>
                </c:pt>
                <c:pt idx="327">
                  <c:v>0.5</c:v>
                </c:pt>
                <c:pt idx="328">
                  <c:v>0.5</c:v>
                </c:pt>
                <c:pt idx="329">
                  <c:v>0.5</c:v>
                </c:pt>
                <c:pt idx="330">
                  <c:v>0.5</c:v>
                </c:pt>
                <c:pt idx="331">
                  <c:v>0.5</c:v>
                </c:pt>
                <c:pt idx="332">
                  <c:v>0.5</c:v>
                </c:pt>
                <c:pt idx="333">
                  <c:v>0.5</c:v>
                </c:pt>
                <c:pt idx="334">
                  <c:v>0.5</c:v>
                </c:pt>
                <c:pt idx="335">
                  <c:v>0.75</c:v>
                </c:pt>
                <c:pt idx="336">
                  <c:v>0.75</c:v>
                </c:pt>
                <c:pt idx="337">
                  <c:v>0.75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1.25</c:v>
                </c:pt>
                <c:pt idx="342">
                  <c:v>1.25</c:v>
                </c:pt>
                <c:pt idx="343">
                  <c:v>1.25</c:v>
                </c:pt>
                <c:pt idx="344">
                  <c:v>1.25</c:v>
                </c:pt>
                <c:pt idx="345">
                  <c:v>1.25</c:v>
                </c:pt>
                <c:pt idx="346">
                  <c:v>1.25</c:v>
                </c:pt>
                <c:pt idx="347">
                  <c:v>1.5</c:v>
                </c:pt>
                <c:pt idx="348">
                  <c:v>1.5</c:v>
                </c:pt>
                <c:pt idx="349">
                  <c:v>1.5</c:v>
                </c:pt>
                <c:pt idx="350">
                  <c:v>1.75</c:v>
                </c:pt>
                <c:pt idx="351">
                  <c:v>1.75</c:v>
                </c:pt>
                <c:pt idx="352">
                  <c:v>1.75</c:v>
                </c:pt>
                <c:pt idx="353">
                  <c:v>2</c:v>
                </c:pt>
                <c:pt idx="354">
                  <c:v>2</c:v>
                </c:pt>
                <c:pt idx="355">
                  <c:v>2</c:v>
                </c:pt>
                <c:pt idx="356">
                  <c:v>2.25</c:v>
                </c:pt>
                <c:pt idx="357">
                  <c:v>2.25</c:v>
                </c:pt>
                <c:pt idx="358">
                  <c:v>2.25</c:v>
                </c:pt>
                <c:pt idx="359">
                  <c:v>2.5</c:v>
                </c:pt>
                <c:pt idx="360">
                  <c:v>2.5</c:v>
                </c:pt>
                <c:pt idx="361">
                  <c:v>2.5</c:v>
                </c:pt>
                <c:pt idx="362">
                  <c:v>2.5</c:v>
                </c:pt>
                <c:pt idx="363">
                  <c:v>2.5</c:v>
                </c:pt>
                <c:pt idx="364">
                  <c:v>2.5</c:v>
                </c:pt>
                <c:pt idx="365">
                  <c:v>2.5</c:v>
                </c:pt>
                <c:pt idx="366">
                  <c:v>2.25</c:v>
                </c:pt>
                <c:pt idx="367">
                  <c:v>2.25</c:v>
                </c:pt>
                <c:pt idx="368">
                  <c:v>2</c:v>
                </c:pt>
                <c:pt idx="369">
                  <c:v>1.75</c:v>
                </c:pt>
                <c:pt idx="370">
                  <c:v>1.75</c:v>
                </c:pt>
                <c:pt idx="371">
                  <c:v>1.75</c:v>
                </c:pt>
                <c:pt idx="372">
                  <c:v>1.75</c:v>
                </c:pt>
                <c:pt idx="373">
                  <c:v>1.75</c:v>
                </c:pt>
                <c:pt idx="374">
                  <c:v>0.25</c:v>
                </c:pt>
                <c:pt idx="375">
                  <c:v>0.25</c:v>
                </c:pt>
                <c:pt idx="376">
                  <c:v>0.25</c:v>
                </c:pt>
                <c:pt idx="377">
                  <c:v>0.25</c:v>
                </c:pt>
                <c:pt idx="378">
                  <c:v>0.25</c:v>
                </c:pt>
                <c:pt idx="379">
                  <c:v>0.25</c:v>
                </c:pt>
                <c:pt idx="380">
                  <c:v>0.25</c:v>
                </c:pt>
                <c:pt idx="381">
                  <c:v>0.25</c:v>
                </c:pt>
                <c:pt idx="382">
                  <c:v>0.25</c:v>
                </c:pt>
                <c:pt idx="383">
                  <c:v>0.25</c:v>
                </c:pt>
                <c:pt idx="384">
                  <c:v>0.25</c:v>
                </c:pt>
                <c:pt idx="385">
                  <c:v>0.25</c:v>
                </c:pt>
                <c:pt idx="386">
                  <c:v>0.25</c:v>
                </c:pt>
                <c:pt idx="387">
                  <c:v>0.25</c:v>
                </c:pt>
                <c:pt idx="388">
                  <c:v>0.25</c:v>
                </c:pt>
                <c:pt idx="389">
                  <c:v>0.25</c:v>
                </c:pt>
                <c:pt idx="390">
                  <c:v>0.25</c:v>
                </c:pt>
                <c:pt idx="391">
                  <c:v>0.25</c:v>
                </c:pt>
                <c:pt idx="392">
                  <c:v>0.25</c:v>
                </c:pt>
                <c:pt idx="393">
                  <c:v>0.25</c:v>
                </c:pt>
                <c:pt idx="394">
                  <c:v>0.25</c:v>
                </c:pt>
                <c:pt idx="395">
                  <c:v>0.25</c:v>
                </c:pt>
                <c:pt idx="396">
                  <c:v>0.25</c:v>
                </c:pt>
                <c:pt idx="397">
                  <c:v>0.25</c:v>
                </c:pt>
                <c:pt idx="398">
                  <c:v>0.5</c:v>
                </c:pt>
                <c:pt idx="399">
                  <c:v>0.5</c:v>
                </c:pt>
                <c:pt idx="400">
                  <c:v>1</c:v>
                </c:pt>
                <c:pt idx="401">
                  <c:v>1.75</c:v>
                </c:pt>
                <c:pt idx="402">
                  <c:v>2.5</c:v>
                </c:pt>
                <c:pt idx="403">
                  <c:v>2.5</c:v>
                </c:pt>
                <c:pt idx="404">
                  <c:v>3.25</c:v>
                </c:pt>
                <c:pt idx="405">
                  <c:v>3.25</c:v>
                </c:pt>
                <c:pt idx="406">
                  <c:v>4</c:v>
                </c:pt>
                <c:pt idx="407">
                  <c:v>4.5</c:v>
                </c:pt>
                <c:pt idx="408">
                  <c:v>4.5</c:v>
                </c:pt>
                <c:pt idx="409">
                  <c:v>4.75</c:v>
                </c:pt>
                <c:pt idx="410">
                  <c:v>5</c:v>
                </c:pt>
                <c:pt idx="411">
                  <c:v>5</c:v>
                </c:pt>
                <c:pt idx="412">
                  <c:v>5.25</c:v>
                </c:pt>
                <c:pt idx="413">
                  <c:v>5.25</c:v>
                </c:pt>
                <c:pt idx="414">
                  <c:v>5.5</c:v>
                </c:pt>
                <c:pt idx="415">
                  <c:v>5.5</c:v>
                </c:pt>
                <c:pt idx="416">
                  <c:v>5.5</c:v>
                </c:pt>
                <c:pt idx="417">
                  <c:v>5.5</c:v>
                </c:pt>
                <c:pt idx="418">
                  <c:v>5.5</c:v>
                </c:pt>
                <c:pt idx="419">
                  <c:v>5.5</c:v>
                </c:pt>
                <c:pt idx="420">
                  <c:v>5.5</c:v>
                </c:pt>
                <c:pt idx="421">
                  <c:v>5.5</c:v>
                </c:pt>
                <c:pt idx="422">
                  <c:v>5.5</c:v>
                </c:pt>
                <c:pt idx="423">
                  <c:v>5.5</c:v>
                </c:pt>
                <c:pt idx="424">
                  <c:v>5.5</c:v>
                </c:pt>
                <c:pt idx="425">
                  <c:v>5.5</c:v>
                </c:pt>
                <c:pt idx="426">
                  <c:v>5.5</c:v>
                </c:pt>
                <c:pt idx="427">
                  <c:v>5.5</c:v>
                </c:pt>
                <c:pt idx="428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498-4703-A73E-163804A9AFA5}"/>
            </c:ext>
          </c:extLst>
        </c:ser>
        <c:ser>
          <c:idx val="2"/>
          <c:order val="2"/>
          <c:tx>
            <c:strRef>
              <c:f>'[2408_금융시장_모니터링_월마감 지표.xlsx]고용수요_공급'!$D$1</c:f>
              <c:strCache>
                <c:ptCount val="1"/>
                <c:pt idx="0">
                  <c:v>미국채 10년 금리</c:v>
                </c:pt>
              </c:strCache>
            </c:strRef>
          </c:tx>
          <c:spPr>
            <a:ln w="19050" cap="rnd">
              <a:solidFill>
                <a:srgbClr val="0046DE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'[2408_금융시장_모니터링_월마감 지표.xlsx]고용수요_공급'!$A$115:$A$543</c:f>
              <c:numCache>
                <c:formatCode>yyyy\-mm\-dd</c:formatCode>
                <c:ptCount val="429"/>
                <c:pt idx="0">
                  <c:v>32539</c:v>
                </c:pt>
                <c:pt idx="1">
                  <c:v>32567</c:v>
                </c:pt>
                <c:pt idx="2">
                  <c:v>32598</c:v>
                </c:pt>
                <c:pt idx="3">
                  <c:v>32626</c:v>
                </c:pt>
                <c:pt idx="4">
                  <c:v>32659</c:v>
                </c:pt>
                <c:pt idx="5">
                  <c:v>32689</c:v>
                </c:pt>
                <c:pt idx="6">
                  <c:v>32720</c:v>
                </c:pt>
                <c:pt idx="7">
                  <c:v>32751</c:v>
                </c:pt>
                <c:pt idx="8">
                  <c:v>32780</c:v>
                </c:pt>
                <c:pt idx="9">
                  <c:v>32812</c:v>
                </c:pt>
                <c:pt idx="10">
                  <c:v>32842</c:v>
                </c:pt>
                <c:pt idx="11">
                  <c:v>32871</c:v>
                </c:pt>
                <c:pt idx="12">
                  <c:v>32904</c:v>
                </c:pt>
                <c:pt idx="13">
                  <c:v>32932</c:v>
                </c:pt>
                <c:pt idx="14">
                  <c:v>32962</c:v>
                </c:pt>
                <c:pt idx="15">
                  <c:v>32993</c:v>
                </c:pt>
                <c:pt idx="16">
                  <c:v>33024</c:v>
                </c:pt>
                <c:pt idx="17">
                  <c:v>33053</c:v>
                </c:pt>
                <c:pt idx="18">
                  <c:v>33085</c:v>
                </c:pt>
                <c:pt idx="19">
                  <c:v>33116</c:v>
                </c:pt>
                <c:pt idx="20">
                  <c:v>33144</c:v>
                </c:pt>
                <c:pt idx="21">
                  <c:v>33177</c:v>
                </c:pt>
                <c:pt idx="22">
                  <c:v>33207</c:v>
                </c:pt>
                <c:pt idx="23">
                  <c:v>33238</c:v>
                </c:pt>
                <c:pt idx="24">
                  <c:v>33269</c:v>
                </c:pt>
                <c:pt idx="25">
                  <c:v>33297</c:v>
                </c:pt>
                <c:pt idx="26">
                  <c:v>33326</c:v>
                </c:pt>
                <c:pt idx="27">
                  <c:v>33358</c:v>
                </c:pt>
                <c:pt idx="28">
                  <c:v>33389</c:v>
                </c:pt>
                <c:pt idx="29">
                  <c:v>33417</c:v>
                </c:pt>
                <c:pt idx="30">
                  <c:v>33450</c:v>
                </c:pt>
                <c:pt idx="31">
                  <c:v>33480</c:v>
                </c:pt>
                <c:pt idx="32">
                  <c:v>33511</c:v>
                </c:pt>
                <c:pt idx="33">
                  <c:v>33542</c:v>
                </c:pt>
                <c:pt idx="34">
                  <c:v>33571</c:v>
                </c:pt>
                <c:pt idx="35">
                  <c:v>33603</c:v>
                </c:pt>
                <c:pt idx="36">
                  <c:v>33634</c:v>
                </c:pt>
                <c:pt idx="37">
                  <c:v>33662</c:v>
                </c:pt>
                <c:pt idx="38">
                  <c:v>33694</c:v>
                </c:pt>
                <c:pt idx="39">
                  <c:v>33724</c:v>
                </c:pt>
                <c:pt idx="40">
                  <c:v>33753</c:v>
                </c:pt>
                <c:pt idx="41">
                  <c:v>33785</c:v>
                </c:pt>
                <c:pt idx="42">
                  <c:v>33816</c:v>
                </c:pt>
                <c:pt idx="43">
                  <c:v>33847</c:v>
                </c:pt>
                <c:pt idx="44">
                  <c:v>33877</c:v>
                </c:pt>
                <c:pt idx="45">
                  <c:v>33907</c:v>
                </c:pt>
                <c:pt idx="46">
                  <c:v>33938</c:v>
                </c:pt>
                <c:pt idx="47">
                  <c:v>33969</c:v>
                </c:pt>
                <c:pt idx="48">
                  <c:v>33998</c:v>
                </c:pt>
                <c:pt idx="49">
                  <c:v>34026</c:v>
                </c:pt>
                <c:pt idx="50">
                  <c:v>34059</c:v>
                </c:pt>
                <c:pt idx="51">
                  <c:v>34089</c:v>
                </c:pt>
                <c:pt idx="52">
                  <c:v>34120</c:v>
                </c:pt>
                <c:pt idx="53">
                  <c:v>34150</c:v>
                </c:pt>
                <c:pt idx="54">
                  <c:v>34180</c:v>
                </c:pt>
                <c:pt idx="55">
                  <c:v>34212</c:v>
                </c:pt>
                <c:pt idx="56">
                  <c:v>34242</c:v>
                </c:pt>
                <c:pt idx="57">
                  <c:v>34271</c:v>
                </c:pt>
                <c:pt idx="58">
                  <c:v>34303</c:v>
                </c:pt>
                <c:pt idx="59">
                  <c:v>34334</c:v>
                </c:pt>
                <c:pt idx="60">
                  <c:v>34365</c:v>
                </c:pt>
                <c:pt idx="61">
                  <c:v>34393</c:v>
                </c:pt>
                <c:pt idx="62">
                  <c:v>34424</c:v>
                </c:pt>
                <c:pt idx="63">
                  <c:v>34453</c:v>
                </c:pt>
                <c:pt idx="64">
                  <c:v>34485</c:v>
                </c:pt>
                <c:pt idx="65">
                  <c:v>34515</c:v>
                </c:pt>
                <c:pt idx="66">
                  <c:v>34544</c:v>
                </c:pt>
                <c:pt idx="67">
                  <c:v>34577</c:v>
                </c:pt>
                <c:pt idx="68">
                  <c:v>34607</c:v>
                </c:pt>
                <c:pt idx="69">
                  <c:v>34638</c:v>
                </c:pt>
                <c:pt idx="70">
                  <c:v>34668</c:v>
                </c:pt>
                <c:pt idx="71">
                  <c:v>34698</c:v>
                </c:pt>
                <c:pt idx="72">
                  <c:v>34730</c:v>
                </c:pt>
                <c:pt idx="73">
                  <c:v>34758</c:v>
                </c:pt>
                <c:pt idx="74">
                  <c:v>34789</c:v>
                </c:pt>
                <c:pt idx="75">
                  <c:v>34817</c:v>
                </c:pt>
                <c:pt idx="76">
                  <c:v>34850</c:v>
                </c:pt>
                <c:pt idx="77">
                  <c:v>34880</c:v>
                </c:pt>
                <c:pt idx="78">
                  <c:v>34911</c:v>
                </c:pt>
                <c:pt idx="79">
                  <c:v>34942</c:v>
                </c:pt>
                <c:pt idx="80">
                  <c:v>34971</c:v>
                </c:pt>
                <c:pt idx="81">
                  <c:v>35003</c:v>
                </c:pt>
                <c:pt idx="82">
                  <c:v>35033</c:v>
                </c:pt>
                <c:pt idx="83">
                  <c:v>35062</c:v>
                </c:pt>
                <c:pt idx="84">
                  <c:v>35095</c:v>
                </c:pt>
                <c:pt idx="85">
                  <c:v>35124</c:v>
                </c:pt>
                <c:pt idx="86">
                  <c:v>35153</c:v>
                </c:pt>
                <c:pt idx="87">
                  <c:v>35185</c:v>
                </c:pt>
                <c:pt idx="88">
                  <c:v>35216</c:v>
                </c:pt>
                <c:pt idx="89">
                  <c:v>35244</c:v>
                </c:pt>
                <c:pt idx="90">
                  <c:v>35277</c:v>
                </c:pt>
                <c:pt idx="91">
                  <c:v>35307</c:v>
                </c:pt>
                <c:pt idx="92">
                  <c:v>35338</c:v>
                </c:pt>
                <c:pt idx="93">
                  <c:v>35369</c:v>
                </c:pt>
                <c:pt idx="94">
                  <c:v>35398</c:v>
                </c:pt>
                <c:pt idx="95">
                  <c:v>35430</c:v>
                </c:pt>
                <c:pt idx="96">
                  <c:v>35461</c:v>
                </c:pt>
                <c:pt idx="97">
                  <c:v>35489</c:v>
                </c:pt>
                <c:pt idx="98">
                  <c:v>35520</c:v>
                </c:pt>
                <c:pt idx="99">
                  <c:v>35550</c:v>
                </c:pt>
                <c:pt idx="100">
                  <c:v>35580</c:v>
                </c:pt>
                <c:pt idx="101">
                  <c:v>35611</c:v>
                </c:pt>
                <c:pt idx="102">
                  <c:v>35642</c:v>
                </c:pt>
                <c:pt idx="103">
                  <c:v>35671</c:v>
                </c:pt>
                <c:pt idx="104">
                  <c:v>35703</c:v>
                </c:pt>
                <c:pt idx="105">
                  <c:v>35734</c:v>
                </c:pt>
                <c:pt idx="106">
                  <c:v>35762</c:v>
                </c:pt>
                <c:pt idx="107">
                  <c:v>35795</c:v>
                </c:pt>
                <c:pt idx="108">
                  <c:v>35825</c:v>
                </c:pt>
                <c:pt idx="109">
                  <c:v>35853</c:v>
                </c:pt>
                <c:pt idx="110">
                  <c:v>35885</c:v>
                </c:pt>
                <c:pt idx="111">
                  <c:v>35915</c:v>
                </c:pt>
                <c:pt idx="112">
                  <c:v>35944</c:v>
                </c:pt>
                <c:pt idx="113">
                  <c:v>35976</c:v>
                </c:pt>
                <c:pt idx="114">
                  <c:v>36007</c:v>
                </c:pt>
                <c:pt idx="115">
                  <c:v>36038</c:v>
                </c:pt>
                <c:pt idx="116">
                  <c:v>36068</c:v>
                </c:pt>
                <c:pt idx="117">
                  <c:v>36098</c:v>
                </c:pt>
                <c:pt idx="118">
                  <c:v>36129</c:v>
                </c:pt>
                <c:pt idx="119">
                  <c:v>36160</c:v>
                </c:pt>
                <c:pt idx="120">
                  <c:v>36189</c:v>
                </c:pt>
                <c:pt idx="121">
                  <c:v>36217</c:v>
                </c:pt>
                <c:pt idx="122">
                  <c:v>36250</c:v>
                </c:pt>
                <c:pt idx="123">
                  <c:v>36280</c:v>
                </c:pt>
                <c:pt idx="124">
                  <c:v>36311</c:v>
                </c:pt>
                <c:pt idx="125">
                  <c:v>36341</c:v>
                </c:pt>
                <c:pt idx="126">
                  <c:v>36371</c:v>
                </c:pt>
                <c:pt idx="127">
                  <c:v>36403</c:v>
                </c:pt>
                <c:pt idx="128">
                  <c:v>36433</c:v>
                </c:pt>
                <c:pt idx="129">
                  <c:v>36462</c:v>
                </c:pt>
                <c:pt idx="130">
                  <c:v>36494</c:v>
                </c:pt>
                <c:pt idx="131">
                  <c:v>36525</c:v>
                </c:pt>
                <c:pt idx="132">
                  <c:v>36556</c:v>
                </c:pt>
                <c:pt idx="133">
                  <c:v>36585</c:v>
                </c:pt>
                <c:pt idx="134">
                  <c:v>36616</c:v>
                </c:pt>
                <c:pt idx="135">
                  <c:v>36644</c:v>
                </c:pt>
                <c:pt idx="136">
                  <c:v>36677</c:v>
                </c:pt>
                <c:pt idx="137">
                  <c:v>36707</c:v>
                </c:pt>
                <c:pt idx="138">
                  <c:v>36738</c:v>
                </c:pt>
                <c:pt idx="139">
                  <c:v>36769</c:v>
                </c:pt>
                <c:pt idx="140">
                  <c:v>36798</c:v>
                </c:pt>
                <c:pt idx="141">
                  <c:v>36830</c:v>
                </c:pt>
                <c:pt idx="142">
                  <c:v>36860</c:v>
                </c:pt>
                <c:pt idx="143">
                  <c:v>36889</c:v>
                </c:pt>
                <c:pt idx="144">
                  <c:v>36922</c:v>
                </c:pt>
                <c:pt idx="145">
                  <c:v>36950</c:v>
                </c:pt>
                <c:pt idx="146">
                  <c:v>36980</c:v>
                </c:pt>
                <c:pt idx="147">
                  <c:v>37011</c:v>
                </c:pt>
                <c:pt idx="148">
                  <c:v>37042</c:v>
                </c:pt>
                <c:pt idx="149">
                  <c:v>37071</c:v>
                </c:pt>
                <c:pt idx="150">
                  <c:v>37103</c:v>
                </c:pt>
                <c:pt idx="151">
                  <c:v>37134</c:v>
                </c:pt>
                <c:pt idx="152">
                  <c:v>37162</c:v>
                </c:pt>
                <c:pt idx="153">
                  <c:v>37195</c:v>
                </c:pt>
                <c:pt idx="154">
                  <c:v>37225</c:v>
                </c:pt>
                <c:pt idx="155">
                  <c:v>37256</c:v>
                </c:pt>
                <c:pt idx="156">
                  <c:v>37287</c:v>
                </c:pt>
                <c:pt idx="157">
                  <c:v>37315</c:v>
                </c:pt>
                <c:pt idx="158">
                  <c:v>37344</c:v>
                </c:pt>
                <c:pt idx="159">
                  <c:v>37376</c:v>
                </c:pt>
                <c:pt idx="160">
                  <c:v>37407</c:v>
                </c:pt>
                <c:pt idx="161">
                  <c:v>37435</c:v>
                </c:pt>
                <c:pt idx="162">
                  <c:v>37468</c:v>
                </c:pt>
                <c:pt idx="163">
                  <c:v>37498</c:v>
                </c:pt>
                <c:pt idx="164">
                  <c:v>37529</c:v>
                </c:pt>
                <c:pt idx="165">
                  <c:v>37560</c:v>
                </c:pt>
                <c:pt idx="166">
                  <c:v>37589</c:v>
                </c:pt>
                <c:pt idx="167">
                  <c:v>37621</c:v>
                </c:pt>
                <c:pt idx="168">
                  <c:v>37652</c:v>
                </c:pt>
                <c:pt idx="169">
                  <c:v>37680</c:v>
                </c:pt>
                <c:pt idx="170">
                  <c:v>37711</c:v>
                </c:pt>
                <c:pt idx="171">
                  <c:v>37741</c:v>
                </c:pt>
                <c:pt idx="172">
                  <c:v>37771</c:v>
                </c:pt>
                <c:pt idx="173">
                  <c:v>37802</c:v>
                </c:pt>
                <c:pt idx="174">
                  <c:v>37833</c:v>
                </c:pt>
                <c:pt idx="175">
                  <c:v>37862</c:v>
                </c:pt>
                <c:pt idx="176">
                  <c:v>37894</c:v>
                </c:pt>
                <c:pt idx="177">
                  <c:v>37925</c:v>
                </c:pt>
                <c:pt idx="178">
                  <c:v>37953</c:v>
                </c:pt>
                <c:pt idx="179">
                  <c:v>37986</c:v>
                </c:pt>
                <c:pt idx="180">
                  <c:v>38016</c:v>
                </c:pt>
                <c:pt idx="181">
                  <c:v>38044</c:v>
                </c:pt>
                <c:pt idx="182">
                  <c:v>38077</c:v>
                </c:pt>
                <c:pt idx="183">
                  <c:v>38107</c:v>
                </c:pt>
                <c:pt idx="184">
                  <c:v>38138</c:v>
                </c:pt>
                <c:pt idx="185">
                  <c:v>38168</c:v>
                </c:pt>
                <c:pt idx="186">
                  <c:v>38198</c:v>
                </c:pt>
                <c:pt idx="187">
                  <c:v>38230</c:v>
                </c:pt>
                <c:pt idx="188">
                  <c:v>38260</c:v>
                </c:pt>
                <c:pt idx="189">
                  <c:v>38289</c:v>
                </c:pt>
                <c:pt idx="190">
                  <c:v>38321</c:v>
                </c:pt>
                <c:pt idx="191">
                  <c:v>38352</c:v>
                </c:pt>
                <c:pt idx="192">
                  <c:v>38383</c:v>
                </c:pt>
                <c:pt idx="193">
                  <c:v>38411</c:v>
                </c:pt>
                <c:pt idx="194">
                  <c:v>38442</c:v>
                </c:pt>
                <c:pt idx="195">
                  <c:v>38471</c:v>
                </c:pt>
                <c:pt idx="196">
                  <c:v>38503</c:v>
                </c:pt>
                <c:pt idx="197">
                  <c:v>38533</c:v>
                </c:pt>
                <c:pt idx="198">
                  <c:v>38562</c:v>
                </c:pt>
                <c:pt idx="199">
                  <c:v>38595</c:v>
                </c:pt>
                <c:pt idx="200">
                  <c:v>38625</c:v>
                </c:pt>
                <c:pt idx="201">
                  <c:v>38656</c:v>
                </c:pt>
                <c:pt idx="202">
                  <c:v>38686</c:v>
                </c:pt>
                <c:pt idx="203">
                  <c:v>38716</c:v>
                </c:pt>
                <c:pt idx="204">
                  <c:v>38748</c:v>
                </c:pt>
                <c:pt idx="205">
                  <c:v>38776</c:v>
                </c:pt>
                <c:pt idx="206">
                  <c:v>38807</c:v>
                </c:pt>
                <c:pt idx="207">
                  <c:v>38835</c:v>
                </c:pt>
                <c:pt idx="208">
                  <c:v>38868</c:v>
                </c:pt>
                <c:pt idx="209">
                  <c:v>38898</c:v>
                </c:pt>
                <c:pt idx="210">
                  <c:v>38929</c:v>
                </c:pt>
                <c:pt idx="211">
                  <c:v>38960</c:v>
                </c:pt>
                <c:pt idx="212">
                  <c:v>38989</c:v>
                </c:pt>
                <c:pt idx="213">
                  <c:v>39021</c:v>
                </c:pt>
                <c:pt idx="214">
                  <c:v>39051</c:v>
                </c:pt>
                <c:pt idx="215">
                  <c:v>39080</c:v>
                </c:pt>
                <c:pt idx="216">
                  <c:v>39113</c:v>
                </c:pt>
                <c:pt idx="217">
                  <c:v>39141</c:v>
                </c:pt>
                <c:pt idx="218">
                  <c:v>39171</c:v>
                </c:pt>
                <c:pt idx="219">
                  <c:v>39202</c:v>
                </c:pt>
                <c:pt idx="220">
                  <c:v>39233</c:v>
                </c:pt>
                <c:pt idx="221">
                  <c:v>39262</c:v>
                </c:pt>
                <c:pt idx="222">
                  <c:v>39294</c:v>
                </c:pt>
                <c:pt idx="223">
                  <c:v>39325</c:v>
                </c:pt>
                <c:pt idx="224">
                  <c:v>39353</c:v>
                </c:pt>
                <c:pt idx="225">
                  <c:v>39386</c:v>
                </c:pt>
                <c:pt idx="226">
                  <c:v>39416</c:v>
                </c:pt>
                <c:pt idx="227">
                  <c:v>39447</c:v>
                </c:pt>
                <c:pt idx="228">
                  <c:v>39478</c:v>
                </c:pt>
                <c:pt idx="229">
                  <c:v>39507</c:v>
                </c:pt>
                <c:pt idx="230">
                  <c:v>39538</c:v>
                </c:pt>
                <c:pt idx="231">
                  <c:v>39568</c:v>
                </c:pt>
                <c:pt idx="232">
                  <c:v>39598</c:v>
                </c:pt>
                <c:pt idx="233">
                  <c:v>39629</c:v>
                </c:pt>
                <c:pt idx="234">
                  <c:v>39660</c:v>
                </c:pt>
                <c:pt idx="235">
                  <c:v>39689</c:v>
                </c:pt>
                <c:pt idx="236">
                  <c:v>39721</c:v>
                </c:pt>
                <c:pt idx="237">
                  <c:v>39752</c:v>
                </c:pt>
                <c:pt idx="238">
                  <c:v>39780</c:v>
                </c:pt>
                <c:pt idx="239">
                  <c:v>39813</c:v>
                </c:pt>
                <c:pt idx="240">
                  <c:v>39843</c:v>
                </c:pt>
                <c:pt idx="241">
                  <c:v>39871</c:v>
                </c:pt>
                <c:pt idx="242">
                  <c:v>39903</c:v>
                </c:pt>
                <c:pt idx="243">
                  <c:v>39933</c:v>
                </c:pt>
                <c:pt idx="244">
                  <c:v>39962</c:v>
                </c:pt>
                <c:pt idx="245">
                  <c:v>39994</c:v>
                </c:pt>
                <c:pt idx="246">
                  <c:v>40025</c:v>
                </c:pt>
                <c:pt idx="247">
                  <c:v>40056</c:v>
                </c:pt>
                <c:pt idx="248">
                  <c:v>40086</c:v>
                </c:pt>
                <c:pt idx="249">
                  <c:v>40116</c:v>
                </c:pt>
                <c:pt idx="250">
                  <c:v>40147</c:v>
                </c:pt>
                <c:pt idx="251">
                  <c:v>40178</c:v>
                </c:pt>
                <c:pt idx="252">
                  <c:v>40207</c:v>
                </c:pt>
                <c:pt idx="253">
                  <c:v>40235</c:v>
                </c:pt>
                <c:pt idx="254">
                  <c:v>40268</c:v>
                </c:pt>
                <c:pt idx="255">
                  <c:v>40298</c:v>
                </c:pt>
                <c:pt idx="256">
                  <c:v>40329</c:v>
                </c:pt>
                <c:pt idx="257">
                  <c:v>40359</c:v>
                </c:pt>
                <c:pt idx="258">
                  <c:v>40389</c:v>
                </c:pt>
                <c:pt idx="259">
                  <c:v>40421</c:v>
                </c:pt>
                <c:pt idx="260">
                  <c:v>40451</c:v>
                </c:pt>
                <c:pt idx="261">
                  <c:v>40480</c:v>
                </c:pt>
                <c:pt idx="262">
                  <c:v>40512</c:v>
                </c:pt>
                <c:pt idx="263">
                  <c:v>40543</c:v>
                </c:pt>
                <c:pt idx="264">
                  <c:v>40574</c:v>
                </c:pt>
                <c:pt idx="265">
                  <c:v>40602</c:v>
                </c:pt>
                <c:pt idx="266">
                  <c:v>40633</c:v>
                </c:pt>
                <c:pt idx="267">
                  <c:v>40662</c:v>
                </c:pt>
                <c:pt idx="268">
                  <c:v>40694</c:v>
                </c:pt>
                <c:pt idx="269">
                  <c:v>40724</c:v>
                </c:pt>
                <c:pt idx="270">
                  <c:v>40753</c:v>
                </c:pt>
                <c:pt idx="271">
                  <c:v>40786</c:v>
                </c:pt>
                <c:pt idx="272">
                  <c:v>40816</c:v>
                </c:pt>
                <c:pt idx="273">
                  <c:v>40847</c:v>
                </c:pt>
                <c:pt idx="274">
                  <c:v>40877</c:v>
                </c:pt>
                <c:pt idx="275">
                  <c:v>40907</c:v>
                </c:pt>
                <c:pt idx="276">
                  <c:v>40939</c:v>
                </c:pt>
                <c:pt idx="277">
                  <c:v>40968</c:v>
                </c:pt>
                <c:pt idx="278">
                  <c:v>40998</c:v>
                </c:pt>
                <c:pt idx="279">
                  <c:v>41029</c:v>
                </c:pt>
                <c:pt idx="280">
                  <c:v>41060</c:v>
                </c:pt>
                <c:pt idx="281">
                  <c:v>41089</c:v>
                </c:pt>
                <c:pt idx="282">
                  <c:v>41121</c:v>
                </c:pt>
                <c:pt idx="283">
                  <c:v>41152</c:v>
                </c:pt>
                <c:pt idx="284">
                  <c:v>41180</c:v>
                </c:pt>
                <c:pt idx="285">
                  <c:v>41213</c:v>
                </c:pt>
                <c:pt idx="286">
                  <c:v>41243</c:v>
                </c:pt>
                <c:pt idx="287">
                  <c:v>41274</c:v>
                </c:pt>
                <c:pt idx="288">
                  <c:v>41305</c:v>
                </c:pt>
                <c:pt idx="289">
                  <c:v>41333</c:v>
                </c:pt>
                <c:pt idx="290">
                  <c:v>41362</c:v>
                </c:pt>
                <c:pt idx="291">
                  <c:v>41394</c:v>
                </c:pt>
                <c:pt idx="292">
                  <c:v>41425</c:v>
                </c:pt>
                <c:pt idx="293">
                  <c:v>41453</c:v>
                </c:pt>
                <c:pt idx="294">
                  <c:v>41486</c:v>
                </c:pt>
                <c:pt idx="295">
                  <c:v>41516</c:v>
                </c:pt>
                <c:pt idx="296">
                  <c:v>41547</c:v>
                </c:pt>
                <c:pt idx="297">
                  <c:v>41578</c:v>
                </c:pt>
                <c:pt idx="298">
                  <c:v>41607</c:v>
                </c:pt>
                <c:pt idx="299">
                  <c:v>41639</c:v>
                </c:pt>
                <c:pt idx="300">
                  <c:v>41670</c:v>
                </c:pt>
                <c:pt idx="301">
                  <c:v>41698</c:v>
                </c:pt>
                <c:pt idx="302">
                  <c:v>41729</c:v>
                </c:pt>
                <c:pt idx="303">
                  <c:v>41759</c:v>
                </c:pt>
                <c:pt idx="304">
                  <c:v>41789</c:v>
                </c:pt>
                <c:pt idx="305">
                  <c:v>41820</c:v>
                </c:pt>
                <c:pt idx="306">
                  <c:v>41851</c:v>
                </c:pt>
                <c:pt idx="307">
                  <c:v>41880</c:v>
                </c:pt>
                <c:pt idx="308">
                  <c:v>41912</c:v>
                </c:pt>
                <c:pt idx="309">
                  <c:v>41943</c:v>
                </c:pt>
                <c:pt idx="310">
                  <c:v>41971</c:v>
                </c:pt>
                <c:pt idx="311">
                  <c:v>42004</c:v>
                </c:pt>
                <c:pt idx="312">
                  <c:v>42034</c:v>
                </c:pt>
                <c:pt idx="313">
                  <c:v>42062</c:v>
                </c:pt>
                <c:pt idx="314">
                  <c:v>42094</c:v>
                </c:pt>
                <c:pt idx="315">
                  <c:v>42124</c:v>
                </c:pt>
                <c:pt idx="316">
                  <c:v>42153</c:v>
                </c:pt>
                <c:pt idx="317">
                  <c:v>42185</c:v>
                </c:pt>
                <c:pt idx="318">
                  <c:v>42216</c:v>
                </c:pt>
                <c:pt idx="319">
                  <c:v>42247</c:v>
                </c:pt>
                <c:pt idx="320">
                  <c:v>42277</c:v>
                </c:pt>
                <c:pt idx="321">
                  <c:v>42307</c:v>
                </c:pt>
                <c:pt idx="322">
                  <c:v>42338</c:v>
                </c:pt>
                <c:pt idx="323">
                  <c:v>42369</c:v>
                </c:pt>
                <c:pt idx="324">
                  <c:v>42398</c:v>
                </c:pt>
                <c:pt idx="325">
                  <c:v>42429</c:v>
                </c:pt>
                <c:pt idx="326">
                  <c:v>42460</c:v>
                </c:pt>
                <c:pt idx="327">
                  <c:v>42489</c:v>
                </c:pt>
                <c:pt idx="328">
                  <c:v>42521</c:v>
                </c:pt>
                <c:pt idx="329">
                  <c:v>42551</c:v>
                </c:pt>
                <c:pt idx="330">
                  <c:v>42580</c:v>
                </c:pt>
                <c:pt idx="331">
                  <c:v>42613</c:v>
                </c:pt>
                <c:pt idx="332">
                  <c:v>42643</c:v>
                </c:pt>
                <c:pt idx="333">
                  <c:v>42674</c:v>
                </c:pt>
                <c:pt idx="334">
                  <c:v>42704</c:v>
                </c:pt>
                <c:pt idx="335">
                  <c:v>42734</c:v>
                </c:pt>
                <c:pt idx="336">
                  <c:v>42766</c:v>
                </c:pt>
                <c:pt idx="337">
                  <c:v>42794</c:v>
                </c:pt>
                <c:pt idx="338">
                  <c:v>42825</c:v>
                </c:pt>
                <c:pt idx="339">
                  <c:v>42853</c:v>
                </c:pt>
                <c:pt idx="340">
                  <c:v>42886</c:v>
                </c:pt>
                <c:pt idx="341">
                  <c:v>42916</c:v>
                </c:pt>
                <c:pt idx="342">
                  <c:v>42947</c:v>
                </c:pt>
                <c:pt idx="343">
                  <c:v>42978</c:v>
                </c:pt>
                <c:pt idx="344">
                  <c:v>43007</c:v>
                </c:pt>
                <c:pt idx="345">
                  <c:v>43039</c:v>
                </c:pt>
                <c:pt idx="346">
                  <c:v>43069</c:v>
                </c:pt>
                <c:pt idx="347">
                  <c:v>43098</c:v>
                </c:pt>
                <c:pt idx="348">
                  <c:v>43131</c:v>
                </c:pt>
                <c:pt idx="349">
                  <c:v>43159</c:v>
                </c:pt>
                <c:pt idx="350">
                  <c:v>43189</c:v>
                </c:pt>
                <c:pt idx="351">
                  <c:v>43220</c:v>
                </c:pt>
                <c:pt idx="352">
                  <c:v>43251</c:v>
                </c:pt>
                <c:pt idx="353">
                  <c:v>43280</c:v>
                </c:pt>
                <c:pt idx="354">
                  <c:v>43312</c:v>
                </c:pt>
                <c:pt idx="355">
                  <c:v>43343</c:v>
                </c:pt>
                <c:pt idx="356">
                  <c:v>43371</c:v>
                </c:pt>
                <c:pt idx="357">
                  <c:v>43404</c:v>
                </c:pt>
                <c:pt idx="358">
                  <c:v>43434</c:v>
                </c:pt>
                <c:pt idx="359">
                  <c:v>43465</c:v>
                </c:pt>
                <c:pt idx="360">
                  <c:v>43496</c:v>
                </c:pt>
                <c:pt idx="361">
                  <c:v>43524</c:v>
                </c:pt>
                <c:pt idx="362">
                  <c:v>43553</c:v>
                </c:pt>
                <c:pt idx="363">
                  <c:v>43585</c:v>
                </c:pt>
                <c:pt idx="364">
                  <c:v>43616</c:v>
                </c:pt>
                <c:pt idx="365">
                  <c:v>43644</c:v>
                </c:pt>
                <c:pt idx="366">
                  <c:v>43677</c:v>
                </c:pt>
                <c:pt idx="367">
                  <c:v>43707</c:v>
                </c:pt>
                <c:pt idx="368">
                  <c:v>43738</c:v>
                </c:pt>
                <c:pt idx="369">
                  <c:v>43769</c:v>
                </c:pt>
                <c:pt idx="370">
                  <c:v>43798</c:v>
                </c:pt>
                <c:pt idx="371">
                  <c:v>43830</c:v>
                </c:pt>
                <c:pt idx="372">
                  <c:v>43861</c:v>
                </c:pt>
                <c:pt idx="373">
                  <c:v>43889</c:v>
                </c:pt>
                <c:pt idx="374">
                  <c:v>43921</c:v>
                </c:pt>
                <c:pt idx="375">
                  <c:v>43951</c:v>
                </c:pt>
                <c:pt idx="376">
                  <c:v>43980</c:v>
                </c:pt>
                <c:pt idx="377">
                  <c:v>44012</c:v>
                </c:pt>
                <c:pt idx="378">
                  <c:v>44043</c:v>
                </c:pt>
                <c:pt idx="379">
                  <c:v>44074</c:v>
                </c:pt>
                <c:pt idx="380">
                  <c:v>44104</c:v>
                </c:pt>
                <c:pt idx="381">
                  <c:v>44134</c:v>
                </c:pt>
                <c:pt idx="382">
                  <c:v>44165</c:v>
                </c:pt>
                <c:pt idx="383">
                  <c:v>44196</c:v>
                </c:pt>
                <c:pt idx="384">
                  <c:v>44225</c:v>
                </c:pt>
                <c:pt idx="385">
                  <c:v>44253</c:v>
                </c:pt>
                <c:pt idx="386">
                  <c:v>44286</c:v>
                </c:pt>
                <c:pt idx="387">
                  <c:v>44316</c:v>
                </c:pt>
                <c:pt idx="388">
                  <c:v>44347</c:v>
                </c:pt>
                <c:pt idx="389">
                  <c:v>44377</c:v>
                </c:pt>
                <c:pt idx="390">
                  <c:v>44407</c:v>
                </c:pt>
                <c:pt idx="391">
                  <c:v>44439</c:v>
                </c:pt>
                <c:pt idx="392">
                  <c:v>44469</c:v>
                </c:pt>
                <c:pt idx="393">
                  <c:v>44498</c:v>
                </c:pt>
                <c:pt idx="394">
                  <c:v>44530</c:v>
                </c:pt>
                <c:pt idx="395">
                  <c:v>44561</c:v>
                </c:pt>
                <c:pt idx="396">
                  <c:v>44592</c:v>
                </c:pt>
                <c:pt idx="397">
                  <c:v>44620</c:v>
                </c:pt>
                <c:pt idx="398">
                  <c:v>44651</c:v>
                </c:pt>
                <c:pt idx="399">
                  <c:v>44680</c:v>
                </c:pt>
                <c:pt idx="400">
                  <c:v>44712</c:v>
                </c:pt>
                <c:pt idx="401">
                  <c:v>44742</c:v>
                </c:pt>
                <c:pt idx="402">
                  <c:v>44771</c:v>
                </c:pt>
                <c:pt idx="403">
                  <c:v>44804</c:v>
                </c:pt>
                <c:pt idx="404">
                  <c:v>44834</c:v>
                </c:pt>
                <c:pt idx="405">
                  <c:v>44865</c:v>
                </c:pt>
                <c:pt idx="406">
                  <c:v>44895</c:v>
                </c:pt>
                <c:pt idx="407">
                  <c:v>44925</c:v>
                </c:pt>
                <c:pt idx="408">
                  <c:v>44957</c:v>
                </c:pt>
                <c:pt idx="409">
                  <c:v>44985</c:v>
                </c:pt>
                <c:pt idx="410">
                  <c:v>45016</c:v>
                </c:pt>
                <c:pt idx="411">
                  <c:v>45044</c:v>
                </c:pt>
                <c:pt idx="412">
                  <c:v>45077</c:v>
                </c:pt>
                <c:pt idx="413">
                  <c:v>45107</c:v>
                </c:pt>
                <c:pt idx="414">
                  <c:v>45138</c:v>
                </c:pt>
                <c:pt idx="415">
                  <c:v>45169</c:v>
                </c:pt>
                <c:pt idx="416">
                  <c:v>45198</c:v>
                </c:pt>
                <c:pt idx="417">
                  <c:v>45230</c:v>
                </c:pt>
                <c:pt idx="418">
                  <c:v>45260</c:v>
                </c:pt>
                <c:pt idx="419">
                  <c:v>45289</c:v>
                </c:pt>
                <c:pt idx="420">
                  <c:v>45322</c:v>
                </c:pt>
                <c:pt idx="421">
                  <c:v>45351</c:v>
                </c:pt>
                <c:pt idx="422">
                  <c:v>45380</c:v>
                </c:pt>
                <c:pt idx="423">
                  <c:v>45412</c:v>
                </c:pt>
                <c:pt idx="424">
                  <c:v>45443</c:v>
                </c:pt>
                <c:pt idx="425">
                  <c:v>45471</c:v>
                </c:pt>
                <c:pt idx="426">
                  <c:v>45504</c:v>
                </c:pt>
                <c:pt idx="427">
                  <c:v>45534</c:v>
                </c:pt>
                <c:pt idx="428">
                  <c:v>45565</c:v>
                </c:pt>
              </c:numCache>
            </c:numRef>
          </c:cat>
          <c:val>
            <c:numRef>
              <c:f>'[2408_금융시장_모니터링_월마감 지표.xlsx]고용수요_공급'!$D$115:$D$543</c:f>
              <c:numCache>
                <c:formatCode>General</c:formatCode>
                <c:ptCount val="429"/>
                <c:pt idx="0">
                  <c:v>8.98</c:v>
                </c:pt>
                <c:pt idx="1">
                  <c:v>9.2949999999999999</c:v>
                </c:pt>
                <c:pt idx="2">
                  <c:v>9.2750000000000004</c:v>
                </c:pt>
                <c:pt idx="3">
                  <c:v>9.0530000000000008</c:v>
                </c:pt>
                <c:pt idx="4">
                  <c:v>8.6</c:v>
                </c:pt>
                <c:pt idx="5">
                  <c:v>8.077</c:v>
                </c:pt>
                <c:pt idx="6">
                  <c:v>7.8040000000000003</c:v>
                </c:pt>
                <c:pt idx="7">
                  <c:v>8.2509999999999994</c:v>
                </c:pt>
                <c:pt idx="8">
                  <c:v>8.2859999999999996</c:v>
                </c:pt>
                <c:pt idx="9">
                  <c:v>7.9089999999999998</c:v>
                </c:pt>
                <c:pt idx="10">
                  <c:v>7.8259999999999996</c:v>
                </c:pt>
                <c:pt idx="11">
                  <c:v>7.9349999999999996</c:v>
                </c:pt>
                <c:pt idx="12">
                  <c:v>8.4179999999999993</c:v>
                </c:pt>
                <c:pt idx="13">
                  <c:v>8.5150000000000006</c:v>
                </c:pt>
                <c:pt idx="14">
                  <c:v>8.6280000000000001</c:v>
                </c:pt>
                <c:pt idx="15">
                  <c:v>9.0220000000000002</c:v>
                </c:pt>
                <c:pt idx="16">
                  <c:v>8.5990000000000002</c:v>
                </c:pt>
                <c:pt idx="17">
                  <c:v>8.4120000000000008</c:v>
                </c:pt>
                <c:pt idx="18">
                  <c:v>8.3409999999999993</c:v>
                </c:pt>
                <c:pt idx="19">
                  <c:v>8.8460000000000001</c:v>
                </c:pt>
                <c:pt idx="20">
                  <c:v>8.7949999999999999</c:v>
                </c:pt>
                <c:pt idx="21">
                  <c:v>8.6170000000000009</c:v>
                </c:pt>
                <c:pt idx="22">
                  <c:v>8.2520000000000007</c:v>
                </c:pt>
                <c:pt idx="23">
                  <c:v>8.0670000000000002</c:v>
                </c:pt>
                <c:pt idx="24">
                  <c:v>8.0069999999999997</c:v>
                </c:pt>
                <c:pt idx="25">
                  <c:v>8.0329999999999995</c:v>
                </c:pt>
                <c:pt idx="26">
                  <c:v>8.0609999999999999</c:v>
                </c:pt>
                <c:pt idx="27">
                  <c:v>8.0129999999999999</c:v>
                </c:pt>
                <c:pt idx="28">
                  <c:v>8.0589999999999993</c:v>
                </c:pt>
                <c:pt idx="29">
                  <c:v>8.2270000000000003</c:v>
                </c:pt>
                <c:pt idx="30">
                  <c:v>8.1470000000000002</c:v>
                </c:pt>
                <c:pt idx="31">
                  <c:v>7.8159999999999998</c:v>
                </c:pt>
                <c:pt idx="32">
                  <c:v>7.4450000000000003</c:v>
                </c:pt>
                <c:pt idx="33">
                  <c:v>7.46</c:v>
                </c:pt>
                <c:pt idx="34">
                  <c:v>7.3760000000000003</c:v>
                </c:pt>
                <c:pt idx="35">
                  <c:v>6.6989999999999998</c:v>
                </c:pt>
                <c:pt idx="36">
                  <c:v>7.274</c:v>
                </c:pt>
                <c:pt idx="37">
                  <c:v>7.25</c:v>
                </c:pt>
                <c:pt idx="38">
                  <c:v>7.5279999999999996</c:v>
                </c:pt>
                <c:pt idx="39">
                  <c:v>7.5830000000000002</c:v>
                </c:pt>
                <c:pt idx="40">
                  <c:v>7.3179999999999996</c:v>
                </c:pt>
                <c:pt idx="41">
                  <c:v>7.1210000000000004</c:v>
                </c:pt>
                <c:pt idx="42">
                  <c:v>6.7089999999999996</c:v>
                </c:pt>
                <c:pt idx="43">
                  <c:v>6.6040000000000001</c:v>
                </c:pt>
                <c:pt idx="44">
                  <c:v>6.3540000000000001</c:v>
                </c:pt>
                <c:pt idx="45">
                  <c:v>6.7889999999999997</c:v>
                </c:pt>
                <c:pt idx="46">
                  <c:v>6.9370000000000003</c:v>
                </c:pt>
                <c:pt idx="47">
                  <c:v>6.6859999999999999</c:v>
                </c:pt>
                <c:pt idx="48">
                  <c:v>6.359</c:v>
                </c:pt>
                <c:pt idx="49">
                  <c:v>6.02</c:v>
                </c:pt>
                <c:pt idx="50">
                  <c:v>6.024</c:v>
                </c:pt>
                <c:pt idx="51">
                  <c:v>6.0090000000000003</c:v>
                </c:pt>
                <c:pt idx="52">
                  <c:v>6.149</c:v>
                </c:pt>
                <c:pt idx="53">
                  <c:v>5.7759999999999998</c:v>
                </c:pt>
                <c:pt idx="54">
                  <c:v>5.8070000000000004</c:v>
                </c:pt>
                <c:pt idx="55">
                  <c:v>5.4480000000000004</c:v>
                </c:pt>
                <c:pt idx="56">
                  <c:v>5.3819999999999997</c:v>
                </c:pt>
                <c:pt idx="57">
                  <c:v>5.4269999999999996</c:v>
                </c:pt>
                <c:pt idx="58">
                  <c:v>5.819</c:v>
                </c:pt>
                <c:pt idx="59">
                  <c:v>5.7939999999999996</c:v>
                </c:pt>
                <c:pt idx="60">
                  <c:v>5.6420000000000003</c:v>
                </c:pt>
                <c:pt idx="61">
                  <c:v>6.1289999999999996</c:v>
                </c:pt>
                <c:pt idx="62">
                  <c:v>6.7380000000000004</c:v>
                </c:pt>
                <c:pt idx="63">
                  <c:v>7.0419999999999998</c:v>
                </c:pt>
                <c:pt idx="64">
                  <c:v>7.1470000000000002</c:v>
                </c:pt>
                <c:pt idx="65">
                  <c:v>7.32</c:v>
                </c:pt>
                <c:pt idx="66">
                  <c:v>7.1109999999999998</c:v>
                </c:pt>
                <c:pt idx="67">
                  <c:v>7.173</c:v>
                </c:pt>
                <c:pt idx="68">
                  <c:v>7.6029999999999998</c:v>
                </c:pt>
                <c:pt idx="69">
                  <c:v>7.8070000000000004</c:v>
                </c:pt>
                <c:pt idx="70">
                  <c:v>7.9059999999999997</c:v>
                </c:pt>
                <c:pt idx="71">
                  <c:v>7.8220000000000001</c:v>
                </c:pt>
                <c:pt idx="72">
                  <c:v>7.5810000000000004</c:v>
                </c:pt>
                <c:pt idx="73">
                  <c:v>7.2009999999999996</c:v>
                </c:pt>
                <c:pt idx="74">
                  <c:v>7.1959999999999997</c:v>
                </c:pt>
                <c:pt idx="75">
                  <c:v>7.0549999999999997</c:v>
                </c:pt>
                <c:pt idx="76">
                  <c:v>6.2839999999999998</c:v>
                </c:pt>
                <c:pt idx="77">
                  <c:v>6.2030000000000003</c:v>
                </c:pt>
                <c:pt idx="78">
                  <c:v>6.4260000000000002</c:v>
                </c:pt>
                <c:pt idx="79">
                  <c:v>6.2839999999999998</c:v>
                </c:pt>
                <c:pt idx="80">
                  <c:v>6.1820000000000004</c:v>
                </c:pt>
                <c:pt idx="81">
                  <c:v>6.02</c:v>
                </c:pt>
                <c:pt idx="82">
                  <c:v>5.7409999999999997</c:v>
                </c:pt>
                <c:pt idx="83">
                  <c:v>5.5720000000000001</c:v>
                </c:pt>
                <c:pt idx="84">
                  <c:v>5.58</c:v>
                </c:pt>
                <c:pt idx="85">
                  <c:v>6.0979999999999999</c:v>
                </c:pt>
                <c:pt idx="86">
                  <c:v>6.327</c:v>
                </c:pt>
                <c:pt idx="87">
                  <c:v>6.67</c:v>
                </c:pt>
                <c:pt idx="88">
                  <c:v>6.8520000000000003</c:v>
                </c:pt>
                <c:pt idx="89">
                  <c:v>6.7110000000000003</c:v>
                </c:pt>
                <c:pt idx="90">
                  <c:v>6.7939999999999996</c:v>
                </c:pt>
                <c:pt idx="91">
                  <c:v>6.9429999999999996</c:v>
                </c:pt>
                <c:pt idx="92">
                  <c:v>6.7030000000000003</c:v>
                </c:pt>
                <c:pt idx="93">
                  <c:v>6.3390000000000004</c:v>
                </c:pt>
                <c:pt idx="94">
                  <c:v>6.0439999999999996</c:v>
                </c:pt>
                <c:pt idx="95">
                  <c:v>6.4180000000000001</c:v>
                </c:pt>
                <c:pt idx="96">
                  <c:v>6.4939999999999998</c:v>
                </c:pt>
                <c:pt idx="97">
                  <c:v>6.5519999999999996</c:v>
                </c:pt>
                <c:pt idx="98">
                  <c:v>6.9029999999999996</c:v>
                </c:pt>
                <c:pt idx="99">
                  <c:v>6.718</c:v>
                </c:pt>
                <c:pt idx="100">
                  <c:v>6.6589999999999998</c:v>
                </c:pt>
                <c:pt idx="101">
                  <c:v>6.5</c:v>
                </c:pt>
                <c:pt idx="102">
                  <c:v>6.0110000000000001</c:v>
                </c:pt>
                <c:pt idx="103">
                  <c:v>6.3390000000000004</c:v>
                </c:pt>
                <c:pt idx="104">
                  <c:v>6.1029999999999998</c:v>
                </c:pt>
                <c:pt idx="105">
                  <c:v>5.8310000000000004</c:v>
                </c:pt>
                <c:pt idx="106">
                  <c:v>5.8739999999999997</c:v>
                </c:pt>
                <c:pt idx="107">
                  <c:v>5.742</c:v>
                </c:pt>
                <c:pt idx="108">
                  <c:v>5.5049999999999999</c:v>
                </c:pt>
                <c:pt idx="109">
                  <c:v>5.6219999999999999</c:v>
                </c:pt>
                <c:pt idx="110">
                  <c:v>5.6539999999999999</c:v>
                </c:pt>
                <c:pt idx="111">
                  <c:v>5.6710000000000003</c:v>
                </c:pt>
                <c:pt idx="112">
                  <c:v>5.5519999999999996</c:v>
                </c:pt>
                <c:pt idx="113">
                  <c:v>5.4459999999999997</c:v>
                </c:pt>
                <c:pt idx="114">
                  <c:v>5.4939999999999998</c:v>
                </c:pt>
                <c:pt idx="115">
                  <c:v>4.976</c:v>
                </c:pt>
                <c:pt idx="116">
                  <c:v>4.42</c:v>
                </c:pt>
                <c:pt idx="117">
                  <c:v>4.6050000000000004</c:v>
                </c:pt>
                <c:pt idx="118">
                  <c:v>4.7140000000000004</c:v>
                </c:pt>
                <c:pt idx="119">
                  <c:v>4.6479999999999997</c:v>
                </c:pt>
                <c:pt idx="120">
                  <c:v>4.6509999999999998</c:v>
                </c:pt>
                <c:pt idx="121">
                  <c:v>5.2869999999999999</c:v>
                </c:pt>
                <c:pt idx="122">
                  <c:v>5.242</c:v>
                </c:pt>
                <c:pt idx="123">
                  <c:v>5.3479999999999999</c:v>
                </c:pt>
                <c:pt idx="124">
                  <c:v>5.6219999999999999</c:v>
                </c:pt>
                <c:pt idx="125">
                  <c:v>5.78</c:v>
                </c:pt>
                <c:pt idx="126">
                  <c:v>5.9029999999999996</c:v>
                </c:pt>
                <c:pt idx="127">
                  <c:v>5.97</c:v>
                </c:pt>
                <c:pt idx="128">
                  <c:v>5.8769999999999998</c:v>
                </c:pt>
                <c:pt idx="129">
                  <c:v>6.024</c:v>
                </c:pt>
                <c:pt idx="130">
                  <c:v>6.1909999999999998</c:v>
                </c:pt>
                <c:pt idx="131">
                  <c:v>6.4420000000000002</c:v>
                </c:pt>
                <c:pt idx="132">
                  <c:v>6.665</c:v>
                </c:pt>
                <c:pt idx="133">
                  <c:v>6.4089999999999998</c:v>
                </c:pt>
                <c:pt idx="134">
                  <c:v>6.0039999999999996</c:v>
                </c:pt>
                <c:pt idx="135">
                  <c:v>6.2119999999999997</c:v>
                </c:pt>
                <c:pt idx="136">
                  <c:v>6.2720000000000002</c:v>
                </c:pt>
                <c:pt idx="137">
                  <c:v>6.0309999999999997</c:v>
                </c:pt>
                <c:pt idx="138">
                  <c:v>6.0309999999999997</c:v>
                </c:pt>
                <c:pt idx="139">
                  <c:v>5.7249999999999996</c:v>
                </c:pt>
                <c:pt idx="140">
                  <c:v>5.8019999999999996</c:v>
                </c:pt>
                <c:pt idx="141">
                  <c:v>5.7510000000000003</c:v>
                </c:pt>
                <c:pt idx="142">
                  <c:v>5.468</c:v>
                </c:pt>
                <c:pt idx="143">
                  <c:v>5.1120000000000001</c:v>
                </c:pt>
                <c:pt idx="144">
                  <c:v>5.1139999999999999</c:v>
                </c:pt>
                <c:pt idx="145">
                  <c:v>4.8959999999999999</c:v>
                </c:pt>
                <c:pt idx="146">
                  <c:v>4.9169999999999998</c:v>
                </c:pt>
                <c:pt idx="147">
                  <c:v>5.3380000000000001</c:v>
                </c:pt>
                <c:pt idx="148">
                  <c:v>5.3810000000000002</c:v>
                </c:pt>
                <c:pt idx="149">
                  <c:v>5.4119999999999999</c:v>
                </c:pt>
                <c:pt idx="150">
                  <c:v>5.0540000000000003</c:v>
                </c:pt>
                <c:pt idx="151">
                  <c:v>4.8319999999999999</c:v>
                </c:pt>
                <c:pt idx="152">
                  <c:v>4.5880000000000001</c:v>
                </c:pt>
                <c:pt idx="153">
                  <c:v>4.2320000000000002</c:v>
                </c:pt>
                <c:pt idx="154">
                  <c:v>4.7519999999999998</c:v>
                </c:pt>
                <c:pt idx="155">
                  <c:v>5.0510000000000002</c:v>
                </c:pt>
                <c:pt idx="156">
                  <c:v>5.0330000000000004</c:v>
                </c:pt>
                <c:pt idx="157">
                  <c:v>4.8769999999999998</c:v>
                </c:pt>
                <c:pt idx="158">
                  <c:v>5.3959999999999999</c:v>
                </c:pt>
                <c:pt idx="159">
                  <c:v>5.0846999999999998</c:v>
                </c:pt>
                <c:pt idx="160">
                  <c:v>5.0427</c:v>
                </c:pt>
                <c:pt idx="161">
                  <c:v>4.7965</c:v>
                </c:pt>
                <c:pt idx="162">
                  <c:v>4.4588000000000001</c:v>
                </c:pt>
                <c:pt idx="163">
                  <c:v>4.1409000000000002</c:v>
                </c:pt>
                <c:pt idx="164">
                  <c:v>3.5941999999999998</c:v>
                </c:pt>
                <c:pt idx="165">
                  <c:v>3.8925000000000001</c:v>
                </c:pt>
                <c:pt idx="166">
                  <c:v>4.2051999999999996</c:v>
                </c:pt>
                <c:pt idx="167">
                  <c:v>3.8159999999999998</c:v>
                </c:pt>
                <c:pt idx="168">
                  <c:v>3.9624999999999999</c:v>
                </c:pt>
                <c:pt idx="169">
                  <c:v>3.6897000000000002</c:v>
                </c:pt>
                <c:pt idx="170">
                  <c:v>3.7959999999999998</c:v>
                </c:pt>
                <c:pt idx="171">
                  <c:v>3.8359000000000001</c:v>
                </c:pt>
                <c:pt idx="172">
                  <c:v>3.3698999999999999</c:v>
                </c:pt>
                <c:pt idx="173">
                  <c:v>3.5133000000000001</c:v>
                </c:pt>
                <c:pt idx="174">
                  <c:v>4.4055</c:v>
                </c:pt>
                <c:pt idx="175">
                  <c:v>4.4635999999999996</c:v>
                </c:pt>
                <c:pt idx="176">
                  <c:v>3.9376000000000002</c:v>
                </c:pt>
                <c:pt idx="177">
                  <c:v>4.2927</c:v>
                </c:pt>
                <c:pt idx="178">
                  <c:v>4.3315999999999999</c:v>
                </c:pt>
                <c:pt idx="179">
                  <c:v>4.2454999999999998</c:v>
                </c:pt>
                <c:pt idx="180">
                  <c:v>4.1318999999999999</c:v>
                </c:pt>
                <c:pt idx="181">
                  <c:v>3.9710999999999999</c:v>
                </c:pt>
                <c:pt idx="182">
                  <c:v>3.8348</c:v>
                </c:pt>
                <c:pt idx="183">
                  <c:v>4.5053000000000001</c:v>
                </c:pt>
                <c:pt idx="184">
                  <c:v>4.6467999999999998</c:v>
                </c:pt>
                <c:pt idx="185">
                  <c:v>4.5805999999999996</c:v>
                </c:pt>
                <c:pt idx="186">
                  <c:v>4.4747000000000003</c:v>
                </c:pt>
                <c:pt idx="187">
                  <c:v>4.1166999999999998</c:v>
                </c:pt>
                <c:pt idx="188">
                  <c:v>4.1193999999999997</c:v>
                </c:pt>
                <c:pt idx="189">
                  <c:v>4.0235000000000003</c:v>
                </c:pt>
                <c:pt idx="190">
                  <c:v>4.3491999999999997</c:v>
                </c:pt>
                <c:pt idx="191">
                  <c:v>4.2182000000000004</c:v>
                </c:pt>
                <c:pt idx="192">
                  <c:v>4.1280000000000001</c:v>
                </c:pt>
                <c:pt idx="193">
                  <c:v>4.3765999999999998</c:v>
                </c:pt>
                <c:pt idx="194">
                  <c:v>4.4814999999999996</c:v>
                </c:pt>
                <c:pt idx="195">
                  <c:v>4.1976000000000004</c:v>
                </c:pt>
                <c:pt idx="196">
                  <c:v>3.9809999999999999</c:v>
                </c:pt>
                <c:pt idx="197">
                  <c:v>3.9129999999999998</c:v>
                </c:pt>
                <c:pt idx="198">
                  <c:v>4.2759999999999998</c:v>
                </c:pt>
                <c:pt idx="199">
                  <c:v>4.0137</c:v>
                </c:pt>
                <c:pt idx="200">
                  <c:v>4.3239999999999998</c:v>
                </c:pt>
                <c:pt idx="201">
                  <c:v>4.5506000000000002</c:v>
                </c:pt>
                <c:pt idx="202">
                  <c:v>4.484</c:v>
                </c:pt>
                <c:pt idx="203">
                  <c:v>4.3910999999999998</c:v>
                </c:pt>
                <c:pt idx="204">
                  <c:v>4.5152000000000001</c:v>
                </c:pt>
                <c:pt idx="205">
                  <c:v>4.5510000000000002</c:v>
                </c:pt>
                <c:pt idx="206">
                  <c:v>4.8472</c:v>
                </c:pt>
                <c:pt idx="207">
                  <c:v>5.0505000000000004</c:v>
                </c:pt>
                <c:pt idx="208">
                  <c:v>5.1185999999999998</c:v>
                </c:pt>
                <c:pt idx="209">
                  <c:v>5.1364000000000001</c:v>
                </c:pt>
                <c:pt idx="210">
                  <c:v>4.9794</c:v>
                </c:pt>
                <c:pt idx="211">
                  <c:v>4.7257999999999996</c:v>
                </c:pt>
                <c:pt idx="212">
                  <c:v>4.6276000000000002</c:v>
                </c:pt>
                <c:pt idx="213">
                  <c:v>4.5980999999999996</c:v>
                </c:pt>
                <c:pt idx="214">
                  <c:v>4.4581</c:v>
                </c:pt>
                <c:pt idx="215">
                  <c:v>4.7022000000000004</c:v>
                </c:pt>
                <c:pt idx="216">
                  <c:v>4.8079999999999998</c:v>
                </c:pt>
                <c:pt idx="217">
                  <c:v>4.5656999999999996</c:v>
                </c:pt>
                <c:pt idx="218">
                  <c:v>4.6443000000000003</c:v>
                </c:pt>
                <c:pt idx="219">
                  <c:v>4.6222000000000003</c:v>
                </c:pt>
                <c:pt idx="220">
                  <c:v>4.8879000000000001</c:v>
                </c:pt>
                <c:pt idx="221">
                  <c:v>5.0244</c:v>
                </c:pt>
                <c:pt idx="222">
                  <c:v>4.7388000000000003</c:v>
                </c:pt>
                <c:pt idx="223">
                  <c:v>4.5292000000000003</c:v>
                </c:pt>
                <c:pt idx="224">
                  <c:v>4.5865</c:v>
                </c:pt>
                <c:pt idx="225">
                  <c:v>4.4707999999999997</c:v>
                </c:pt>
                <c:pt idx="226">
                  <c:v>3.9379</c:v>
                </c:pt>
                <c:pt idx="227">
                  <c:v>4.0232000000000001</c:v>
                </c:pt>
                <c:pt idx="228">
                  <c:v>3.5931000000000002</c:v>
                </c:pt>
                <c:pt idx="229">
                  <c:v>3.5091999999999999</c:v>
                </c:pt>
                <c:pt idx="230">
                  <c:v>3.4096000000000002</c:v>
                </c:pt>
                <c:pt idx="231">
                  <c:v>3.7279</c:v>
                </c:pt>
                <c:pt idx="232">
                  <c:v>4.0594999999999999</c:v>
                </c:pt>
                <c:pt idx="233">
                  <c:v>3.9689999999999999</c:v>
                </c:pt>
                <c:pt idx="234">
                  <c:v>3.9462000000000002</c:v>
                </c:pt>
                <c:pt idx="235">
                  <c:v>3.8115999999999999</c:v>
                </c:pt>
                <c:pt idx="236">
                  <c:v>3.8233999999999999</c:v>
                </c:pt>
                <c:pt idx="237">
                  <c:v>3.9529999999999998</c:v>
                </c:pt>
                <c:pt idx="238">
                  <c:v>2.92</c:v>
                </c:pt>
                <c:pt idx="239">
                  <c:v>2.2122999999999999</c:v>
                </c:pt>
                <c:pt idx="240">
                  <c:v>2.8403</c:v>
                </c:pt>
                <c:pt idx="241">
                  <c:v>3.0131000000000001</c:v>
                </c:pt>
                <c:pt idx="242">
                  <c:v>2.6629</c:v>
                </c:pt>
                <c:pt idx="243">
                  <c:v>3.1187</c:v>
                </c:pt>
                <c:pt idx="244">
                  <c:v>3.4594</c:v>
                </c:pt>
                <c:pt idx="245">
                  <c:v>3.5326</c:v>
                </c:pt>
                <c:pt idx="246">
                  <c:v>3.4796</c:v>
                </c:pt>
                <c:pt idx="247">
                  <c:v>3.3975</c:v>
                </c:pt>
                <c:pt idx="248">
                  <c:v>3.3052999999999999</c:v>
                </c:pt>
                <c:pt idx="249">
                  <c:v>3.3828</c:v>
                </c:pt>
                <c:pt idx="250">
                  <c:v>3.1978</c:v>
                </c:pt>
                <c:pt idx="251">
                  <c:v>3.8368000000000002</c:v>
                </c:pt>
                <c:pt idx="252">
                  <c:v>3.5844</c:v>
                </c:pt>
                <c:pt idx="253">
                  <c:v>3.6116999999999999</c:v>
                </c:pt>
                <c:pt idx="254">
                  <c:v>3.8256999999999999</c:v>
                </c:pt>
                <c:pt idx="255">
                  <c:v>3.6532</c:v>
                </c:pt>
                <c:pt idx="256">
                  <c:v>3.2848000000000002</c:v>
                </c:pt>
                <c:pt idx="257">
                  <c:v>2.9310999999999998</c:v>
                </c:pt>
                <c:pt idx="258">
                  <c:v>2.9051999999999998</c:v>
                </c:pt>
                <c:pt idx="259">
                  <c:v>2.4683000000000002</c:v>
                </c:pt>
                <c:pt idx="260">
                  <c:v>2.5097999999999998</c:v>
                </c:pt>
                <c:pt idx="261">
                  <c:v>2.5992999999999999</c:v>
                </c:pt>
                <c:pt idx="262">
                  <c:v>2.7968000000000002</c:v>
                </c:pt>
                <c:pt idx="263">
                  <c:v>3.2934999999999999</c:v>
                </c:pt>
                <c:pt idx="264">
                  <c:v>3.3704000000000001</c:v>
                </c:pt>
                <c:pt idx="265">
                  <c:v>3.4272</c:v>
                </c:pt>
                <c:pt idx="266">
                  <c:v>3.4702999999999999</c:v>
                </c:pt>
                <c:pt idx="267">
                  <c:v>3.2863000000000002</c:v>
                </c:pt>
                <c:pt idx="268">
                  <c:v>3.0607000000000002</c:v>
                </c:pt>
                <c:pt idx="269">
                  <c:v>3.16</c:v>
                </c:pt>
                <c:pt idx="270">
                  <c:v>2.7961</c:v>
                </c:pt>
                <c:pt idx="271">
                  <c:v>2.2233999999999998</c:v>
                </c:pt>
                <c:pt idx="272">
                  <c:v>1.9154</c:v>
                </c:pt>
                <c:pt idx="273">
                  <c:v>2.1133000000000002</c:v>
                </c:pt>
                <c:pt idx="274">
                  <c:v>2.0680000000000001</c:v>
                </c:pt>
                <c:pt idx="275">
                  <c:v>1.8762000000000001</c:v>
                </c:pt>
                <c:pt idx="276">
                  <c:v>1.7970999999999999</c:v>
                </c:pt>
                <c:pt idx="277">
                  <c:v>1.9704999999999999</c:v>
                </c:pt>
                <c:pt idx="278">
                  <c:v>2.2088000000000001</c:v>
                </c:pt>
                <c:pt idx="279">
                  <c:v>1.9137</c:v>
                </c:pt>
                <c:pt idx="280">
                  <c:v>1.5578000000000001</c:v>
                </c:pt>
                <c:pt idx="281">
                  <c:v>1.6449</c:v>
                </c:pt>
                <c:pt idx="282">
                  <c:v>1.4679</c:v>
                </c:pt>
                <c:pt idx="283">
                  <c:v>1.5484</c:v>
                </c:pt>
                <c:pt idx="284">
                  <c:v>1.6335</c:v>
                </c:pt>
                <c:pt idx="285">
                  <c:v>1.6900999999999999</c:v>
                </c:pt>
                <c:pt idx="286">
                  <c:v>1.6155999999999999</c:v>
                </c:pt>
                <c:pt idx="287">
                  <c:v>1.7574000000000001</c:v>
                </c:pt>
                <c:pt idx="288">
                  <c:v>1.9849000000000001</c:v>
                </c:pt>
                <c:pt idx="289">
                  <c:v>1.8755999999999999</c:v>
                </c:pt>
                <c:pt idx="290">
                  <c:v>1.8486</c:v>
                </c:pt>
                <c:pt idx="291">
                  <c:v>1.6717</c:v>
                </c:pt>
                <c:pt idx="292">
                  <c:v>2.1282000000000001</c:v>
                </c:pt>
                <c:pt idx="293">
                  <c:v>2.4857</c:v>
                </c:pt>
                <c:pt idx="294">
                  <c:v>2.5762</c:v>
                </c:pt>
                <c:pt idx="295">
                  <c:v>2.7839</c:v>
                </c:pt>
                <c:pt idx="296">
                  <c:v>2.61</c:v>
                </c:pt>
                <c:pt idx="297">
                  <c:v>2.5541999999999998</c:v>
                </c:pt>
                <c:pt idx="298">
                  <c:v>2.7444999999999999</c:v>
                </c:pt>
                <c:pt idx="299">
                  <c:v>3.0282</c:v>
                </c:pt>
                <c:pt idx="300">
                  <c:v>2.6440000000000001</c:v>
                </c:pt>
                <c:pt idx="301">
                  <c:v>2.6476000000000002</c:v>
                </c:pt>
                <c:pt idx="302">
                  <c:v>2.718</c:v>
                </c:pt>
                <c:pt idx="303">
                  <c:v>2.6459000000000001</c:v>
                </c:pt>
                <c:pt idx="304">
                  <c:v>2.4759000000000002</c:v>
                </c:pt>
                <c:pt idx="305">
                  <c:v>2.5304000000000002</c:v>
                </c:pt>
                <c:pt idx="306">
                  <c:v>2.5577999999999999</c:v>
                </c:pt>
                <c:pt idx="307">
                  <c:v>2.3431000000000002</c:v>
                </c:pt>
                <c:pt idx="308">
                  <c:v>2.4887999999999999</c:v>
                </c:pt>
                <c:pt idx="309">
                  <c:v>2.3353000000000002</c:v>
                </c:pt>
                <c:pt idx="310">
                  <c:v>2.1640000000000001</c:v>
                </c:pt>
                <c:pt idx="311">
                  <c:v>2.1711999999999998</c:v>
                </c:pt>
                <c:pt idx="312">
                  <c:v>1.6407</c:v>
                </c:pt>
                <c:pt idx="313">
                  <c:v>1.9930000000000001</c:v>
                </c:pt>
                <c:pt idx="314">
                  <c:v>1.9231</c:v>
                </c:pt>
                <c:pt idx="315">
                  <c:v>2.0316999999999998</c:v>
                </c:pt>
                <c:pt idx="316">
                  <c:v>2.1214</c:v>
                </c:pt>
                <c:pt idx="317">
                  <c:v>2.3531</c:v>
                </c:pt>
                <c:pt idx="318">
                  <c:v>2.1800999999999999</c:v>
                </c:pt>
                <c:pt idx="319">
                  <c:v>2.2179000000000002</c:v>
                </c:pt>
                <c:pt idx="320">
                  <c:v>2.0367999999999999</c:v>
                </c:pt>
                <c:pt idx="321">
                  <c:v>2.1421000000000001</c:v>
                </c:pt>
                <c:pt idx="322">
                  <c:v>2.206</c:v>
                </c:pt>
                <c:pt idx="323">
                  <c:v>2.2694000000000001</c:v>
                </c:pt>
                <c:pt idx="324">
                  <c:v>1.9209000000000001</c:v>
                </c:pt>
                <c:pt idx="325">
                  <c:v>1.7346999999999999</c:v>
                </c:pt>
                <c:pt idx="326">
                  <c:v>1.7686999999999999</c:v>
                </c:pt>
                <c:pt idx="327">
                  <c:v>1.8332999999999999</c:v>
                </c:pt>
                <c:pt idx="328">
                  <c:v>1.8458000000000001</c:v>
                </c:pt>
                <c:pt idx="329">
                  <c:v>1.4697</c:v>
                </c:pt>
                <c:pt idx="330">
                  <c:v>1.4531000000000001</c:v>
                </c:pt>
                <c:pt idx="331">
                  <c:v>1.58</c:v>
                </c:pt>
                <c:pt idx="332">
                  <c:v>1.5944</c:v>
                </c:pt>
                <c:pt idx="333">
                  <c:v>1.8254999999999999</c:v>
                </c:pt>
                <c:pt idx="334">
                  <c:v>2.3809</c:v>
                </c:pt>
                <c:pt idx="335">
                  <c:v>2.4443000000000001</c:v>
                </c:pt>
                <c:pt idx="336">
                  <c:v>2.4531000000000001</c:v>
                </c:pt>
                <c:pt idx="337">
                  <c:v>2.3898999999999999</c:v>
                </c:pt>
                <c:pt idx="338">
                  <c:v>2.3874</c:v>
                </c:pt>
                <c:pt idx="339">
                  <c:v>2.2801999999999998</c:v>
                </c:pt>
                <c:pt idx="340">
                  <c:v>2.2027999999999999</c:v>
                </c:pt>
                <c:pt idx="341">
                  <c:v>2.3037000000000001</c:v>
                </c:pt>
                <c:pt idx="342">
                  <c:v>2.2942</c:v>
                </c:pt>
                <c:pt idx="343">
                  <c:v>2.117</c:v>
                </c:pt>
                <c:pt idx="344">
                  <c:v>2.3336000000000001</c:v>
                </c:pt>
                <c:pt idx="345">
                  <c:v>2.3793000000000002</c:v>
                </c:pt>
                <c:pt idx="346">
                  <c:v>2.4097</c:v>
                </c:pt>
                <c:pt idx="347">
                  <c:v>2.4054000000000002</c:v>
                </c:pt>
                <c:pt idx="348">
                  <c:v>2.7050000000000001</c:v>
                </c:pt>
                <c:pt idx="349">
                  <c:v>2.8605999999999998</c:v>
                </c:pt>
                <c:pt idx="350">
                  <c:v>2.7389000000000001</c:v>
                </c:pt>
                <c:pt idx="351">
                  <c:v>2.9531000000000001</c:v>
                </c:pt>
                <c:pt idx="352">
                  <c:v>2.8586</c:v>
                </c:pt>
                <c:pt idx="353">
                  <c:v>2.8601000000000001</c:v>
                </c:pt>
                <c:pt idx="354">
                  <c:v>2.9598</c:v>
                </c:pt>
                <c:pt idx="355">
                  <c:v>2.8603999999999998</c:v>
                </c:pt>
                <c:pt idx="356">
                  <c:v>3.0611999999999999</c:v>
                </c:pt>
                <c:pt idx="357">
                  <c:v>3.1435</c:v>
                </c:pt>
                <c:pt idx="358">
                  <c:v>2.9878999999999998</c:v>
                </c:pt>
                <c:pt idx="359">
                  <c:v>2.6842000000000001</c:v>
                </c:pt>
                <c:pt idx="360">
                  <c:v>2.6293000000000002</c:v>
                </c:pt>
                <c:pt idx="361">
                  <c:v>2.7149999999999999</c:v>
                </c:pt>
                <c:pt idx="362">
                  <c:v>2.4049999999999998</c:v>
                </c:pt>
                <c:pt idx="363">
                  <c:v>2.5017999999999998</c:v>
                </c:pt>
                <c:pt idx="364">
                  <c:v>2.1246</c:v>
                </c:pt>
                <c:pt idx="365">
                  <c:v>2.0051000000000001</c:v>
                </c:pt>
                <c:pt idx="366">
                  <c:v>2.0144000000000002</c:v>
                </c:pt>
                <c:pt idx="367">
                  <c:v>1.4961</c:v>
                </c:pt>
                <c:pt idx="368">
                  <c:v>1.6646000000000001</c:v>
                </c:pt>
                <c:pt idx="369">
                  <c:v>1.6910000000000001</c:v>
                </c:pt>
                <c:pt idx="370">
                  <c:v>1.7758</c:v>
                </c:pt>
                <c:pt idx="371">
                  <c:v>1.9175</c:v>
                </c:pt>
                <c:pt idx="372">
                  <c:v>1.5067999999999999</c:v>
                </c:pt>
                <c:pt idx="373">
                  <c:v>1.1486000000000001</c:v>
                </c:pt>
                <c:pt idx="374">
                  <c:v>0.66949999999999998</c:v>
                </c:pt>
                <c:pt idx="375">
                  <c:v>0.63929999999999998</c:v>
                </c:pt>
                <c:pt idx="376">
                  <c:v>0.65259999999999996</c:v>
                </c:pt>
                <c:pt idx="377">
                  <c:v>0.65610000000000002</c:v>
                </c:pt>
                <c:pt idx="378">
                  <c:v>0.5282</c:v>
                </c:pt>
                <c:pt idx="379">
                  <c:v>0.70479999999999998</c:v>
                </c:pt>
                <c:pt idx="380">
                  <c:v>0.68400000000000005</c:v>
                </c:pt>
                <c:pt idx="381">
                  <c:v>0.87370000000000003</c:v>
                </c:pt>
                <c:pt idx="382">
                  <c:v>0.83889999999999998</c:v>
                </c:pt>
                <c:pt idx="383">
                  <c:v>0.91320000000000001</c:v>
                </c:pt>
                <c:pt idx="384">
                  <c:v>1.0654999999999999</c:v>
                </c:pt>
                <c:pt idx="385">
                  <c:v>1.4049</c:v>
                </c:pt>
                <c:pt idx="386">
                  <c:v>1.7403999999999999</c:v>
                </c:pt>
                <c:pt idx="387">
                  <c:v>1.6258999999999999</c:v>
                </c:pt>
                <c:pt idx="388">
                  <c:v>1.5943000000000001</c:v>
                </c:pt>
                <c:pt idx="389">
                  <c:v>1.468</c:v>
                </c:pt>
                <c:pt idx="390">
                  <c:v>1.2222999999999999</c:v>
                </c:pt>
                <c:pt idx="391">
                  <c:v>1.3088</c:v>
                </c:pt>
                <c:pt idx="392">
                  <c:v>1.4873000000000001</c:v>
                </c:pt>
                <c:pt idx="393">
                  <c:v>1.5521</c:v>
                </c:pt>
                <c:pt idx="394">
                  <c:v>1.4442999999999999</c:v>
                </c:pt>
                <c:pt idx="395">
                  <c:v>1.5101</c:v>
                </c:pt>
                <c:pt idx="396">
                  <c:v>1.7766999999999999</c:v>
                </c:pt>
                <c:pt idx="397">
                  <c:v>1.825</c:v>
                </c:pt>
                <c:pt idx="398">
                  <c:v>2.3380000000000001</c:v>
                </c:pt>
                <c:pt idx="399">
                  <c:v>2.9336000000000002</c:v>
                </c:pt>
                <c:pt idx="400">
                  <c:v>2.8441000000000001</c:v>
                </c:pt>
                <c:pt idx="401">
                  <c:v>3.0129000000000001</c:v>
                </c:pt>
                <c:pt idx="402">
                  <c:v>2.6486999999999998</c:v>
                </c:pt>
                <c:pt idx="403">
                  <c:v>3.1926000000000001</c:v>
                </c:pt>
                <c:pt idx="404">
                  <c:v>3.8285999999999998</c:v>
                </c:pt>
                <c:pt idx="405">
                  <c:v>4.0477999999999996</c:v>
                </c:pt>
                <c:pt idx="406">
                  <c:v>3.6053999999999999</c:v>
                </c:pt>
                <c:pt idx="407">
                  <c:v>3.8748</c:v>
                </c:pt>
                <c:pt idx="408">
                  <c:v>3.5068999999999999</c:v>
                </c:pt>
                <c:pt idx="409">
                  <c:v>3.92</c:v>
                </c:pt>
                <c:pt idx="410">
                  <c:v>3.4676</c:v>
                </c:pt>
                <c:pt idx="411">
                  <c:v>3.4220000000000002</c:v>
                </c:pt>
                <c:pt idx="412">
                  <c:v>3.6425999999999998</c:v>
                </c:pt>
                <c:pt idx="413">
                  <c:v>3.8367</c:v>
                </c:pt>
                <c:pt idx="414">
                  <c:v>3.9588000000000001</c:v>
                </c:pt>
                <c:pt idx="415">
                  <c:v>4.1081000000000003</c:v>
                </c:pt>
                <c:pt idx="416">
                  <c:v>4.5711000000000004</c:v>
                </c:pt>
                <c:pt idx="417">
                  <c:v>4.9306999999999999</c:v>
                </c:pt>
                <c:pt idx="418">
                  <c:v>4.3263999999999996</c:v>
                </c:pt>
                <c:pt idx="419">
                  <c:v>3.8791000000000002</c:v>
                </c:pt>
                <c:pt idx="420">
                  <c:v>3.9123999999999999</c:v>
                </c:pt>
                <c:pt idx="421">
                  <c:v>4.2502000000000004</c:v>
                </c:pt>
                <c:pt idx="422">
                  <c:v>4.2003000000000004</c:v>
                </c:pt>
                <c:pt idx="423">
                  <c:v>4.6798000000000002</c:v>
                </c:pt>
                <c:pt idx="424">
                  <c:v>4.4984999999999999</c:v>
                </c:pt>
                <c:pt idx="425">
                  <c:v>4.3960999999999997</c:v>
                </c:pt>
                <c:pt idx="426">
                  <c:v>4.0296000000000003</c:v>
                </c:pt>
                <c:pt idx="427">
                  <c:v>3.9034</c:v>
                </c:pt>
                <c:pt idx="428">
                  <c:v>3.7370000000000001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498-4703-A73E-163804A9AFA5}"/>
            </c:ext>
          </c:extLst>
        </c:ser>
        <c:ser>
          <c:idx val="3"/>
          <c:order val="3"/>
          <c:tx>
            <c:strRef>
              <c:f>'[2408_금융시장_모니터링_월마감 지표.xlsx]고용수요_공급'!$E$1</c:f>
              <c:strCache>
                <c:ptCount val="1"/>
                <c:pt idx="0">
                  <c:v>미국채 2년 금리</c:v>
                </c:pt>
              </c:strCache>
            </c:strRef>
          </c:tx>
          <c:spPr>
            <a:ln w="12700" cap="rnd">
              <a:solidFill>
                <a:srgbClr val="E68CA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'[2408_금융시장_모니터링_월마감 지표.xlsx]고용수요_공급'!$A$115:$A$543</c:f>
              <c:numCache>
                <c:formatCode>yyyy\-mm\-dd</c:formatCode>
                <c:ptCount val="429"/>
                <c:pt idx="0">
                  <c:v>32539</c:v>
                </c:pt>
                <c:pt idx="1">
                  <c:v>32567</c:v>
                </c:pt>
                <c:pt idx="2">
                  <c:v>32598</c:v>
                </c:pt>
                <c:pt idx="3">
                  <c:v>32626</c:v>
                </c:pt>
                <c:pt idx="4">
                  <c:v>32659</c:v>
                </c:pt>
                <c:pt idx="5">
                  <c:v>32689</c:v>
                </c:pt>
                <c:pt idx="6">
                  <c:v>32720</c:v>
                </c:pt>
                <c:pt idx="7">
                  <c:v>32751</c:v>
                </c:pt>
                <c:pt idx="8">
                  <c:v>32780</c:v>
                </c:pt>
                <c:pt idx="9">
                  <c:v>32812</c:v>
                </c:pt>
                <c:pt idx="10">
                  <c:v>32842</c:v>
                </c:pt>
                <c:pt idx="11">
                  <c:v>32871</c:v>
                </c:pt>
                <c:pt idx="12">
                  <c:v>32904</c:v>
                </c:pt>
                <c:pt idx="13">
                  <c:v>32932</c:v>
                </c:pt>
                <c:pt idx="14">
                  <c:v>32962</c:v>
                </c:pt>
                <c:pt idx="15">
                  <c:v>32993</c:v>
                </c:pt>
                <c:pt idx="16">
                  <c:v>33024</c:v>
                </c:pt>
                <c:pt idx="17">
                  <c:v>33053</c:v>
                </c:pt>
                <c:pt idx="18">
                  <c:v>33085</c:v>
                </c:pt>
                <c:pt idx="19">
                  <c:v>33116</c:v>
                </c:pt>
                <c:pt idx="20">
                  <c:v>33144</c:v>
                </c:pt>
                <c:pt idx="21">
                  <c:v>33177</c:v>
                </c:pt>
                <c:pt idx="22">
                  <c:v>33207</c:v>
                </c:pt>
                <c:pt idx="23">
                  <c:v>33238</c:v>
                </c:pt>
                <c:pt idx="24">
                  <c:v>33269</c:v>
                </c:pt>
                <c:pt idx="25">
                  <c:v>33297</c:v>
                </c:pt>
                <c:pt idx="26">
                  <c:v>33326</c:v>
                </c:pt>
                <c:pt idx="27">
                  <c:v>33358</c:v>
                </c:pt>
                <c:pt idx="28">
                  <c:v>33389</c:v>
                </c:pt>
                <c:pt idx="29">
                  <c:v>33417</c:v>
                </c:pt>
                <c:pt idx="30">
                  <c:v>33450</c:v>
                </c:pt>
                <c:pt idx="31">
                  <c:v>33480</c:v>
                </c:pt>
                <c:pt idx="32">
                  <c:v>33511</c:v>
                </c:pt>
                <c:pt idx="33">
                  <c:v>33542</c:v>
                </c:pt>
                <c:pt idx="34">
                  <c:v>33571</c:v>
                </c:pt>
                <c:pt idx="35">
                  <c:v>33603</c:v>
                </c:pt>
                <c:pt idx="36">
                  <c:v>33634</c:v>
                </c:pt>
                <c:pt idx="37">
                  <c:v>33662</c:v>
                </c:pt>
                <c:pt idx="38">
                  <c:v>33694</c:v>
                </c:pt>
                <c:pt idx="39">
                  <c:v>33724</c:v>
                </c:pt>
                <c:pt idx="40">
                  <c:v>33753</c:v>
                </c:pt>
                <c:pt idx="41">
                  <c:v>33785</c:v>
                </c:pt>
                <c:pt idx="42">
                  <c:v>33816</c:v>
                </c:pt>
                <c:pt idx="43">
                  <c:v>33847</c:v>
                </c:pt>
                <c:pt idx="44">
                  <c:v>33877</c:v>
                </c:pt>
                <c:pt idx="45">
                  <c:v>33907</c:v>
                </c:pt>
                <c:pt idx="46">
                  <c:v>33938</c:v>
                </c:pt>
                <c:pt idx="47">
                  <c:v>33969</c:v>
                </c:pt>
                <c:pt idx="48">
                  <c:v>33998</c:v>
                </c:pt>
                <c:pt idx="49">
                  <c:v>34026</c:v>
                </c:pt>
                <c:pt idx="50">
                  <c:v>34059</c:v>
                </c:pt>
                <c:pt idx="51">
                  <c:v>34089</c:v>
                </c:pt>
                <c:pt idx="52">
                  <c:v>34120</c:v>
                </c:pt>
                <c:pt idx="53">
                  <c:v>34150</c:v>
                </c:pt>
                <c:pt idx="54">
                  <c:v>34180</c:v>
                </c:pt>
                <c:pt idx="55">
                  <c:v>34212</c:v>
                </c:pt>
                <c:pt idx="56">
                  <c:v>34242</c:v>
                </c:pt>
                <c:pt idx="57">
                  <c:v>34271</c:v>
                </c:pt>
                <c:pt idx="58">
                  <c:v>34303</c:v>
                </c:pt>
                <c:pt idx="59">
                  <c:v>34334</c:v>
                </c:pt>
                <c:pt idx="60">
                  <c:v>34365</c:v>
                </c:pt>
                <c:pt idx="61">
                  <c:v>34393</c:v>
                </c:pt>
                <c:pt idx="62">
                  <c:v>34424</c:v>
                </c:pt>
                <c:pt idx="63">
                  <c:v>34453</c:v>
                </c:pt>
                <c:pt idx="64">
                  <c:v>34485</c:v>
                </c:pt>
                <c:pt idx="65">
                  <c:v>34515</c:v>
                </c:pt>
                <c:pt idx="66">
                  <c:v>34544</c:v>
                </c:pt>
                <c:pt idx="67">
                  <c:v>34577</c:v>
                </c:pt>
                <c:pt idx="68">
                  <c:v>34607</c:v>
                </c:pt>
                <c:pt idx="69">
                  <c:v>34638</c:v>
                </c:pt>
                <c:pt idx="70">
                  <c:v>34668</c:v>
                </c:pt>
                <c:pt idx="71">
                  <c:v>34698</c:v>
                </c:pt>
                <c:pt idx="72">
                  <c:v>34730</c:v>
                </c:pt>
                <c:pt idx="73">
                  <c:v>34758</c:v>
                </c:pt>
                <c:pt idx="74">
                  <c:v>34789</c:v>
                </c:pt>
                <c:pt idx="75">
                  <c:v>34817</c:v>
                </c:pt>
                <c:pt idx="76">
                  <c:v>34850</c:v>
                </c:pt>
                <c:pt idx="77">
                  <c:v>34880</c:v>
                </c:pt>
                <c:pt idx="78">
                  <c:v>34911</c:v>
                </c:pt>
                <c:pt idx="79">
                  <c:v>34942</c:v>
                </c:pt>
                <c:pt idx="80">
                  <c:v>34971</c:v>
                </c:pt>
                <c:pt idx="81">
                  <c:v>35003</c:v>
                </c:pt>
                <c:pt idx="82">
                  <c:v>35033</c:v>
                </c:pt>
                <c:pt idx="83">
                  <c:v>35062</c:v>
                </c:pt>
                <c:pt idx="84">
                  <c:v>35095</c:v>
                </c:pt>
                <c:pt idx="85">
                  <c:v>35124</c:v>
                </c:pt>
                <c:pt idx="86">
                  <c:v>35153</c:v>
                </c:pt>
                <c:pt idx="87">
                  <c:v>35185</c:v>
                </c:pt>
                <c:pt idx="88">
                  <c:v>35216</c:v>
                </c:pt>
                <c:pt idx="89">
                  <c:v>35244</c:v>
                </c:pt>
                <c:pt idx="90">
                  <c:v>35277</c:v>
                </c:pt>
                <c:pt idx="91">
                  <c:v>35307</c:v>
                </c:pt>
                <c:pt idx="92">
                  <c:v>35338</c:v>
                </c:pt>
                <c:pt idx="93">
                  <c:v>35369</c:v>
                </c:pt>
                <c:pt idx="94">
                  <c:v>35398</c:v>
                </c:pt>
                <c:pt idx="95">
                  <c:v>35430</c:v>
                </c:pt>
                <c:pt idx="96">
                  <c:v>35461</c:v>
                </c:pt>
                <c:pt idx="97">
                  <c:v>35489</c:v>
                </c:pt>
                <c:pt idx="98">
                  <c:v>35520</c:v>
                </c:pt>
                <c:pt idx="99">
                  <c:v>35550</c:v>
                </c:pt>
                <c:pt idx="100">
                  <c:v>35580</c:v>
                </c:pt>
                <c:pt idx="101">
                  <c:v>35611</c:v>
                </c:pt>
                <c:pt idx="102">
                  <c:v>35642</c:v>
                </c:pt>
                <c:pt idx="103">
                  <c:v>35671</c:v>
                </c:pt>
                <c:pt idx="104">
                  <c:v>35703</c:v>
                </c:pt>
                <c:pt idx="105">
                  <c:v>35734</c:v>
                </c:pt>
                <c:pt idx="106">
                  <c:v>35762</c:v>
                </c:pt>
                <c:pt idx="107">
                  <c:v>35795</c:v>
                </c:pt>
                <c:pt idx="108">
                  <c:v>35825</c:v>
                </c:pt>
                <c:pt idx="109">
                  <c:v>35853</c:v>
                </c:pt>
                <c:pt idx="110">
                  <c:v>35885</c:v>
                </c:pt>
                <c:pt idx="111">
                  <c:v>35915</c:v>
                </c:pt>
                <c:pt idx="112">
                  <c:v>35944</c:v>
                </c:pt>
                <c:pt idx="113">
                  <c:v>35976</c:v>
                </c:pt>
                <c:pt idx="114">
                  <c:v>36007</c:v>
                </c:pt>
                <c:pt idx="115">
                  <c:v>36038</c:v>
                </c:pt>
                <c:pt idx="116">
                  <c:v>36068</c:v>
                </c:pt>
                <c:pt idx="117">
                  <c:v>36098</c:v>
                </c:pt>
                <c:pt idx="118">
                  <c:v>36129</c:v>
                </c:pt>
                <c:pt idx="119">
                  <c:v>36160</c:v>
                </c:pt>
                <c:pt idx="120">
                  <c:v>36189</c:v>
                </c:pt>
                <c:pt idx="121">
                  <c:v>36217</c:v>
                </c:pt>
                <c:pt idx="122">
                  <c:v>36250</c:v>
                </c:pt>
                <c:pt idx="123">
                  <c:v>36280</c:v>
                </c:pt>
                <c:pt idx="124">
                  <c:v>36311</c:v>
                </c:pt>
                <c:pt idx="125">
                  <c:v>36341</c:v>
                </c:pt>
                <c:pt idx="126">
                  <c:v>36371</c:v>
                </c:pt>
                <c:pt idx="127">
                  <c:v>36403</c:v>
                </c:pt>
                <c:pt idx="128">
                  <c:v>36433</c:v>
                </c:pt>
                <c:pt idx="129">
                  <c:v>36462</c:v>
                </c:pt>
                <c:pt idx="130">
                  <c:v>36494</c:v>
                </c:pt>
                <c:pt idx="131">
                  <c:v>36525</c:v>
                </c:pt>
                <c:pt idx="132">
                  <c:v>36556</c:v>
                </c:pt>
                <c:pt idx="133">
                  <c:v>36585</c:v>
                </c:pt>
                <c:pt idx="134">
                  <c:v>36616</c:v>
                </c:pt>
                <c:pt idx="135">
                  <c:v>36644</c:v>
                </c:pt>
                <c:pt idx="136">
                  <c:v>36677</c:v>
                </c:pt>
                <c:pt idx="137">
                  <c:v>36707</c:v>
                </c:pt>
                <c:pt idx="138">
                  <c:v>36738</c:v>
                </c:pt>
                <c:pt idx="139">
                  <c:v>36769</c:v>
                </c:pt>
                <c:pt idx="140">
                  <c:v>36798</c:v>
                </c:pt>
                <c:pt idx="141">
                  <c:v>36830</c:v>
                </c:pt>
                <c:pt idx="142">
                  <c:v>36860</c:v>
                </c:pt>
                <c:pt idx="143">
                  <c:v>36889</c:v>
                </c:pt>
                <c:pt idx="144">
                  <c:v>36922</c:v>
                </c:pt>
                <c:pt idx="145">
                  <c:v>36950</c:v>
                </c:pt>
                <c:pt idx="146">
                  <c:v>36980</c:v>
                </c:pt>
                <c:pt idx="147">
                  <c:v>37011</c:v>
                </c:pt>
                <c:pt idx="148">
                  <c:v>37042</c:v>
                </c:pt>
                <c:pt idx="149">
                  <c:v>37071</c:v>
                </c:pt>
                <c:pt idx="150">
                  <c:v>37103</c:v>
                </c:pt>
                <c:pt idx="151">
                  <c:v>37134</c:v>
                </c:pt>
                <c:pt idx="152">
                  <c:v>37162</c:v>
                </c:pt>
                <c:pt idx="153">
                  <c:v>37195</c:v>
                </c:pt>
                <c:pt idx="154">
                  <c:v>37225</c:v>
                </c:pt>
                <c:pt idx="155">
                  <c:v>37256</c:v>
                </c:pt>
                <c:pt idx="156">
                  <c:v>37287</c:v>
                </c:pt>
                <c:pt idx="157">
                  <c:v>37315</c:v>
                </c:pt>
                <c:pt idx="158">
                  <c:v>37344</c:v>
                </c:pt>
                <c:pt idx="159">
                  <c:v>37376</c:v>
                </c:pt>
                <c:pt idx="160">
                  <c:v>37407</c:v>
                </c:pt>
                <c:pt idx="161">
                  <c:v>37435</c:v>
                </c:pt>
                <c:pt idx="162">
                  <c:v>37468</c:v>
                </c:pt>
                <c:pt idx="163">
                  <c:v>37498</c:v>
                </c:pt>
                <c:pt idx="164">
                  <c:v>37529</c:v>
                </c:pt>
                <c:pt idx="165">
                  <c:v>37560</c:v>
                </c:pt>
                <c:pt idx="166">
                  <c:v>37589</c:v>
                </c:pt>
                <c:pt idx="167">
                  <c:v>37621</c:v>
                </c:pt>
                <c:pt idx="168">
                  <c:v>37652</c:v>
                </c:pt>
                <c:pt idx="169">
                  <c:v>37680</c:v>
                </c:pt>
                <c:pt idx="170">
                  <c:v>37711</c:v>
                </c:pt>
                <c:pt idx="171">
                  <c:v>37741</c:v>
                </c:pt>
                <c:pt idx="172">
                  <c:v>37771</c:v>
                </c:pt>
                <c:pt idx="173">
                  <c:v>37802</c:v>
                </c:pt>
                <c:pt idx="174">
                  <c:v>37833</c:v>
                </c:pt>
                <c:pt idx="175">
                  <c:v>37862</c:v>
                </c:pt>
                <c:pt idx="176">
                  <c:v>37894</c:v>
                </c:pt>
                <c:pt idx="177">
                  <c:v>37925</c:v>
                </c:pt>
                <c:pt idx="178">
                  <c:v>37953</c:v>
                </c:pt>
                <c:pt idx="179">
                  <c:v>37986</c:v>
                </c:pt>
                <c:pt idx="180">
                  <c:v>38016</c:v>
                </c:pt>
                <c:pt idx="181">
                  <c:v>38044</c:v>
                </c:pt>
                <c:pt idx="182">
                  <c:v>38077</c:v>
                </c:pt>
                <c:pt idx="183">
                  <c:v>38107</c:v>
                </c:pt>
                <c:pt idx="184">
                  <c:v>38138</c:v>
                </c:pt>
                <c:pt idx="185">
                  <c:v>38168</c:v>
                </c:pt>
                <c:pt idx="186">
                  <c:v>38198</c:v>
                </c:pt>
                <c:pt idx="187">
                  <c:v>38230</c:v>
                </c:pt>
                <c:pt idx="188">
                  <c:v>38260</c:v>
                </c:pt>
                <c:pt idx="189">
                  <c:v>38289</c:v>
                </c:pt>
                <c:pt idx="190">
                  <c:v>38321</c:v>
                </c:pt>
                <c:pt idx="191">
                  <c:v>38352</c:v>
                </c:pt>
                <c:pt idx="192">
                  <c:v>38383</c:v>
                </c:pt>
                <c:pt idx="193">
                  <c:v>38411</c:v>
                </c:pt>
                <c:pt idx="194">
                  <c:v>38442</c:v>
                </c:pt>
                <c:pt idx="195">
                  <c:v>38471</c:v>
                </c:pt>
                <c:pt idx="196">
                  <c:v>38503</c:v>
                </c:pt>
                <c:pt idx="197">
                  <c:v>38533</c:v>
                </c:pt>
                <c:pt idx="198">
                  <c:v>38562</c:v>
                </c:pt>
                <c:pt idx="199">
                  <c:v>38595</c:v>
                </c:pt>
                <c:pt idx="200">
                  <c:v>38625</c:v>
                </c:pt>
                <c:pt idx="201">
                  <c:v>38656</c:v>
                </c:pt>
                <c:pt idx="202">
                  <c:v>38686</c:v>
                </c:pt>
                <c:pt idx="203">
                  <c:v>38716</c:v>
                </c:pt>
                <c:pt idx="204">
                  <c:v>38748</c:v>
                </c:pt>
                <c:pt idx="205">
                  <c:v>38776</c:v>
                </c:pt>
                <c:pt idx="206">
                  <c:v>38807</c:v>
                </c:pt>
                <c:pt idx="207">
                  <c:v>38835</c:v>
                </c:pt>
                <c:pt idx="208">
                  <c:v>38868</c:v>
                </c:pt>
                <c:pt idx="209">
                  <c:v>38898</c:v>
                </c:pt>
                <c:pt idx="210">
                  <c:v>38929</c:v>
                </c:pt>
                <c:pt idx="211">
                  <c:v>38960</c:v>
                </c:pt>
                <c:pt idx="212">
                  <c:v>38989</c:v>
                </c:pt>
                <c:pt idx="213">
                  <c:v>39021</c:v>
                </c:pt>
                <c:pt idx="214">
                  <c:v>39051</c:v>
                </c:pt>
                <c:pt idx="215">
                  <c:v>39080</c:v>
                </c:pt>
                <c:pt idx="216">
                  <c:v>39113</c:v>
                </c:pt>
                <c:pt idx="217">
                  <c:v>39141</c:v>
                </c:pt>
                <c:pt idx="218">
                  <c:v>39171</c:v>
                </c:pt>
                <c:pt idx="219">
                  <c:v>39202</c:v>
                </c:pt>
                <c:pt idx="220">
                  <c:v>39233</c:v>
                </c:pt>
                <c:pt idx="221">
                  <c:v>39262</c:v>
                </c:pt>
                <c:pt idx="222">
                  <c:v>39294</c:v>
                </c:pt>
                <c:pt idx="223">
                  <c:v>39325</c:v>
                </c:pt>
                <c:pt idx="224">
                  <c:v>39353</c:v>
                </c:pt>
                <c:pt idx="225">
                  <c:v>39386</c:v>
                </c:pt>
                <c:pt idx="226">
                  <c:v>39416</c:v>
                </c:pt>
                <c:pt idx="227">
                  <c:v>39447</c:v>
                </c:pt>
                <c:pt idx="228">
                  <c:v>39478</c:v>
                </c:pt>
                <c:pt idx="229">
                  <c:v>39507</c:v>
                </c:pt>
                <c:pt idx="230">
                  <c:v>39538</c:v>
                </c:pt>
                <c:pt idx="231">
                  <c:v>39568</c:v>
                </c:pt>
                <c:pt idx="232">
                  <c:v>39598</c:v>
                </c:pt>
                <c:pt idx="233">
                  <c:v>39629</c:v>
                </c:pt>
                <c:pt idx="234">
                  <c:v>39660</c:v>
                </c:pt>
                <c:pt idx="235">
                  <c:v>39689</c:v>
                </c:pt>
                <c:pt idx="236">
                  <c:v>39721</c:v>
                </c:pt>
                <c:pt idx="237">
                  <c:v>39752</c:v>
                </c:pt>
                <c:pt idx="238">
                  <c:v>39780</c:v>
                </c:pt>
                <c:pt idx="239">
                  <c:v>39813</c:v>
                </c:pt>
                <c:pt idx="240">
                  <c:v>39843</c:v>
                </c:pt>
                <c:pt idx="241">
                  <c:v>39871</c:v>
                </c:pt>
                <c:pt idx="242">
                  <c:v>39903</c:v>
                </c:pt>
                <c:pt idx="243">
                  <c:v>39933</c:v>
                </c:pt>
                <c:pt idx="244">
                  <c:v>39962</c:v>
                </c:pt>
                <c:pt idx="245">
                  <c:v>39994</c:v>
                </c:pt>
                <c:pt idx="246">
                  <c:v>40025</c:v>
                </c:pt>
                <c:pt idx="247">
                  <c:v>40056</c:v>
                </c:pt>
                <c:pt idx="248">
                  <c:v>40086</c:v>
                </c:pt>
                <c:pt idx="249">
                  <c:v>40116</c:v>
                </c:pt>
                <c:pt idx="250">
                  <c:v>40147</c:v>
                </c:pt>
                <c:pt idx="251">
                  <c:v>40178</c:v>
                </c:pt>
                <c:pt idx="252">
                  <c:v>40207</c:v>
                </c:pt>
                <c:pt idx="253">
                  <c:v>40235</c:v>
                </c:pt>
                <c:pt idx="254">
                  <c:v>40268</c:v>
                </c:pt>
                <c:pt idx="255">
                  <c:v>40298</c:v>
                </c:pt>
                <c:pt idx="256">
                  <c:v>40329</c:v>
                </c:pt>
                <c:pt idx="257">
                  <c:v>40359</c:v>
                </c:pt>
                <c:pt idx="258">
                  <c:v>40389</c:v>
                </c:pt>
                <c:pt idx="259">
                  <c:v>40421</c:v>
                </c:pt>
                <c:pt idx="260">
                  <c:v>40451</c:v>
                </c:pt>
                <c:pt idx="261">
                  <c:v>40480</c:v>
                </c:pt>
                <c:pt idx="262">
                  <c:v>40512</c:v>
                </c:pt>
                <c:pt idx="263">
                  <c:v>40543</c:v>
                </c:pt>
                <c:pt idx="264">
                  <c:v>40574</c:v>
                </c:pt>
                <c:pt idx="265">
                  <c:v>40602</c:v>
                </c:pt>
                <c:pt idx="266">
                  <c:v>40633</c:v>
                </c:pt>
                <c:pt idx="267">
                  <c:v>40662</c:v>
                </c:pt>
                <c:pt idx="268">
                  <c:v>40694</c:v>
                </c:pt>
                <c:pt idx="269">
                  <c:v>40724</c:v>
                </c:pt>
                <c:pt idx="270">
                  <c:v>40753</c:v>
                </c:pt>
                <c:pt idx="271">
                  <c:v>40786</c:v>
                </c:pt>
                <c:pt idx="272">
                  <c:v>40816</c:v>
                </c:pt>
                <c:pt idx="273">
                  <c:v>40847</c:v>
                </c:pt>
                <c:pt idx="274">
                  <c:v>40877</c:v>
                </c:pt>
                <c:pt idx="275">
                  <c:v>40907</c:v>
                </c:pt>
                <c:pt idx="276">
                  <c:v>40939</c:v>
                </c:pt>
                <c:pt idx="277">
                  <c:v>40968</c:v>
                </c:pt>
                <c:pt idx="278">
                  <c:v>40998</c:v>
                </c:pt>
                <c:pt idx="279">
                  <c:v>41029</c:v>
                </c:pt>
                <c:pt idx="280">
                  <c:v>41060</c:v>
                </c:pt>
                <c:pt idx="281">
                  <c:v>41089</c:v>
                </c:pt>
                <c:pt idx="282">
                  <c:v>41121</c:v>
                </c:pt>
                <c:pt idx="283">
                  <c:v>41152</c:v>
                </c:pt>
                <c:pt idx="284">
                  <c:v>41180</c:v>
                </c:pt>
                <c:pt idx="285">
                  <c:v>41213</c:v>
                </c:pt>
                <c:pt idx="286">
                  <c:v>41243</c:v>
                </c:pt>
                <c:pt idx="287">
                  <c:v>41274</c:v>
                </c:pt>
                <c:pt idx="288">
                  <c:v>41305</c:v>
                </c:pt>
                <c:pt idx="289">
                  <c:v>41333</c:v>
                </c:pt>
                <c:pt idx="290">
                  <c:v>41362</c:v>
                </c:pt>
                <c:pt idx="291">
                  <c:v>41394</c:v>
                </c:pt>
                <c:pt idx="292">
                  <c:v>41425</c:v>
                </c:pt>
                <c:pt idx="293">
                  <c:v>41453</c:v>
                </c:pt>
                <c:pt idx="294">
                  <c:v>41486</c:v>
                </c:pt>
                <c:pt idx="295">
                  <c:v>41516</c:v>
                </c:pt>
                <c:pt idx="296">
                  <c:v>41547</c:v>
                </c:pt>
                <c:pt idx="297">
                  <c:v>41578</c:v>
                </c:pt>
                <c:pt idx="298">
                  <c:v>41607</c:v>
                </c:pt>
                <c:pt idx="299">
                  <c:v>41639</c:v>
                </c:pt>
                <c:pt idx="300">
                  <c:v>41670</c:v>
                </c:pt>
                <c:pt idx="301">
                  <c:v>41698</c:v>
                </c:pt>
                <c:pt idx="302">
                  <c:v>41729</c:v>
                </c:pt>
                <c:pt idx="303">
                  <c:v>41759</c:v>
                </c:pt>
                <c:pt idx="304">
                  <c:v>41789</c:v>
                </c:pt>
                <c:pt idx="305">
                  <c:v>41820</c:v>
                </c:pt>
                <c:pt idx="306">
                  <c:v>41851</c:v>
                </c:pt>
                <c:pt idx="307">
                  <c:v>41880</c:v>
                </c:pt>
                <c:pt idx="308">
                  <c:v>41912</c:v>
                </c:pt>
                <c:pt idx="309">
                  <c:v>41943</c:v>
                </c:pt>
                <c:pt idx="310">
                  <c:v>41971</c:v>
                </c:pt>
                <c:pt idx="311">
                  <c:v>42004</c:v>
                </c:pt>
                <c:pt idx="312">
                  <c:v>42034</c:v>
                </c:pt>
                <c:pt idx="313">
                  <c:v>42062</c:v>
                </c:pt>
                <c:pt idx="314">
                  <c:v>42094</c:v>
                </c:pt>
                <c:pt idx="315">
                  <c:v>42124</c:v>
                </c:pt>
                <c:pt idx="316">
                  <c:v>42153</c:v>
                </c:pt>
                <c:pt idx="317">
                  <c:v>42185</c:v>
                </c:pt>
                <c:pt idx="318">
                  <c:v>42216</c:v>
                </c:pt>
                <c:pt idx="319">
                  <c:v>42247</c:v>
                </c:pt>
                <c:pt idx="320">
                  <c:v>42277</c:v>
                </c:pt>
                <c:pt idx="321">
                  <c:v>42307</c:v>
                </c:pt>
                <c:pt idx="322">
                  <c:v>42338</c:v>
                </c:pt>
                <c:pt idx="323">
                  <c:v>42369</c:v>
                </c:pt>
                <c:pt idx="324">
                  <c:v>42398</c:v>
                </c:pt>
                <c:pt idx="325">
                  <c:v>42429</c:v>
                </c:pt>
                <c:pt idx="326">
                  <c:v>42460</c:v>
                </c:pt>
                <c:pt idx="327">
                  <c:v>42489</c:v>
                </c:pt>
                <c:pt idx="328">
                  <c:v>42521</c:v>
                </c:pt>
                <c:pt idx="329">
                  <c:v>42551</c:v>
                </c:pt>
                <c:pt idx="330">
                  <c:v>42580</c:v>
                </c:pt>
                <c:pt idx="331">
                  <c:v>42613</c:v>
                </c:pt>
                <c:pt idx="332">
                  <c:v>42643</c:v>
                </c:pt>
                <c:pt idx="333">
                  <c:v>42674</c:v>
                </c:pt>
                <c:pt idx="334">
                  <c:v>42704</c:v>
                </c:pt>
                <c:pt idx="335">
                  <c:v>42734</c:v>
                </c:pt>
                <c:pt idx="336">
                  <c:v>42766</c:v>
                </c:pt>
                <c:pt idx="337">
                  <c:v>42794</c:v>
                </c:pt>
                <c:pt idx="338">
                  <c:v>42825</c:v>
                </c:pt>
                <c:pt idx="339">
                  <c:v>42853</c:v>
                </c:pt>
                <c:pt idx="340">
                  <c:v>42886</c:v>
                </c:pt>
                <c:pt idx="341">
                  <c:v>42916</c:v>
                </c:pt>
                <c:pt idx="342">
                  <c:v>42947</c:v>
                </c:pt>
                <c:pt idx="343">
                  <c:v>42978</c:v>
                </c:pt>
                <c:pt idx="344">
                  <c:v>43007</c:v>
                </c:pt>
                <c:pt idx="345">
                  <c:v>43039</c:v>
                </c:pt>
                <c:pt idx="346">
                  <c:v>43069</c:v>
                </c:pt>
                <c:pt idx="347">
                  <c:v>43098</c:v>
                </c:pt>
                <c:pt idx="348">
                  <c:v>43131</c:v>
                </c:pt>
                <c:pt idx="349">
                  <c:v>43159</c:v>
                </c:pt>
                <c:pt idx="350">
                  <c:v>43189</c:v>
                </c:pt>
                <c:pt idx="351">
                  <c:v>43220</c:v>
                </c:pt>
                <c:pt idx="352">
                  <c:v>43251</c:v>
                </c:pt>
                <c:pt idx="353">
                  <c:v>43280</c:v>
                </c:pt>
                <c:pt idx="354">
                  <c:v>43312</c:v>
                </c:pt>
                <c:pt idx="355">
                  <c:v>43343</c:v>
                </c:pt>
                <c:pt idx="356">
                  <c:v>43371</c:v>
                </c:pt>
                <c:pt idx="357">
                  <c:v>43404</c:v>
                </c:pt>
                <c:pt idx="358">
                  <c:v>43434</c:v>
                </c:pt>
                <c:pt idx="359">
                  <c:v>43465</c:v>
                </c:pt>
                <c:pt idx="360">
                  <c:v>43496</c:v>
                </c:pt>
                <c:pt idx="361">
                  <c:v>43524</c:v>
                </c:pt>
                <c:pt idx="362">
                  <c:v>43553</c:v>
                </c:pt>
                <c:pt idx="363">
                  <c:v>43585</c:v>
                </c:pt>
                <c:pt idx="364">
                  <c:v>43616</c:v>
                </c:pt>
                <c:pt idx="365">
                  <c:v>43644</c:v>
                </c:pt>
                <c:pt idx="366">
                  <c:v>43677</c:v>
                </c:pt>
                <c:pt idx="367">
                  <c:v>43707</c:v>
                </c:pt>
                <c:pt idx="368">
                  <c:v>43738</c:v>
                </c:pt>
                <c:pt idx="369">
                  <c:v>43769</c:v>
                </c:pt>
                <c:pt idx="370">
                  <c:v>43798</c:v>
                </c:pt>
                <c:pt idx="371">
                  <c:v>43830</c:v>
                </c:pt>
                <c:pt idx="372">
                  <c:v>43861</c:v>
                </c:pt>
                <c:pt idx="373">
                  <c:v>43889</c:v>
                </c:pt>
                <c:pt idx="374">
                  <c:v>43921</c:v>
                </c:pt>
                <c:pt idx="375">
                  <c:v>43951</c:v>
                </c:pt>
                <c:pt idx="376">
                  <c:v>43980</c:v>
                </c:pt>
                <c:pt idx="377">
                  <c:v>44012</c:v>
                </c:pt>
                <c:pt idx="378">
                  <c:v>44043</c:v>
                </c:pt>
                <c:pt idx="379">
                  <c:v>44074</c:v>
                </c:pt>
                <c:pt idx="380">
                  <c:v>44104</c:v>
                </c:pt>
                <c:pt idx="381">
                  <c:v>44134</c:v>
                </c:pt>
                <c:pt idx="382">
                  <c:v>44165</c:v>
                </c:pt>
                <c:pt idx="383">
                  <c:v>44196</c:v>
                </c:pt>
                <c:pt idx="384">
                  <c:v>44225</c:v>
                </c:pt>
                <c:pt idx="385">
                  <c:v>44253</c:v>
                </c:pt>
                <c:pt idx="386">
                  <c:v>44286</c:v>
                </c:pt>
                <c:pt idx="387">
                  <c:v>44316</c:v>
                </c:pt>
                <c:pt idx="388">
                  <c:v>44347</c:v>
                </c:pt>
                <c:pt idx="389">
                  <c:v>44377</c:v>
                </c:pt>
                <c:pt idx="390">
                  <c:v>44407</c:v>
                </c:pt>
                <c:pt idx="391">
                  <c:v>44439</c:v>
                </c:pt>
                <c:pt idx="392">
                  <c:v>44469</c:v>
                </c:pt>
                <c:pt idx="393">
                  <c:v>44498</c:v>
                </c:pt>
                <c:pt idx="394">
                  <c:v>44530</c:v>
                </c:pt>
                <c:pt idx="395">
                  <c:v>44561</c:v>
                </c:pt>
                <c:pt idx="396">
                  <c:v>44592</c:v>
                </c:pt>
                <c:pt idx="397">
                  <c:v>44620</c:v>
                </c:pt>
                <c:pt idx="398">
                  <c:v>44651</c:v>
                </c:pt>
                <c:pt idx="399">
                  <c:v>44680</c:v>
                </c:pt>
                <c:pt idx="400">
                  <c:v>44712</c:v>
                </c:pt>
                <c:pt idx="401">
                  <c:v>44742</c:v>
                </c:pt>
                <c:pt idx="402">
                  <c:v>44771</c:v>
                </c:pt>
                <c:pt idx="403">
                  <c:v>44804</c:v>
                </c:pt>
                <c:pt idx="404">
                  <c:v>44834</c:v>
                </c:pt>
                <c:pt idx="405">
                  <c:v>44865</c:v>
                </c:pt>
                <c:pt idx="406">
                  <c:v>44895</c:v>
                </c:pt>
                <c:pt idx="407">
                  <c:v>44925</c:v>
                </c:pt>
                <c:pt idx="408">
                  <c:v>44957</c:v>
                </c:pt>
                <c:pt idx="409">
                  <c:v>44985</c:v>
                </c:pt>
                <c:pt idx="410">
                  <c:v>45016</c:v>
                </c:pt>
                <c:pt idx="411">
                  <c:v>45044</c:v>
                </c:pt>
                <c:pt idx="412">
                  <c:v>45077</c:v>
                </c:pt>
                <c:pt idx="413">
                  <c:v>45107</c:v>
                </c:pt>
                <c:pt idx="414">
                  <c:v>45138</c:v>
                </c:pt>
                <c:pt idx="415">
                  <c:v>45169</c:v>
                </c:pt>
                <c:pt idx="416">
                  <c:v>45198</c:v>
                </c:pt>
                <c:pt idx="417">
                  <c:v>45230</c:v>
                </c:pt>
                <c:pt idx="418">
                  <c:v>45260</c:v>
                </c:pt>
                <c:pt idx="419">
                  <c:v>45289</c:v>
                </c:pt>
                <c:pt idx="420">
                  <c:v>45322</c:v>
                </c:pt>
                <c:pt idx="421">
                  <c:v>45351</c:v>
                </c:pt>
                <c:pt idx="422">
                  <c:v>45380</c:v>
                </c:pt>
                <c:pt idx="423">
                  <c:v>45412</c:v>
                </c:pt>
                <c:pt idx="424">
                  <c:v>45443</c:v>
                </c:pt>
                <c:pt idx="425">
                  <c:v>45471</c:v>
                </c:pt>
                <c:pt idx="426">
                  <c:v>45504</c:v>
                </c:pt>
                <c:pt idx="427">
                  <c:v>45534</c:v>
                </c:pt>
                <c:pt idx="428">
                  <c:v>45565</c:v>
                </c:pt>
              </c:numCache>
            </c:numRef>
          </c:cat>
          <c:val>
            <c:numRef>
              <c:f>'[2408_금융시장_모니터링_월마감 지표.xlsx]고용수요_공급'!$E$115:$E$543</c:f>
              <c:numCache>
                <c:formatCode>General</c:formatCode>
                <c:ptCount val="429"/>
                <c:pt idx="0">
                  <c:v>9.0960000000000001</c:v>
                </c:pt>
                <c:pt idx="1">
                  <c:v>9.4879999999999995</c:v>
                </c:pt>
                <c:pt idx="2">
                  <c:v>9.6690000000000005</c:v>
                </c:pt>
                <c:pt idx="3">
                  <c:v>9.2759999999999998</c:v>
                </c:pt>
                <c:pt idx="4">
                  <c:v>8.8019999999999996</c:v>
                </c:pt>
                <c:pt idx="5">
                  <c:v>8.0419999999999998</c:v>
                </c:pt>
                <c:pt idx="6">
                  <c:v>7.5179999999999998</c:v>
                </c:pt>
                <c:pt idx="7">
                  <c:v>8.3970000000000002</c:v>
                </c:pt>
                <c:pt idx="8">
                  <c:v>8.4450000000000003</c:v>
                </c:pt>
                <c:pt idx="9">
                  <c:v>7.8659999999999997</c:v>
                </c:pt>
                <c:pt idx="10">
                  <c:v>7.7329999999999997</c:v>
                </c:pt>
                <c:pt idx="11">
                  <c:v>7.8410000000000002</c:v>
                </c:pt>
                <c:pt idx="12">
                  <c:v>8.2539999999999996</c:v>
                </c:pt>
                <c:pt idx="13">
                  <c:v>8.4220000000000006</c:v>
                </c:pt>
                <c:pt idx="14">
                  <c:v>8.6219999999999999</c:v>
                </c:pt>
                <c:pt idx="15">
                  <c:v>8.9440000000000008</c:v>
                </c:pt>
                <c:pt idx="16">
                  <c:v>8.4819999999999993</c:v>
                </c:pt>
                <c:pt idx="17">
                  <c:v>8.2200000000000006</c:v>
                </c:pt>
                <c:pt idx="18">
                  <c:v>7.8789999999999996</c:v>
                </c:pt>
                <c:pt idx="19">
                  <c:v>8.0630000000000006</c:v>
                </c:pt>
                <c:pt idx="20">
                  <c:v>7.9870000000000001</c:v>
                </c:pt>
                <c:pt idx="21">
                  <c:v>7.7329999999999997</c:v>
                </c:pt>
                <c:pt idx="22">
                  <c:v>7.5890000000000004</c:v>
                </c:pt>
                <c:pt idx="23">
                  <c:v>7.2290000000000001</c:v>
                </c:pt>
                <c:pt idx="24">
                  <c:v>7.0419999999999998</c:v>
                </c:pt>
                <c:pt idx="25">
                  <c:v>7.0819999999999999</c:v>
                </c:pt>
                <c:pt idx="26">
                  <c:v>7.0309999999999997</c:v>
                </c:pt>
                <c:pt idx="27">
                  <c:v>6.77</c:v>
                </c:pt>
                <c:pt idx="28">
                  <c:v>6.69</c:v>
                </c:pt>
                <c:pt idx="29">
                  <c:v>6.8979999999999997</c:v>
                </c:pt>
                <c:pt idx="30">
                  <c:v>6.7729999999999997</c:v>
                </c:pt>
                <c:pt idx="31">
                  <c:v>6.3330000000000002</c:v>
                </c:pt>
                <c:pt idx="32">
                  <c:v>5.9820000000000002</c:v>
                </c:pt>
                <c:pt idx="33">
                  <c:v>5.6980000000000004</c:v>
                </c:pt>
                <c:pt idx="34">
                  <c:v>5.375</c:v>
                </c:pt>
                <c:pt idx="35">
                  <c:v>4.7510000000000003</c:v>
                </c:pt>
                <c:pt idx="36">
                  <c:v>5.0999999999999996</c:v>
                </c:pt>
                <c:pt idx="37">
                  <c:v>5.242</c:v>
                </c:pt>
                <c:pt idx="38">
                  <c:v>5.5830000000000002</c:v>
                </c:pt>
                <c:pt idx="39">
                  <c:v>5.4249999999999998</c:v>
                </c:pt>
                <c:pt idx="40">
                  <c:v>5.1840000000000002</c:v>
                </c:pt>
                <c:pt idx="41">
                  <c:v>4.8339999999999996</c:v>
                </c:pt>
                <c:pt idx="42">
                  <c:v>4.399</c:v>
                </c:pt>
                <c:pt idx="43">
                  <c:v>4.1349999999999998</c:v>
                </c:pt>
                <c:pt idx="44">
                  <c:v>3.7949999999999999</c:v>
                </c:pt>
                <c:pt idx="45">
                  <c:v>4.383</c:v>
                </c:pt>
                <c:pt idx="46">
                  <c:v>4.7910000000000004</c:v>
                </c:pt>
                <c:pt idx="47">
                  <c:v>4.5579999999999998</c:v>
                </c:pt>
                <c:pt idx="48">
                  <c:v>4.1680000000000001</c:v>
                </c:pt>
                <c:pt idx="49">
                  <c:v>3.9079999999999999</c:v>
                </c:pt>
                <c:pt idx="50">
                  <c:v>3.9569999999999999</c:v>
                </c:pt>
                <c:pt idx="51">
                  <c:v>3.8010000000000002</c:v>
                </c:pt>
                <c:pt idx="52">
                  <c:v>4.2489999999999997</c:v>
                </c:pt>
                <c:pt idx="53">
                  <c:v>4.0019999999999998</c:v>
                </c:pt>
                <c:pt idx="54">
                  <c:v>4.1269999999999998</c:v>
                </c:pt>
                <c:pt idx="55">
                  <c:v>3.859</c:v>
                </c:pt>
                <c:pt idx="56">
                  <c:v>3.875</c:v>
                </c:pt>
                <c:pt idx="57">
                  <c:v>3.9990000000000001</c:v>
                </c:pt>
                <c:pt idx="58">
                  <c:v>4.2169999999999996</c:v>
                </c:pt>
                <c:pt idx="59">
                  <c:v>4.234</c:v>
                </c:pt>
                <c:pt idx="60">
                  <c:v>4.1239999999999997</c:v>
                </c:pt>
                <c:pt idx="61">
                  <c:v>4.6580000000000004</c:v>
                </c:pt>
                <c:pt idx="62">
                  <c:v>5.1920000000000002</c:v>
                </c:pt>
                <c:pt idx="63">
                  <c:v>5.7359999999999998</c:v>
                </c:pt>
                <c:pt idx="64">
                  <c:v>5.9930000000000003</c:v>
                </c:pt>
                <c:pt idx="65">
                  <c:v>6.1769999999999996</c:v>
                </c:pt>
                <c:pt idx="66">
                  <c:v>5.9909999999999997</c:v>
                </c:pt>
                <c:pt idx="67">
                  <c:v>6.149</c:v>
                </c:pt>
                <c:pt idx="68">
                  <c:v>6.585</c:v>
                </c:pt>
                <c:pt idx="69">
                  <c:v>6.8239999999999998</c:v>
                </c:pt>
                <c:pt idx="70">
                  <c:v>7.3949999999999996</c:v>
                </c:pt>
                <c:pt idx="71">
                  <c:v>7.6989999999999998</c:v>
                </c:pt>
                <c:pt idx="72">
                  <c:v>7.2350000000000003</c:v>
                </c:pt>
                <c:pt idx="73">
                  <c:v>6.7640000000000002</c:v>
                </c:pt>
                <c:pt idx="74">
                  <c:v>6.7779999999999996</c:v>
                </c:pt>
                <c:pt idx="75">
                  <c:v>6.585</c:v>
                </c:pt>
                <c:pt idx="76">
                  <c:v>5.8390000000000004</c:v>
                </c:pt>
                <c:pt idx="77">
                  <c:v>5.7930000000000001</c:v>
                </c:pt>
                <c:pt idx="78">
                  <c:v>5.867</c:v>
                </c:pt>
                <c:pt idx="79">
                  <c:v>5.8490000000000002</c:v>
                </c:pt>
                <c:pt idx="80">
                  <c:v>5.851</c:v>
                </c:pt>
                <c:pt idx="81">
                  <c:v>5.6079999999999997</c:v>
                </c:pt>
                <c:pt idx="82">
                  <c:v>5.3419999999999996</c:v>
                </c:pt>
                <c:pt idx="83">
                  <c:v>5.15</c:v>
                </c:pt>
                <c:pt idx="84">
                  <c:v>4.9249999999999998</c:v>
                </c:pt>
                <c:pt idx="85">
                  <c:v>5.4260000000000002</c:v>
                </c:pt>
                <c:pt idx="86">
                  <c:v>5.7610000000000001</c:v>
                </c:pt>
                <c:pt idx="87">
                  <c:v>6.0519999999999996</c:v>
                </c:pt>
                <c:pt idx="88">
                  <c:v>6.2370000000000001</c:v>
                </c:pt>
                <c:pt idx="89">
                  <c:v>6.1070000000000002</c:v>
                </c:pt>
                <c:pt idx="90">
                  <c:v>6.2169999999999996</c:v>
                </c:pt>
                <c:pt idx="91">
                  <c:v>6.3380000000000001</c:v>
                </c:pt>
                <c:pt idx="92">
                  <c:v>6.1020000000000003</c:v>
                </c:pt>
                <c:pt idx="93">
                  <c:v>5.7409999999999997</c:v>
                </c:pt>
                <c:pt idx="94">
                  <c:v>5.5839999999999996</c:v>
                </c:pt>
                <c:pt idx="95">
                  <c:v>5.8680000000000003</c:v>
                </c:pt>
                <c:pt idx="96">
                  <c:v>5.9089999999999998</c:v>
                </c:pt>
                <c:pt idx="97">
                  <c:v>6.0860000000000003</c:v>
                </c:pt>
                <c:pt idx="98">
                  <c:v>6.42</c:v>
                </c:pt>
                <c:pt idx="99">
                  <c:v>6.274</c:v>
                </c:pt>
                <c:pt idx="100">
                  <c:v>6.2</c:v>
                </c:pt>
                <c:pt idx="101">
                  <c:v>6.0679999999999996</c:v>
                </c:pt>
                <c:pt idx="102">
                  <c:v>5.7279999999999998</c:v>
                </c:pt>
                <c:pt idx="103">
                  <c:v>5.9550000000000001</c:v>
                </c:pt>
                <c:pt idx="104">
                  <c:v>5.7789999999999999</c:v>
                </c:pt>
                <c:pt idx="105">
                  <c:v>5.6120000000000001</c:v>
                </c:pt>
                <c:pt idx="106">
                  <c:v>5.7380000000000004</c:v>
                </c:pt>
                <c:pt idx="107">
                  <c:v>5.6459999999999999</c:v>
                </c:pt>
                <c:pt idx="108">
                  <c:v>5.3040000000000003</c:v>
                </c:pt>
                <c:pt idx="109">
                  <c:v>5.5380000000000003</c:v>
                </c:pt>
                <c:pt idx="110">
                  <c:v>5.5629999999999997</c:v>
                </c:pt>
                <c:pt idx="111">
                  <c:v>5.5709999999999997</c:v>
                </c:pt>
                <c:pt idx="112">
                  <c:v>5.5209999999999999</c:v>
                </c:pt>
                <c:pt idx="113">
                  <c:v>5.4710000000000001</c:v>
                </c:pt>
                <c:pt idx="114">
                  <c:v>5.48</c:v>
                </c:pt>
                <c:pt idx="115">
                  <c:v>4.7809999999999997</c:v>
                </c:pt>
                <c:pt idx="116">
                  <c:v>4.2729999999999997</c:v>
                </c:pt>
                <c:pt idx="117">
                  <c:v>4.12</c:v>
                </c:pt>
                <c:pt idx="118">
                  <c:v>4.5049999999999999</c:v>
                </c:pt>
                <c:pt idx="119">
                  <c:v>4.5289999999999999</c:v>
                </c:pt>
                <c:pt idx="120">
                  <c:v>4.57</c:v>
                </c:pt>
                <c:pt idx="121">
                  <c:v>5.1379999999999999</c:v>
                </c:pt>
                <c:pt idx="122">
                  <c:v>4.9870000000000001</c:v>
                </c:pt>
                <c:pt idx="123">
                  <c:v>5.0540000000000003</c:v>
                </c:pt>
                <c:pt idx="124">
                  <c:v>5.4130000000000003</c:v>
                </c:pt>
                <c:pt idx="125">
                  <c:v>5.5119999999999996</c:v>
                </c:pt>
                <c:pt idx="126">
                  <c:v>5.6219999999999999</c:v>
                </c:pt>
                <c:pt idx="127">
                  <c:v>5.7220000000000004</c:v>
                </c:pt>
                <c:pt idx="128">
                  <c:v>5.5960000000000001</c:v>
                </c:pt>
                <c:pt idx="129">
                  <c:v>5.7869999999999999</c:v>
                </c:pt>
                <c:pt idx="130">
                  <c:v>6.0140000000000002</c:v>
                </c:pt>
                <c:pt idx="131">
                  <c:v>6.2140000000000004</c:v>
                </c:pt>
                <c:pt idx="132">
                  <c:v>6.5910000000000002</c:v>
                </c:pt>
                <c:pt idx="133">
                  <c:v>6.5209999999999999</c:v>
                </c:pt>
                <c:pt idx="134">
                  <c:v>6.4790000000000001</c:v>
                </c:pt>
                <c:pt idx="135">
                  <c:v>6.6760000000000002</c:v>
                </c:pt>
                <c:pt idx="136">
                  <c:v>6.6719999999999997</c:v>
                </c:pt>
                <c:pt idx="137">
                  <c:v>6.3620000000000001</c:v>
                </c:pt>
                <c:pt idx="138">
                  <c:v>6.2880000000000003</c:v>
                </c:pt>
                <c:pt idx="139">
                  <c:v>6.1630000000000003</c:v>
                </c:pt>
                <c:pt idx="140">
                  <c:v>5.9790000000000001</c:v>
                </c:pt>
                <c:pt idx="141">
                  <c:v>5.9139999999999997</c:v>
                </c:pt>
                <c:pt idx="142">
                  <c:v>5.6130000000000004</c:v>
                </c:pt>
                <c:pt idx="143">
                  <c:v>5.0960000000000001</c:v>
                </c:pt>
                <c:pt idx="144">
                  <c:v>4.5720000000000001</c:v>
                </c:pt>
                <c:pt idx="145">
                  <c:v>4.3899999999999997</c:v>
                </c:pt>
                <c:pt idx="146">
                  <c:v>4.18</c:v>
                </c:pt>
                <c:pt idx="147">
                  <c:v>4.2759999999999998</c:v>
                </c:pt>
                <c:pt idx="148">
                  <c:v>4.1879999999999997</c:v>
                </c:pt>
                <c:pt idx="149">
                  <c:v>4.242</c:v>
                </c:pt>
                <c:pt idx="150">
                  <c:v>3.7970000000000002</c:v>
                </c:pt>
                <c:pt idx="151">
                  <c:v>3.629</c:v>
                </c:pt>
                <c:pt idx="152">
                  <c:v>2.851</c:v>
                </c:pt>
                <c:pt idx="153">
                  <c:v>2.423</c:v>
                </c:pt>
                <c:pt idx="154">
                  <c:v>2.8410000000000002</c:v>
                </c:pt>
                <c:pt idx="155">
                  <c:v>3.0259999999999998</c:v>
                </c:pt>
                <c:pt idx="156">
                  <c:v>3.1589999999999998</c:v>
                </c:pt>
                <c:pt idx="157">
                  <c:v>3.0609999999999999</c:v>
                </c:pt>
                <c:pt idx="158">
                  <c:v>3.7109999999999999</c:v>
                </c:pt>
                <c:pt idx="159">
                  <c:v>3.22</c:v>
                </c:pt>
                <c:pt idx="160">
                  <c:v>3.1928000000000001</c:v>
                </c:pt>
                <c:pt idx="161">
                  <c:v>2.8104</c:v>
                </c:pt>
                <c:pt idx="162">
                  <c:v>2.2339000000000002</c:v>
                </c:pt>
                <c:pt idx="163">
                  <c:v>2.149</c:v>
                </c:pt>
                <c:pt idx="164">
                  <c:v>1.6833</c:v>
                </c:pt>
                <c:pt idx="165">
                  <c:v>1.6697</c:v>
                </c:pt>
                <c:pt idx="166">
                  <c:v>2.0562999999999998</c:v>
                </c:pt>
                <c:pt idx="167">
                  <c:v>1.5982000000000001</c:v>
                </c:pt>
                <c:pt idx="168">
                  <c:v>1.6891</c:v>
                </c:pt>
                <c:pt idx="169">
                  <c:v>1.508</c:v>
                </c:pt>
                <c:pt idx="170">
                  <c:v>1.4816</c:v>
                </c:pt>
                <c:pt idx="171">
                  <c:v>1.4816</c:v>
                </c:pt>
                <c:pt idx="172">
                  <c:v>1.3217000000000001</c:v>
                </c:pt>
                <c:pt idx="173">
                  <c:v>1.2999000000000001</c:v>
                </c:pt>
                <c:pt idx="174">
                  <c:v>1.7398</c:v>
                </c:pt>
                <c:pt idx="175">
                  <c:v>1.9679</c:v>
                </c:pt>
                <c:pt idx="176">
                  <c:v>1.4577</c:v>
                </c:pt>
                <c:pt idx="177">
                  <c:v>1.8174999999999999</c:v>
                </c:pt>
                <c:pt idx="178">
                  <c:v>2.0436999999999999</c:v>
                </c:pt>
                <c:pt idx="179">
                  <c:v>1.8189</c:v>
                </c:pt>
                <c:pt idx="180">
                  <c:v>1.8189</c:v>
                </c:pt>
                <c:pt idx="181">
                  <c:v>1.641</c:v>
                </c:pt>
                <c:pt idx="182">
                  <c:v>1.5718000000000001</c:v>
                </c:pt>
                <c:pt idx="183">
                  <c:v>2.3144999999999998</c:v>
                </c:pt>
                <c:pt idx="184">
                  <c:v>2.5323000000000002</c:v>
                </c:pt>
                <c:pt idx="185">
                  <c:v>2.6772</c:v>
                </c:pt>
                <c:pt idx="186">
                  <c:v>2.6770999999999998</c:v>
                </c:pt>
                <c:pt idx="187">
                  <c:v>2.3910999999999998</c:v>
                </c:pt>
                <c:pt idx="188">
                  <c:v>2.605</c:v>
                </c:pt>
                <c:pt idx="189">
                  <c:v>2.5484</c:v>
                </c:pt>
                <c:pt idx="190">
                  <c:v>2.9967000000000001</c:v>
                </c:pt>
                <c:pt idx="191">
                  <c:v>3.0651000000000002</c:v>
                </c:pt>
                <c:pt idx="192">
                  <c:v>3.2715999999999998</c:v>
                </c:pt>
                <c:pt idx="193">
                  <c:v>3.5958000000000001</c:v>
                </c:pt>
                <c:pt idx="194">
                  <c:v>3.7745000000000002</c:v>
                </c:pt>
                <c:pt idx="195">
                  <c:v>3.6495000000000002</c:v>
                </c:pt>
                <c:pt idx="196">
                  <c:v>3.5735999999999999</c:v>
                </c:pt>
                <c:pt idx="197">
                  <c:v>3.6331000000000002</c:v>
                </c:pt>
                <c:pt idx="198">
                  <c:v>4.0147000000000004</c:v>
                </c:pt>
                <c:pt idx="199">
                  <c:v>3.8113999999999999</c:v>
                </c:pt>
                <c:pt idx="200">
                  <c:v>4.1649000000000003</c:v>
                </c:pt>
                <c:pt idx="201">
                  <c:v>4.3738000000000001</c:v>
                </c:pt>
                <c:pt idx="202">
                  <c:v>4.4067999999999996</c:v>
                </c:pt>
                <c:pt idx="203">
                  <c:v>4.3996000000000004</c:v>
                </c:pt>
                <c:pt idx="204">
                  <c:v>4.5155000000000003</c:v>
                </c:pt>
                <c:pt idx="205">
                  <c:v>4.6745999999999999</c:v>
                </c:pt>
                <c:pt idx="206">
                  <c:v>4.8160999999999996</c:v>
                </c:pt>
                <c:pt idx="207">
                  <c:v>4.8582999999999998</c:v>
                </c:pt>
                <c:pt idx="208">
                  <c:v>5.0330000000000004</c:v>
                </c:pt>
                <c:pt idx="209">
                  <c:v>5.1497999999999999</c:v>
                </c:pt>
                <c:pt idx="210">
                  <c:v>4.95</c:v>
                </c:pt>
                <c:pt idx="211">
                  <c:v>4.7754000000000003</c:v>
                </c:pt>
                <c:pt idx="212">
                  <c:v>4.6829000000000001</c:v>
                </c:pt>
                <c:pt idx="213">
                  <c:v>4.6925999999999997</c:v>
                </c:pt>
                <c:pt idx="214">
                  <c:v>4.6083999999999996</c:v>
                </c:pt>
                <c:pt idx="215">
                  <c:v>4.8079999999999998</c:v>
                </c:pt>
                <c:pt idx="216">
                  <c:v>4.9165000000000001</c:v>
                </c:pt>
                <c:pt idx="217">
                  <c:v>4.6422999999999996</c:v>
                </c:pt>
                <c:pt idx="218">
                  <c:v>4.5743999999999998</c:v>
                </c:pt>
                <c:pt idx="219">
                  <c:v>4.5910000000000002</c:v>
                </c:pt>
                <c:pt idx="220">
                  <c:v>4.9081000000000001</c:v>
                </c:pt>
                <c:pt idx="221">
                  <c:v>4.8582000000000001</c:v>
                </c:pt>
                <c:pt idx="222">
                  <c:v>4.5174000000000003</c:v>
                </c:pt>
                <c:pt idx="223">
                  <c:v>4.1319999999999997</c:v>
                </c:pt>
                <c:pt idx="224">
                  <c:v>3.9834999999999998</c:v>
                </c:pt>
                <c:pt idx="225">
                  <c:v>3.9451999999999998</c:v>
                </c:pt>
                <c:pt idx="226">
                  <c:v>2.9946999999999999</c:v>
                </c:pt>
                <c:pt idx="227">
                  <c:v>3.0466000000000002</c:v>
                </c:pt>
                <c:pt idx="228">
                  <c:v>2.0929000000000002</c:v>
                </c:pt>
                <c:pt idx="229">
                  <c:v>1.6157999999999999</c:v>
                </c:pt>
                <c:pt idx="230">
                  <c:v>1.5824</c:v>
                </c:pt>
                <c:pt idx="231">
                  <c:v>2.2536999999999998</c:v>
                </c:pt>
                <c:pt idx="232">
                  <c:v>2.6410999999999998</c:v>
                </c:pt>
                <c:pt idx="233">
                  <c:v>2.6164000000000001</c:v>
                </c:pt>
                <c:pt idx="234">
                  <c:v>2.5078999999999998</c:v>
                </c:pt>
                <c:pt idx="235">
                  <c:v>2.3668999999999998</c:v>
                </c:pt>
                <c:pt idx="236">
                  <c:v>1.9599</c:v>
                </c:pt>
                <c:pt idx="237">
                  <c:v>1.548</c:v>
                </c:pt>
                <c:pt idx="238">
                  <c:v>0.98070000000000002</c:v>
                </c:pt>
                <c:pt idx="239">
                  <c:v>0.76429999999999998</c:v>
                </c:pt>
                <c:pt idx="240">
                  <c:v>0.94630000000000003</c:v>
                </c:pt>
                <c:pt idx="241">
                  <c:v>0.97009999999999996</c:v>
                </c:pt>
                <c:pt idx="242">
                  <c:v>0.79600000000000004</c:v>
                </c:pt>
                <c:pt idx="243">
                  <c:v>0.89870000000000005</c:v>
                </c:pt>
                <c:pt idx="244">
                  <c:v>0.91459999999999997</c:v>
                </c:pt>
                <c:pt idx="245">
                  <c:v>1.1091</c:v>
                </c:pt>
                <c:pt idx="246">
                  <c:v>1.1113</c:v>
                </c:pt>
                <c:pt idx="247">
                  <c:v>0.96830000000000005</c:v>
                </c:pt>
                <c:pt idx="248">
                  <c:v>0.9446</c:v>
                </c:pt>
                <c:pt idx="249">
                  <c:v>0.8891</c:v>
                </c:pt>
                <c:pt idx="250">
                  <c:v>0.66320000000000001</c:v>
                </c:pt>
                <c:pt idx="251">
                  <c:v>1.1354</c:v>
                </c:pt>
                <c:pt idx="252">
                  <c:v>0.81179999999999997</c:v>
                </c:pt>
                <c:pt idx="253">
                  <c:v>0.81179999999999997</c:v>
                </c:pt>
                <c:pt idx="254">
                  <c:v>1.0158</c:v>
                </c:pt>
                <c:pt idx="255">
                  <c:v>0.96030000000000004</c:v>
                </c:pt>
                <c:pt idx="256">
                  <c:v>0.76580000000000004</c:v>
                </c:pt>
                <c:pt idx="257">
                  <c:v>0.60140000000000005</c:v>
                </c:pt>
                <c:pt idx="258">
                  <c:v>0.54610000000000003</c:v>
                </c:pt>
                <c:pt idx="259">
                  <c:v>0.46939999999999998</c:v>
                </c:pt>
                <c:pt idx="260">
                  <c:v>0.42220000000000002</c:v>
                </c:pt>
                <c:pt idx="261">
                  <c:v>0.3357</c:v>
                </c:pt>
                <c:pt idx="262">
                  <c:v>0.45279999999999998</c:v>
                </c:pt>
                <c:pt idx="263">
                  <c:v>0.59340000000000004</c:v>
                </c:pt>
                <c:pt idx="264">
                  <c:v>0.56200000000000006</c:v>
                </c:pt>
                <c:pt idx="265">
                  <c:v>0.68020000000000003</c:v>
                </c:pt>
                <c:pt idx="266">
                  <c:v>0.82110000000000005</c:v>
                </c:pt>
                <c:pt idx="267">
                  <c:v>0.60129999999999995</c:v>
                </c:pt>
                <c:pt idx="268">
                  <c:v>0.46850000000000003</c:v>
                </c:pt>
                <c:pt idx="269">
                  <c:v>0.45760000000000001</c:v>
                </c:pt>
                <c:pt idx="270">
                  <c:v>0.35539999999999999</c:v>
                </c:pt>
                <c:pt idx="271">
                  <c:v>0.19950000000000001</c:v>
                </c:pt>
                <c:pt idx="272">
                  <c:v>0.24299999999999999</c:v>
                </c:pt>
                <c:pt idx="273">
                  <c:v>0.2382</c:v>
                </c:pt>
                <c:pt idx="274">
                  <c:v>0.25390000000000001</c:v>
                </c:pt>
                <c:pt idx="275">
                  <c:v>0.23910000000000001</c:v>
                </c:pt>
                <c:pt idx="276">
                  <c:v>0.2147</c:v>
                </c:pt>
                <c:pt idx="277">
                  <c:v>0.29320000000000002</c:v>
                </c:pt>
                <c:pt idx="278">
                  <c:v>0.32869999999999999</c:v>
                </c:pt>
                <c:pt idx="279">
                  <c:v>0.25590000000000002</c:v>
                </c:pt>
                <c:pt idx="280">
                  <c:v>0.26179999999999998</c:v>
                </c:pt>
                <c:pt idx="281">
                  <c:v>0.30109999999999998</c:v>
                </c:pt>
                <c:pt idx="282">
                  <c:v>0.21129999999999999</c:v>
                </c:pt>
                <c:pt idx="283">
                  <c:v>0.2205</c:v>
                </c:pt>
                <c:pt idx="284">
                  <c:v>0.23039999999999999</c:v>
                </c:pt>
                <c:pt idx="285">
                  <c:v>0.28139999999999998</c:v>
                </c:pt>
                <c:pt idx="286">
                  <c:v>0.24610000000000001</c:v>
                </c:pt>
                <c:pt idx="287">
                  <c:v>0.24679999999999999</c:v>
                </c:pt>
                <c:pt idx="288">
                  <c:v>0.26179999999999998</c:v>
                </c:pt>
                <c:pt idx="289">
                  <c:v>0.23430000000000001</c:v>
                </c:pt>
                <c:pt idx="290">
                  <c:v>0.24210000000000001</c:v>
                </c:pt>
                <c:pt idx="291">
                  <c:v>0.2074</c:v>
                </c:pt>
                <c:pt idx="292">
                  <c:v>0.29330000000000001</c:v>
                </c:pt>
                <c:pt idx="293">
                  <c:v>0.35539999999999999</c:v>
                </c:pt>
                <c:pt idx="294">
                  <c:v>0.30890000000000001</c:v>
                </c:pt>
                <c:pt idx="295">
                  <c:v>0.3987</c:v>
                </c:pt>
                <c:pt idx="296">
                  <c:v>0.31680000000000003</c:v>
                </c:pt>
                <c:pt idx="297">
                  <c:v>0.30499999999999999</c:v>
                </c:pt>
                <c:pt idx="298">
                  <c:v>0.28139999999999998</c:v>
                </c:pt>
                <c:pt idx="299">
                  <c:v>0.37990000000000002</c:v>
                </c:pt>
                <c:pt idx="300">
                  <c:v>0.32769999999999999</c:v>
                </c:pt>
                <c:pt idx="301">
                  <c:v>0.31690000000000002</c:v>
                </c:pt>
                <c:pt idx="302">
                  <c:v>0.41830000000000001</c:v>
                </c:pt>
                <c:pt idx="303">
                  <c:v>0.41039999999999999</c:v>
                </c:pt>
                <c:pt idx="304">
                  <c:v>0.373</c:v>
                </c:pt>
                <c:pt idx="305">
                  <c:v>0.45669999999999999</c:v>
                </c:pt>
                <c:pt idx="306">
                  <c:v>0.52759999999999996</c:v>
                </c:pt>
                <c:pt idx="307">
                  <c:v>0.48820000000000002</c:v>
                </c:pt>
                <c:pt idx="308">
                  <c:v>0.56699999999999995</c:v>
                </c:pt>
                <c:pt idx="309">
                  <c:v>0.4914</c:v>
                </c:pt>
                <c:pt idx="310">
                  <c:v>0.46850000000000003</c:v>
                </c:pt>
                <c:pt idx="311">
                  <c:v>0.66449999999999998</c:v>
                </c:pt>
                <c:pt idx="312">
                  <c:v>0.44879999999999998</c:v>
                </c:pt>
                <c:pt idx="313">
                  <c:v>0.61839999999999995</c:v>
                </c:pt>
                <c:pt idx="314">
                  <c:v>0.55510000000000004</c:v>
                </c:pt>
                <c:pt idx="315">
                  <c:v>0.56699999999999995</c:v>
                </c:pt>
                <c:pt idx="316">
                  <c:v>0.60529999999999995</c:v>
                </c:pt>
                <c:pt idx="317">
                  <c:v>0.64270000000000005</c:v>
                </c:pt>
                <c:pt idx="318">
                  <c:v>0.66059999999999997</c:v>
                </c:pt>
                <c:pt idx="319">
                  <c:v>0.73750000000000004</c:v>
                </c:pt>
                <c:pt idx="320">
                  <c:v>0.62890000000000001</c:v>
                </c:pt>
                <c:pt idx="321">
                  <c:v>0.72399999999999998</c:v>
                </c:pt>
                <c:pt idx="322">
                  <c:v>0.9304</c:v>
                </c:pt>
                <c:pt idx="323">
                  <c:v>1.0477000000000001</c:v>
                </c:pt>
                <c:pt idx="324">
                  <c:v>0.77370000000000005</c:v>
                </c:pt>
                <c:pt idx="325">
                  <c:v>0.77370000000000005</c:v>
                </c:pt>
                <c:pt idx="326">
                  <c:v>0.72109999999999996</c:v>
                </c:pt>
                <c:pt idx="327">
                  <c:v>0.78159999999999996</c:v>
                </c:pt>
                <c:pt idx="328">
                  <c:v>0.877</c:v>
                </c:pt>
                <c:pt idx="329">
                  <c:v>0.58169999999999999</c:v>
                </c:pt>
                <c:pt idx="330">
                  <c:v>0.65539999999999998</c:v>
                </c:pt>
                <c:pt idx="331">
                  <c:v>0.80530000000000002</c:v>
                </c:pt>
                <c:pt idx="332">
                  <c:v>0.76190000000000002</c:v>
                </c:pt>
                <c:pt idx="333">
                  <c:v>0.84089999999999998</c:v>
                </c:pt>
                <c:pt idx="334">
                  <c:v>1.113</c:v>
                </c:pt>
                <c:pt idx="335">
                  <c:v>1.1882999999999999</c:v>
                </c:pt>
                <c:pt idx="336">
                  <c:v>1.2043999999999999</c:v>
                </c:pt>
                <c:pt idx="337">
                  <c:v>1.2601</c:v>
                </c:pt>
                <c:pt idx="338">
                  <c:v>1.254</c:v>
                </c:pt>
                <c:pt idx="339">
                  <c:v>1.2619</c:v>
                </c:pt>
                <c:pt idx="340">
                  <c:v>1.2818000000000001</c:v>
                </c:pt>
                <c:pt idx="341">
                  <c:v>1.3816999999999999</c:v>
                </c:pt>
                <c:pt idx="342">
                  <c:v>1.3491</c:v>
                </c:pt>
                <c:pt idx="343">
                  <c:v>1.3254999999999999</c:v>
                </c:pt>
                <c:pt idx="344">
                  <c:v>1.4826999999999999</c:v>
                </c:pt>
                <c:pt idx="345">
                  <c:v>1.5996999999999999</c:v>
                </c:pt>
                <c:pt idx="346">
                  <c:v>1.782</c:v>
                </c:pt>
                <c:pt idx="347">
                  <c:v>1.883</c:v>
                </c:pt>
                <c:pt idx="348">
                  <c:v>2.1406000000000001</c:v>
                </c:pt>
                <c:pt idx="349">
                  <c:v>2.25</c:v>
                </c:pt>
                <c:pt idx="350">
                  <c:v>2.2660999999999998</c:v>
                </c:pt>
                <c:pt idx="351">
                  <c:v>2.4878999999999998</c:v>
                </c:pt>
                <c:pt idx="352">
                  <c:v>2.4274</c:v>
                </c:pt>
                <c:pt idx="353">
                  <c:v>2.5282</c:v>
                </c:pt>
                <c:pt idx="354">
                  <c:v>2.6694</c:v>
                </c:pt>
                <c:pt idx="355">
                  <c:v>2.6269</c:v>
                </c:pt>
                <c:pt idx="356">
                  <c:v>2.8188</c:v>
                </c:pt>
                <c:pt idx="357">
                  <c:v>2.8668999999999998</c:v>
                </c:pt>
                <c:pt idx="358">
                  <c:v>2.7865000000000002</c:v>
                </c:pt>
                <c:pt idx="359">
                  <c:v>2.4878</c:v>
                </c:pt>
                <c:pt idx="360">
                  <c:v>2.4575999999999998</c:v>
                </c:pt>
                <c:pt idx="361">
                  <c:v>2.5141</c:v>
                </c:pt>
                <c:pt idx="362">
                  <c:v>2.2599999999999998</c:v>
                </c:pt>
                <c:pt idx="363">
                  <c:v>2.2660999999999998</c:v>
                </c:pt>
                <c:pt idx="364">
                  <c:v>1.9220999999999999</c:v>
                </c:pt>
                <c:pt idx="365">
                  <c:v>1.7548999999999999</c:v>
                </c:pt>
                <c:pt idx="366">
                  <c:v>1.8721000000000001</c:v>
                </c:pt>
                <c:pt idx="367">
                  <c:v>1.504</c:v>
                </c:pt>
                <c:pt idx="368">
                  <c:v>1.6216999999999999</c:v>
                </c:pt>
                <c:pt idx="369">
                  <c:v>1.5239</c:v>
                </c:pt>
                <c:pt idx="370">
                  <c:v>1.6119000000000001</c:v>
                </c:pt>
                <c:pt idx="371">
                  <c:v>1.5690999999999999</c:v>
                </c:pt>
                <c:pt idx="372">
                  <c:v>1.3131999999999999</c:v>
                </c:pt>
                <c:pt idx="373">
                  <c:v>0.91300000000000003</c:v>
                </c:pt>
                <c:pt idx="374">
                  <c:v>0.2455</c:v>
                </c:pt>
                <c:pt idx="375">
                  <c:v>0.1956</c:v>
                </c:pt>
                <c:pt idx="376">
                  <c:v>0.1603</c:v>
                </c:pt>
                <c:pt idx="377">
                  <c:v>0.14849999999999999</c:v>
                </c:pt>
                <c:pt idx="378">
                  <c:v>0.10539999999999999</c:v>
                </c:pt>
                <c:pt idx="379">
                  <c:v>0.13089999999999999</c:v>
                </c:pt>
                <c:pt idx="380">
                  <c:v>0.127</c:v>
                </c:pt>
                <c:pt idx="381">
                  <c:v>0.1525</c:v>
                </c:pt>
                <c:pt idx="382">
                  <c:v>0.14849999999999999</c:v>
                </c:pt>
                <c:pt idx="383">
                  <c:v>0.1211</c:v>
                </c:pt>
                <c:pt idx="384">
                  <c:v>0.10929999999999999</c:v>
                </c:pt>
                <c:pt idx="385">
                  <c:v>0.127</c:v>
                </c:pt>
                <c:pt idx="386">
                  <c:v>0.1603</c:v>
                </c:pt>
                <c:pt idx="387">
                  <c:v>0.15840000000000001</c:v>
                </c:pt>
                <c:pt idx="388">
                  <c:v>0.14069999999999999</c:v>
                </c:pt>
                <c:pt idx="389">
                  <c:v>0.24859999999999999</c:v>
                </c:pt>
                <c:pt idx="390">
                  <c:v>0.18390000000000001</c:v>
                </c:pt>
                <c:pt idx="391">
                  <c:v>0.20930000000000001</c:v>
                </c:pt>
                <c:pt idx="392">
                  <c:v>0.27550000000000002</c:v>
                </c:pt>
                <c:pt idx="393">
                  <c:v>0.497</c:v>
                </c:pt>
                <c:pt idx="394">
                  <c:v>0.56499999999999995</c:v>
                </c:pt>
                <c:pt idx="395">
                  <c:v>0.73219999999999996</c:v>
                </c:pt>
                <c:pt idx="396">
                  <c:v>1.1787000000000001</c:v>
                </c:pt>
                <c:pt idx="397">
                  <c:v>1.4322999999999999</c:v>
                </c:pt>
                <c:pt idx="398">
                  <c:v>2.3344999999999998</c:v>
                </c:pt>
                <c:pt idx="399">
                  <c:v>2.7145999999999999</c:v>
                </c:pt>
                <c:pt idx="400">
                  <c:v>2.5565000000000002</c:v>
                </c:pt>
                <c:pt idx="401">
                  <c:v>2.9533</c:v>
                </c:pt>
                <c:pt idx="402">
                  <c:v>2.8843999999999999</c:v>
                </c:pt>
                <c:pt idx="403">
                  <c:v>3.4929000000000001</c:v>
                </c:pt>
                <c:pt idx="404">
                  <c:v>4.2786999999999997</c:v>
                </c:pt>
                <c:pt idx="405">
                  <c:v>4.4824000000000002</c:v>
                </c:pt>
                <c:pt idx="406">
                  <c:v>4.3102</c:v>
                </c:pt>
                <c:pt idx="407">
                  <c:v>4.4257999999999997</c:v>
                </c:pt>
                <c:pt idx="408">
                  <c:v>4.2011000000000003</c:v>
                </c:pt>
                <c:pt idx="409">
                  <c:v>4.8158000000000003</c:v>
                </c:pt>
                <c:pt idx="410">
                  <c:v>4.0252999999999997</c:v>
                </c:pt>
                <c:pt idx="411">
                  <c:v>4.0064000000000002</c:v>
                </c:pt>
                <c:pt idx="412">
                  <c:v>4.4027000000000003</c:v>
                </c:pt>
                <c:pt idx="413">
                  <c:v>4.8954000000000004</c:v>
                </c:pt>
                <c:pt idx="414">
                  <c:v>4.8765999999999998</c:v>
                </c:pt>
                <c:pt idx="415">
                  <c:v>4.8628999999999998</c:v>
                </c:pt>
                <c:pt idx="416">
                  <c:v>5.0435999999999996</c:v>
                </c:pt>
                <c:pt idx="417">
                  <c:v>5.0872999999999999</c:v>
                </c:pt>
                <c:pt idx="418">
                  <c:v>4.6802000000000001</c:v>
                </c:pt>
                <c:pt idx="419">
                  <c:v>4.2499000000000002</c:v>
                </c:pt>
                <c:pt idx="420">
                  <c:v>4.2066999999999997</c:v>
                </c:pt>
                <c:pt idx="421">
                  <c:v>4.6186999999999996</c:v>
                </c:pt>
                <c:pt idx="422">
                  <c:v>4.62</c:v>
                </c:pt>
                <c:pt idx="423">
                  <c:v>5.0350999999999999</c:v>
                </c:pt>
                <c:pt idx="424">
                  <c:v>4.8727</c:v>
                </c:pt>
                <c:pt idx="425">
                  <c:v>4.7534999999999998</c:v>
                </c:pt>
                <c:pt idx="426">
                  <c:v>4.2575000000000003</c:v>
                </c:pt>
                <c:pt idx="427">
                  <c:v>3.9165000000000001</c:v>
                </c:pt>
                <c:pt idx="428">
                  <c:v>3.6549999999999998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498-4703-A73E-163804A9AF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6899263"/>
        <c:axId val="1216908831"/>
      </c:lineChart>
      <c:dateAx>
        <c:axId val="1216899263"/>
        <c:scaling>
          <c:orientation val="minMax"/>
          <c:max val="45992"/>
        </c:scaling>
        <c:delete val="0"/>
        <c:axPos val="b"/>
        <c:numFmt formatCode="yy" sourceLinked="0"/>
        <c:majorTickMark val="out"/>
        <c:minorTickMark val="none"/>
        <c:tickLblPos val="nextTo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endParaRPr lang="ko-KR"/>
          </a:p>
        </c:txPr>
        <c:crossAx val="1216908831"/>
        <c:crosses val="autoZero"/>
        <c:auto val="1"/>
        <c:lblOffset val="100"/>
        <c:baseTimeUnit val="months"/>
        <c:majorUnit val="4"/>
        <c:majorTimeUnit val="years"/>
      </c:dateAx>
      <c:valAx>
        <c:axId val="121690883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3175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endParaRPr lang="ko-KR"/>
          </a:p>
        </c:txPr>
        <c:crossAx val="1216899263"/>
        <c:crosses val="autoZero"/>
        <c:crossBetween val="between"/>
      </c:valAx>
      <c:valAx>
        <c:axId val="1216939615"/>
        <c:scaling>
          <c:orientation val="minMax"/>
          <c:max val="1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endParaRPr lang="ko-KR"/>
          </a:p>
        </c:txPr>
        <c:crossAx val="1216938783"/>
        <c:crosses val="max"/>
        <c:crossBetween val="between"/>
      </c:valAx>
      <c:dateAx>
        <c:axId val="1216938783"/>
        <c:scaling>
          <c:orientation val="minMax"/>
        </c:scaling>
        <c:delete val="1"/>
        <c:axPos val="b"/>
        <c:numFmt formatCode="yyyy\-mm\-dd" sourceLinked="1"/>
        <c:majorTickMark val="out"/>
        <c:minorTickMark val="none"/>
        <c:tickLblPos val="nextTo"/>
        <c:crossAx val="1216939615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8.2945981309858391E-2"/>
          <c:y val="4.71976401179941E-2"/>
          <c:w val="0.83804117405678269"/>
          <c:h val="6.4872908585541858E-2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0000"/>
              </a:solidFill>
              <a:latin typeface="삼성긴고딕OTF Light"/>
              <a:ea typeface="삼성긴고딕OTF Light"/>
              <a:cs typeface="삼성긴고딕OTF Light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 w="25400" cap="flat" cmpd="sng" algn="ctr">
      <a:noFill/>
      <a:round/>
    </a:ln>
    <a:effectLst/>
  </c:spPr>
  <c:txPr>
    <a:bodyPr/>
    <a:lstStyle/>
    <a:p>
      <a:pPr>
        <a:defRPr sz="1000">
          <a:solidFill>
            <a:srgbClr val="000000"/>
          </a:solidFill>
          <a:latin typeface="삼성긴고딕OTF Light"/>
          <a:ea typeface="삼성긴고딕OTF Light"/>
          <a:cs typeface="삼성긴고딕OTF Light"/>
        </a:defRPr>
      </a:pPr>
      <a:endParaRPr lang="ko-KR"/>
    </a:p>
  </c:txPr>
  <c:externalData r:id="rId4">
    <c:autoUpdate val="0"/>
  </c:externalData>
  <c:userShapes r:id="rId5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786350148367962E-2"/>
          <c:y val="0.11413533834586466"/>
          <c:w val="0.86908011869436197"/>
          <c:h val="0.79644110275689228"/>
        </c:manualLayout>
      </c:layout>
      <c:lineChart>
        <c:grouping val="standard"/>
        <c:varyColors val="0"/>
        <c:ser>
          <c:idx val="0"/>
          <c:order val="0"/>
          <c:tx>
            <c:strRef>
              <c:f>'[2408_금융시장_모니터링_월마감 지표.xlsx]CorePCE'!$H$3</c:f>
              <c:strCache>
                <c:ptCount val="1"/>
                <c:pt idx="0">
                  <c:v>미국 CPI% </c:v>
                </c:pt>
              </c:strCache>
            </c:strRef>
          </c:tx>
          <c:spPr>
            <a:ln w="19050" cap="rnd">
              <a:solidFill>
                <a:srgbClr val="0046DE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7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8A-4D0F-8B63-A95D83151D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/>
                    <a:ea typeface="삼성긴고딕OTF Light"/>
                    <a:cs typeface="삼성긴고딕OTF Light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'[2408_금융시장_모니터링_월마감 지표.xlsx]CorePCE'!$A$224:$A$307</c:f>
              <c:numCache>
                <c:formatCode>yyyy\-mm\-dd</c:formatCode>
                <c:ptCount val="84"/>
                <c:pt idx="0">
                  <c:v>43131</c:v>
                </c:pt>
                <c:pt idx="1">
                  <c:v>43159</c:v>
                </c:pt>
                <c:pt idx="2">
                  <c:v>43189</c:v>
                </c:pt>
                <c:pt idx="3">
                  <c:v>43220</c:v>
                </c:pt>
                <c:pt idx="4">
                  <c:v>43251</c:v>
                </c:pt>
                <c:pt idx="5">
                  <c:v>43280</c:v>
                </c:pt>
                <c:pt idx="6">
                  <c:v>43312</c:v>
                </c:pt>
                <c:pt idx="7">
                  <c:v>43343</c:v>
                </c:pt>
                <c:pt idx="8">
                  <c:v>43371</c:v>
                </c:pt>
                <c:pt idx="9">
                  <c:v>43404</c:v>
                </c:pt>
                <c:pt idx="10">
                  <c:v>43434</c:v>
                </c:pt>
                <c:pt idx="11">
                  <c:v>43465</c:v>
                </c:pt>
                <c:pt idx="12">
                  <c:v>43496</c:v>
                </c:pt>
                <c:pt idx="13">
                  <c:v>43524</c:v>
                </c:pt>
                <c:pt idx="14">
                  <c:v>43553</c:v>
                </c:pt>
                <c:pt idx="15">
                  <c:v>43585</c:v>
                </c:pt>
                <c:pt idx="16">
                  <c:v>43616</c:v>
                </c:pt>
                <c:pt idx="17">
                  <c:v>43644</c:v>
                </c:pt>
                <c:pt idx="18">
                  <c:v>43677</c:v>
                </c:pt>
                <c:pt idx="19">
                  <c:v>43707</c:v>
                </c:pt>
                <c:pt idx="20">
                  <c:v>43738</c:v>
                </c:pt>
                <c:pt idx="21">
                  <c:v>43769</c:v>
                </c:pt>
                <c:pt idx="22">
                  <c:v>43798</c:v>
                </c:pt>
                <c:pt idx="23">
                  <c:v>43830</c:v>
                </c:pt>
                <c:pt idx="24">
                  <c:v>43861</c:v>
                </c:pt>
                <c:pt idx="25">
                  <c:v>43889</c:v>
                </c:pt>
                <c:pt idx="26">
                  <c:v>43921</c:v>
                </c:pt>
                <c:pt idx="27">
                  <c:v>43951</c:v>
                </c:pt>
                <c:pt idx="28">
                  <c:v>43980</c:v>
                </c:pt>
                <c:pt idx="29">
                  <c:v>44012</c:v>
                </c:pt>
                <c:pt idx="30">
                  <c:v>44043</c:v>
                </c:pt>
                <c:pt idx="31">
                  <c:v>44074</c:v>
                </c:pt>
                <c:pt idx="32">
                  <c:v>44104</c:v>
                </c:pt>
                <c:pt idx="33">
                  <c:v>44134</c:v>
                </c:pt>
                <c:pt idx="34">
                  <c:v>44165</c:v>
                </c:pt>
                <c:pt idx="35">
                  <c:v>44196</c:v>
                </c:pt>
                <c:pt idx="36">
                  <c:v>44225</c:v>
                </c:pt>
                <c:pt idx="37">
                  <c:v>44253</c:v>
                </c:pt>
                <c:pt idx="38">
                  <c:v>44286</c:v>
                </c:pt>
                <c:pt idx="39">
                  <c:v>44316</c:v>
                </c:pt>
                <c:pt idx="40">
                  <c:v>44347</c:v>
                </c:pt>
                <c:pt idx="41">
                  <c:v>44377</c:v>
                </c:pt>
                <c:pt idx="42">
                  <c:v>44407</c:v>
                </c:pt>
                <c:pt idx="43">
                  <c:v>44439</c:v>
                </c:pt>
                <c:pt idx="44">
                  <c:v>44469</c:v>
                </c:pt>
                <c:pt idx="45">
                  <c:v>44498</c:v>
                </c:pt>
                <c:pt idx="46">
                  <c:v>44530</c:v>
                </c:pt>
                <c:pt idx="47">
                  <c:v>44561</c:v>
                </c:pt>
                <c:pt idx="48">
                  <c:v>44592</c:v>
                </c:pt>
                <c:pt idx="49">
                  <c:v>44620</c:v>
                </c:pt>
                <c:pt idx="50">
                  <c:v>44651</c:v>
                </c:pt>
                <c:pt idx="51">
                  <c:v>44680</c:v>
                </c:pt>
                <c:pt idx="52">
                  <c:v>44712</c:v>
                </c:pt>
                <c:pt idx="53">
                  <c:v>44742</c:v>
                </c:pt>
                <c:pt idx="54">
                  <c:v>44771</c:v>
                </c:pt>
                <c:pt idx="55">
                  <c:v>44804</c:v>
                </c:pt>
                <c:pt idx="56">
                  <c:v>44834</c:v>
                </c:pt>
                <c:pt idx="57">
                  <c:v>44865</c:v>
                </c:pt>
                <c:pt idx="58">
                  <c:v>44895</c:v>
                </c:pt>
                <c:pt idx="59">
                  <c:v>44925</c:v>
                </c:pt>
                <c:pt idx="60">
                  <c:v>44957</c:v>
                </c:pt>
                <c:pt idx="61">
                  <c:v>44985</c:v>
                </c:pt>
                <c:pt idx="62">
                  <c:v>45016</c:v>
                </c:pt>
                <c:pt idx="63">
                  <c:v>45044</c:v>
                </c:pt>
                <c:pt idx="64">
                  <c:v>45077</c:v>
                </c:pt>
                <c:pt idx="65">
                  <c:v>45107</c:v>
                </c:pt>
                <c:pt idx="66">
                  <c:v>45138</c:v>
                </c:pt>
                <c:pt idx="67">
                  <c:v>45169</c:v>
                </c:pt>
                <c:pt idx="68">
                  <c:v>45198</c:v>
                </c:pt>
                <c:pt idx="69">
                  <c:v>45230</c:v>
                </c:pt>
                <c:pt idx="70">
                  <c:v>45260</c:v>
                </c:pt>
                <c:pt idx="71">
                  <c:v>45289</c:v>
                </c:pt>
                <c:pt idx="72">
                  <c:v>45322</c:v>
                </c:pt>
                <c:pt idx="73">
                  <c:v>45351</c:v>
                </c:pt>
                <c:pt idx="74">
                  <c:v>45380</c:v>
                </c:pt>
                <c:pt idx="75">
                  <c:v>45412</c:v>
                </c:pt>
                <c:pt idx="76">
                  <c:v>45443</c:v>
                </c:pt>
                <c:pt idx="77">
                  <c:v>45471</c:v>
                </c:pt>
                <c:pt idx="78">
                  <c:v>45504</c:v>
                </c:pt>
                <c:pt idx="79">
                  <c:v>45534</c:v>
                </c:pt>
                <c:pt idx="80">
                  <c:v>45565</c:v>
                </c:pt>
                <c:pt idx="81">
                  <c:v>45596</c:v>
                </c:pt>
                <c:pt idx="82">
                  <c:v>45626</c:v>
                </c:pt>
                <c:pt idx="83">
                  <c:v>45657</c:v>
                </c:pt>
              </c:numCache>
            </c:numRef>
          </c:cat>
          <c:val>
            <c:numRef>
              <c:f>'[2408_금융시장_모니터링_월마감 지표.xlsx]CorePCE'!$H$224:$H$307</c:f>
              <c:numCache>
                <c:formatCode>General</c:formatCode>
                <c:ptCount val="84"/>
                <c:pt idx="0">
                  <c:v>2.1</c:v>
                </c:pt>
                <c:pt idx="1">
                  <c:v>2.2000000000000002</c:v>
                </c:pt>
                <c:pt idx="2">
                  <c:v>2.4</c:v>
                </c:pt>
                <c:pt idx="3">
                  <c:v>2.5</c:v>
                </c:pt>
                <c:pt idx="4">
                  <c:v>2.8</c:v>
                </c:pt>
                <c:pt idx="5">
                  <c:v>2.9</c:v>
                </c:pt>
                <c:pt idx="6">
                  <c:v>2.9</c:v>
                </c:pt>
                <c:pt idx="7">
                  <c:v>2.7</c:v>
                </c:pt>
                <c:pt idx="8">
                  <c:v>2.2999999999999998</c:v>
                </c:pt>
                <c:pt idx="9">
                  <c:v>2.5</c:v>
                </c:pt>
                <c:pt idx="10">
                  <c:v>2.2000000000000002</c:v>
                </c:pt>
                <c:pt idx="11">
                  <c:v>1.9</c:v>
                </c:pt>
                <c:pt idx="12">
                  <c:v>1.6</c:v>
                </c:pt>
                <c:pt idx="13">
                  <c:v>1.5</c:v>
                </c:pt>
                <c:pt idx="14">
                  <c:v>1.9</c:v>
                </c:pt>
                <c:pt idx="15">
                  <c:v>2</c:v>
                </c:pt>
                <c:pt idx="16">
                  <c:v>1.8</c:v>
                </c:pt>
                <c:pt idx="17">
                  <c:v>1.6</c:v>
                </c:pt>
                <c:pt idx="18">
                  <c:v>1.8</c:v>
                </c:pt>
                <c:pt idx="19">
                  <c:v>1.7</c:v>
                </c:pt>
                <c:pt idx="20">
                  <c:v>1.7</c:v>
                </c:pt>
                <c:pt idx="21">
                  <c:v>1.8</c:v>
                </c:pt>
                <c:pt idx="22">
                  <c:v>2.1</c:v>
                </c:pt>
                <c:pt idx="23">
                  <c:v>2.2999999999999998</c:v>
                </c:pt>
                <c:pt idx="24">
                  <c:v>2.5</c:v>
                </c:pt>
                <c:pt idx="25">
                  <c:v>2.2999999999999998</c:v>
                </c:pt>
                <c:pt idx="26">
                  <c:v>1.5</c:v>
                </c:pt>
                <c:pt idx="27">
                  <c:v>0.3</c:v>
                </c:pt>
                <c:pt idx="28">
                  <c:v>0.1</c:v>
                </c:pt>
                <c:pt idx="29">
                  <c:v>0.6</c:v>
                </c:pt>
                <c:pt idx="30">
                  <c:v>1</c:v>
                </c:pt>
                <c:pt idx="31">
                  <c:v>1.3</c:v>
                </c:pt>
                <c:pt idx="32">
                  <c:v>1.4</c:v>
                </c:pt>
                <c:pt idx="33">
                  <c:v>1.2</c:v>
                </c:pt>
                <c:pt idx="34">
                  <c:v>1.2</c:v>
                </c:pt>
                <c:pt idx="35">
                  <c:v>1.4</c:v>
                </c:pt>
                <c:pt idx="36">
                  <c:v>1.4</c:v>
                </c:pt>
                <c:pt idx="37">
                  <c:v>1.7</c:v>
                </c:pt>
                <c:pt idx="38">
                  <c:v>2.6</c:v>
                </c:pt>
                <c:pt idx="39">
                  <c:v>4.2</c:v>
                </c:pt>
                <c:pt idx="40">
                  <c:v>5</c:v>
                </c:pt>
                <c:pt idx="41">
                  <c:v>5.4</c:v>
                </c:pt>
                <c:pt idx="42">
                  <c:v>5.4</c:v>
                </c:pt>
                <c:pt idx="43">
                  <c:v>5.3</c:v>
                </c:pt>
                <c:pt idx="44">
                  <c:v>5.4</c:v>
                </c:pt>
                <c:pt idx="45">
                  <c:v>6.2</c:v>
                </c:pt>
                <c:pt idx="46">
                  <c:v>6.8</c:v>
                </c:pt>
                <c:pt idx="47">
                  <c:v>7</c:v>
                </c:pt>
                <c:pt idx="48">
                  <c:v>7.5</c:v>
                </c:pt>
                <c:pt idx="49">
                  <c:v>7.9</c:v>
                </c:pt>
                <c:pt idx="50">
                  <c:v>8.5</c:v>
                </c:pt>
                <c:pt idx="51">
                  <c:v>8.3000000000000007</c:v>
                </c:pt>
                <c:pt idx="52">
                  <c:v>8.6</c:v>
                </c:pt>
                <c:pt idx="53">
                  <c:v>9.1</c:v>
                </c:pt>
                <c:pt idx="54">
                  <c:v>8.5</c:v>
                </c:pt>
                <c:pt idx="55">
                  <c:v>8.3000000000000007</c:v>
                </c:pt>
                <c:pt idx="56">
                  <c:v>8.1999999999999993</c:v>
                </c:pt>
                <c:pt idx="57">
                  <c:v>7.7</c:v>
                </c:pt>
                <c:pt idx="58">
                  <c:v>7.1</c:v>
                </c:pt>
                <c:pt idx="59">
                  <c:v>6.5</c:v>
                </c:pt>
                <c:pt idx="60">
                  <c:v>6.4</c:v>
                </c:pt>
                <c:pt idx="61">
                  <c:v>6</c:v>
                </c:pt>
                <c:pt idx="62">
                  <c:v>5</c:v>
                </c:pt>
                <c:pt idx="63">
                  <c:v>4.9000000000000004</c:v>
                </c:pt>
                <c:pt idx="64">
                  <c:v>4</c:v>
                </c:pt>
                <c:pt idx="65">
                  <c:v>3</c:v>
                </c:pt>
                <c:pt idx="66">
                  <c:v>3.2</c:v>
                </c:pt>
                <c:pt idx="67">
                  <c:v>3.7</c:v>
                </c:pt>
                <c:pt idx="68">
                  <c:v>3.7</c:v>
                </c:pt>
                <c:pt idx="69">
                  <c:v>3.2</c:v>
                </c:pt>
                <c:pt idx="70">
                  <c:v>3.1</c:v>
                </c:pt>
                <c:pt idx="71">
                  <c:v>3.4</c:v>
                </c:pt>
                <c:pt idx="72">
                  <c:v>3.1</c:v>
                </c:pt>
                <c:pt idx="73">
                  <c:v>3.2</c:v>
                </c:pt>
                <c:pt idx="74">
                  <c:v>3.5</c:v>
                </c:pt>
                <c:pt idx="75">
                  <c:v>3.4</c:v>
                </c:pt>
                <c:pt idx="76">
                  <c:v>3.3</c:v>
                </c:pt>
                <c:pt idx="77" formatCode="0.0">
                  <c:v>3</c:v>
                </c:pt>
                <c:pt idx="78">
                  <c:v>2.9</c:v>
                </c:pt>
                <c:pt idx="79">
                  <c:v>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F8A-4D0F-8B63-A95D83151D27}"/>
            </c:ext>
          </c:extLst>
        </c:ser>
        <c:ser>
          <c:idx val="1"/>
          <c:order val="1"/>
          <c:tx>
            <c:strRef>
              <c:f>'[2408_금융시장_모니터링_월마감 지표.xlsx]CorePCE'!$N$3</c:f>
              <c:strCache>
                <c:ptCount val="1"/>
                <c:pt idx="0">
                  <c:v>CPI(6개월 연율화)</c:v>
                </c:pt>
              </c:strCache>
            </c:strRef>
          </c:tx>
          <c:spPr>
            <a:ln w="19050" cap="rnd">
              <a:solidFill>
                <a:srgbClr val="595959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'[2408_금융시장_모니터링_월마감 지표.xlsx]CorePCE'!$A$224:$A$307</c:f>
              <c:numCache>
                <c:formatCode>yyyy\-mm\-dd</c:formatCode>
                <c:ptCount val="84"/>
                <c:pt idx="0">
                  <c:v>43131</c:v>
                </c:pt>
                <c:pt idx="1">
                  <c:v>43159</c:v>
                </c:pt>
                <c:pt idx="2">
                  <c:v>43189</c:v>
                </c:pt>
                <c:pt idx="3">
                  <c:v>43220</c:v>
                </c:pt>
                <c:pt idx="4">
                  <c:v>43251</c:v>
                </c:pt>
                <c:pt idx="5">
                  <c:v>43280</c:v>
                </c:pt>
                <c:pt idx="6">
                  <c:v>43312</c:v>
                </c:pt>
                <c:pt idx="7">
                  <c:v>43343</c:v>
                </c:pt>
                <c:pt idx="8">
                  <c:v>43371</c:v>
                </c:pt>
                <c:pt idx="9">
                  <c:v>43404</c:v>
                </c:pt>
                <c:pt idx="10">
                  <c:v>43434</c:v>
                </c:pt>
                <c:pt idx="11">
                  <c:v>43465</c:v>
                </c:pt>
                <c:pt idx="12">
                  <c:v>43496</c:v>
                </c:pt>
                <c:pt idx="13">
                  <c:v>43524</c:v>
                </c:pt>
                <c:pt idx="14">
                  <c:v>43553</c:v>
                </c:pt>
                <c:pt idx="15">
                  <c:v>43585</c:v>
                </c:pt>
                <c:pt idx="16">
                  <c:v>43616</c:v>
                </c:pt>
                <c:pt idx="17">
                  <c:v>43644</c:v>
                </c:pt>
                <c:pt idx="18">
                  <c:v>43677</c:v>
                </c:pt>
                <c:pt idx="19">
                  <c:v>43707</c:v>
                </c:pt>
                <c:pt idx="20">
                  <c:v>43738</c:v>
                </c:pt>
                <c:pt idx="21">
                  <c:v>43769</c:v>
                </c:pt>
                <c:pt idx="22">
                  <c:v>43798</c:v>
                </c:pt>
                <c:pt idx="23">
                  <c:v>43830</c:v>
                </c:pt>
                <c:pt idx="24">
                  <c:v>43861</c:v>
                </c:pt>
                <c:pt idx="25">
                  <c:v>43889</c:v>
                </c:pt>
                <c:pt idx="26">
                  <c:v>43921</c:v>
                </c:pt>
                <c:pt idx="27">
                  <c:v>43951</c:v>
                </c:pt>
                <c:pt idx="28">
                  <c:v>43980</c:v>
                </c:pt>
                <c:pt idx="29">
                  <c:v>44012</c:v>
                </c:pt>
                <c:pt idx="30">
                  <c:v>44043</c:v>
                </c:pt>
                <c:pt idx="31">
                  <c:v>44074</c:v>
                </c:pt>
                <c:pt idx="32">
                  <c:v>44104</c:v>
                </c:pt>
                <c:pt idx="33">
                  <c:v>44134</c:v>
                </c:pt>
                <c:pt idx="34">
                  <c:v>44165</c:v>
                </c:pt>
                <c:pt idx="35">
                  <c:v>44196</c:v>
                </c:pt>
                <c:pt idx="36">
                  <c:v>44225</c:v>
                </c:pt>
                <c:pt idx="37">
                  <c:v>44253</c:v>
                </c:pt>
                <c:pt idx="38">
                  <c:v>44286</c:v>
                </c:pt>
                <c:pt idx="39">
                  <c:v>44316</c:v>
                </c:pt>
                <c:pt idx="40">
                  <c:v>44347</c:v>
                </c:pt>
                <c:pt idx="41">
                  <c:v>44377</c:v>
                </c:pt>
                <c:pt idx="42">
                  <c:v>44407</c:v>
                </c:pt>
                <c:pt idx="43">
                  <c:v>44439</c:v>
                </c:pt>
                <c:pt idx="44">
                  <c:v>44469</c:v>
                </c:pt>
                <c:pt idx="45">
                  <c:v>44498</c:v>
                </c:pt>
                <c:pt idx="46">
                  <c:v>44530</c:v>
                </c:pt>
                <c:pt idx="47">
                  <c:v>44561</c:v>
                </c:pt>
                <c:pt idx="48">
                  <c:v>44592</c:v>
                </c:pt>
                <c:pt idx="49">
                  <c:v>44620</c:v>
                </c:pt>
                <c:pt idx="50">
                  <c:v>44651</c:v>
                </c:pt>
                <c:pt idx="51">
                  <c:v>44680</c:v>
                </c:pt>
                <c:pt idx="52">
                  <c:v>44712</c:v>
                </c:pt>
                <c:pt idx="53">
                  <c:v>44742</c:v>
                </c:pt>
                <c:pt idx="54">
                  <c:v>44771</c:v>
                </c:pt>
                <c:pt idx="55">
                  <c:v>44804</c:v>
                </c:pt>
                <c:pt idx="56">
                  <c:v>44834</c:v>
                </c:pt>
                <c:pt idx="57">
                  <c:v>44865</c:v>
                </c:pt>
                <c:pt idx="58">
                  <c:v>44895</c:v>
                </c:pt>
                <c:pt idx="59">
                  <c:v>44925</c:v>
                </c:pt>
                <c:pt idx="60">
                  <c:v>44957</c:v>
                </c:pt>
                <c:pt idx="61">
                  <c:v>44985</c:v>
                </c:pt>
                <c:pt idx="62">
                  <c:v>45016</c:v>
                </c:pt>
                <c:pt idx="63">
                  <c:v>45044</c:v>
                </c:pt>
                <c:pt idx="64">
                  <c:v>45077</c:v>
                </c:pt>
                <c:pt idx="65">
                  <c:v>45107</c:v>
                </c:pt>
                <c:pt idx="66">
                  <c:v>45138</c:v>
                </c:pt>
                <c:pt idx="67">
                  <c:v>45169</c:v>
                </c:pt>
                <c:pt idx="68">
                  <c:v>45198</c:v>
                </c:pt>
                <c:pt idx="69">
                  <c:v>45230</c:v>
                </c:pt>
                <c:pt idx="70">
                  <c:v>45260</c:v>
                </c:pt>
                <c:pt idx="71">
                  <c:v>45289</c:v>
                </c:pt>
                <c:pt idx="72">
                  <c:v>45322</c:v>
                </c:pt>
                <c:pt idx="73">
                  <c:v>45351</c:v>
                </c:pt>
                <c:pt idx="74">
                  <c:v>45380</c:v>
                </c:pt>
                <c:pt idx="75">
                  <c:v>45412</c:v>
                </c:pt>
                <c:pt idx="76">
                  <c:v>45443</c:v>
                </c:pt>
                <c:pt idx="77">
                  <c:v>45471</c:v>
                </c:pt>
                <c:pt idx="78">
                  <c:v>45504</c:v>
                </c:pt>
                <c:pt idx="79">
                  <c:v>45534</c:v>
                </c:pt>
                <c:pt idx="80">
                  <c:v>45565</c:v>
                </c:pt>
                <c:pt idx="81">
                  <c:v>45596</c:v>
                </c:pt>
                <c:pt idx="82">
                  <c:v>45626</c:v>
                </c:pt>
                <c:pt idx="83">
                  <c:v>45657</c:v>
                </c:pt>
              </c:numCache>
            </c:numRef>
          </c:cat>
          <c:val>
            <c:numRef>
              <c:f>'[2408_금융시장_모니터링_월마감 지표.xlsx]CorePCE'!$N$224:$N$307</c:f>
              <c:numCache>
                <c:formatCode>0.0</c:formatCode>
                <c:ptCount val="84"/>
                <c:pt idx="0">
                  <c:v>3.8</c:v>
                </c:pt>
                <c:pt idx="1">
                  <c:v>3.6</c:v>
                </c:pt>
                <c:pt idx="2">
                  <c:v>2.6</c:v>
                </c:pt>
                <c:pt idx="3">
                  <c:v>3</c:v>
                </c:pt>
                <c:pt idx="4">
                  <c:v>2.8000000000000003</c:v>
                </c:pt>
                <c:pt idx="5">
                  <c:v>2.6</c:v>
                </c:pt>
                <c:pt idx="6">
                  <c:v>2</c:v>
                </c:pt>
                <c:pt idx="7">
                  <c:v>1.7999999999999998</c:v>
                </c:pt>
                <c:pt idx="8">
                  <c:v>2.1999999999999997</c:v>
                </c:pt>
                <c:pt idx="9">
                  <c:v>2</c:v>
                </c:pt>
                <c:pt idx="10">
                  <c:v>1.4000000000000001</c:v>
                </c:pt>
                <c:pt idx="11">
                  <c:v>1.4</c:v>
                </c:pt>
                <c:pt idx="12">
                  <c:v>1.0000000000000002</c:v>
                </c:pt>
                <c:pt idx="13">
                  <c:v>1.2000000000000002</c:v>
                </c:pt>
                <c:pt idx="14">
                  <c:v>1.6</c:v>
                </c:pt>
                <c:pt idx="15">
                  <c:v>2</c:v>
                </c:pt>
                <c:pt idx="16">
                  <c:v>2.2000000000000002</c:v>
                </c:pt>
                <c:pt idx="17">
                  <c:v>2</c:v>
                </c:pt>
                <c:pt idx="18">
                  <c:v>2.6</c:v>
                </c:pt>
                <c:pt idx="19">
                  <c:v>2.2000000000000002</c:v>
                </c:pt>
                <c:pt idx="20">
                  <c:v>1.8000000000000003</c:v>
                </c:pt>
                <c:pt idx="21">
                  <c:v>1.6</c:v>
                </c:pt>
                <c:pt idx="22">
                  <c:v>2.2000000000000002</c:v>
                </c:pt>
                <c:pt idx="23">
                  <c:v>2.8000000000000003</c:v>
                </c:pt>
                <c:pt idx="24">
                  <c:v>2.6000000000000005</c:v>
                </c:pt>
                <c:pt idx="25">
                  <c:v>2.6000000000000005</c:v>
                </c:pt>
                <c:pt idx="26">
                  <c:v>1.3999999999999997</c:v>
                </c:pt>
                <c:pt idx="27">
                  <c:v>-0.80000000000000027</c:v>
                </c:pt>
                <c:pt idx="28">
                  <c:v>-1.6</c:v>
                </c:pt>
                <c:pt idx="29">
                  <c:v>-1.2000000000000002</c:v>
                </c:pt>
                <c:pt idx="30">
                  <c:v>-0.40000000000000036</c:v>
                </c:pt>
                <c:pt idx="31">
                  <c:v>0.19999999999999951</c:v>
                </c:pt>
                <c:pt idx="32">
                  <c:v>1.4</c:v>
                </c:pt>
                <c:pt idx="33">
                  <c:v>3.2</c:v>
                </c:pt>
                <c:pt idx="34">
                  <c:v>3.8</c:v>
                </c:pt>
                <c:pt idx="35">
                  <c:v>3.6000000000000005</c:v>
                </c:pt>
                <c:pt idx="36">
                  <c:v>3.0000000000000004</c:v>
                </c:pt>
                <c:pt idx="37">
                  <c:v>3</c:v>
                </c:pt>
                <c:pt idx="38">
                  <c:v>3.6000000000000005</c:v>
                </c:pt>
                <c:pt idx="39">
                  <c:v>4.8000000000000007</c:v>
                </c:pt>
                <c:pt idx="40">
                  <c:v>5.6000000000000005</c:v>
                </c:pt>
                <c:pt idx="41">
                  <c:v>6.4</c:v>
                </c:pt>
                <c:pt idx="42">
                  <c:v>7</c:v>
                </c:pt>
                <c:pt idx="43">
                  <c:v>6.7999999999999989</c:v>
                </c:pt>
                <c:pt idx="44">
                  <c:v>6.5999999999999988</c:v>
                </c:pt>
                <c:pt idx="45">
                  <c:v>6.9999999999999991</c:v>
                </c:pt>
                <c:pt idx="46">
                  <c:v>7.6</c:v>
                </c:pt>
                <c:pt idx="47">
                  <c:v>7.4</c:v>
                </c:pt>
                <c:pt idx="48">
                  <c:v>7.6000000000000005</c:v>
                </c:pt>
                <c:pt idx="49">
                  <c:v>8.6000000000000014</c:v>
                </c:pt>
                <c:pt idx="50">
                  <c:v>10</c:v>
                </c:pt>
                <c:pt idx="51">
                  <c:v>9</c:v>
                </c:pt>
                <c:pt idx="52">
                  <c:v>9</c:v>
                </c:pt>
                <c:pt idx="53">
                  <c:v>10</c:v>
                </c:pt>
                <c:pt idx="54">
                  <c:v>8.8000000000000007</c:v>
                </c:pt>
                <c:pt idx="55">
                  <c:v>7.3999999999999995</c:v>
                </c:pt>
                <c:pt idx="56">
                  <c:v>6</c:v>
                </c:pt>
                <c:pt idx="57">
                  <c:v>6.2</c:v>
                </c:pt>
                <c:pt idx="58">
                  <c:v>5</c:v>
                </c:pt>
                <c:pt idx="59">
                  <c:v>2.8000000000000003</c:v>
                </c:pt>
                <c:pt idx="60">
                  <c:v>3.8000000000000003</c:v>
                </c:pt>
                <c:pt idx="61">
                  <c:v>4.4000000000000004</c:v>
                </c:pt>
                <c:pt idx="62">
                  <c:v>3.8</c:v>
                </c:pt>
                <c:pt idx="63">
                  <c:v>3.6000000000000005</c:v>
                </c:pt>
                <c:pt idx="64">
                  <c:v>3.2</c:v>
                </c:pt>
                <c:pt idx="65">
                  <c:v>3.4</c:v>
                </c:pt>
                <c:pt idx="66">
                  <c:v>2.8</c:v>
                </c:pt>
                <c:pt idx="67">
                  <c:v>3</c:v>
                </c:pt>
                <c:pt idx="68">
                  <c:v>3.5999999999999996</c:v>
                </c:pt>
                <c:pt idx="69">
                  <c:v>3</c:v>
                </c:pt>
                <c:pt idx="70">
                  <c:v>3.2</c:v>
                </c:pt>
                <c:pt idx="71">
                  <c:v>3.2</c:v>
                </c:pt>
                <c:pt idx="72">
                  <c:v>3.4</c:v>
                </c:pt>
                <c:pt idx="73">
                  <c:v>3.2</c:v>
                </c:pt>
                <c:pt idx="74">
                  <c:v>3.2</c:v>
                </c:pt>
                <c:pt idx="75">
                  <c:v>3.6</c:v>
                </c:pt>
                <c:pt idx="76">
                  <c:v>3.2</c:v>
                </c:pt>
                <c:pt idx="77">
                  <c:v>2.6</c:v>
                </c:pt>
                <c:pt idx="78">
                  <c:v>2.4</c:v>
                </c:pt>
                <c:pt idx="79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F8A-4D0F-8B63-A95D83151D27}"/>
            </c:ext>
          </c:extLst>
        </c:ser>
        <c:ser>
          <c:idx val="2"/>
          <c:order val="2"/>
          <c:tx>
            <c:strRef>
              <c:f>'[2408_금융시장_모니터링_월마감 지표.xlsx]CorePCE'!$M$3</c:f>
              <c:strCache>
                <c:ptCount val="1"/>
                <c:pt idx="0">
                  <c:v>CPI(3개월 연율화)</c:v>
                </c:pt>
              </c:strCache>
            </c:strRef>
          </c:tx>
          <c:spPr>
            <a:ln w="19050" cap="rnd">
              <a:solidFill>
                <a:srgbClr val="C31761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7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8A-4D0F-8B63-A95D83151D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/>
                    <a:ea typeface="삼성긴고딕OTF Light"/>
                    <a:cs typeface="삼성긴고딕OTF Light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'[2408_금융시장_모니터링_월마감 지표.xlsx]CorePCE'!$A$224:$A$307</c:f>
              <c:numCache>
                <c:formatCode>yyyy\-mm\-dd</c:formatCode>
                <c:ptCount val="84"/>
                <c:pt idx="0">
                  <c:v>43131</c:v>
                </c:pt>
                <c:pt idx="1">
                  <c:v>43159</c:v>
                </c:pt>
                <c:pt idx="2">
                  <c:v>43189</c:v>
                </c:pt>
                <c:pt idx="3">
                  <c:v>43220</c:v>
                </c:pt>
                <c:pt idx="4">
                  <c:v>43251</c:v>
                </c:pt>
                <c:pt idx="5">
                  <c:v>43280</c:v>
                </c:pt>
                <c:pt idx="6">
                  <c:v>43312</c:v>
                </c:pt>
                <c:pt idx="7">
                  <c:v>43343</c:v>
                </c:pt>
                <c:pt idx="8">
                  <c:v>43371</c:v>
                </c:pt>
                <c:pt idx="9">
                  <c:v>43404</c:v>
                </c:pt>
                <c:pt idx="10">
                  <c:v>43434</c:v>
                </c:pt>
                <c:pt idx="11">
                  <c:v>43465</c:v>
                </c:pt>
                <c:pt idx="12">
                  <c:v>43496</c:v>
                </c:pt>
                <c:pt idx="13">
                  <c:v>43524</c:v>
                </c:pt>
                <c:pt idx="14">
                  <c:v>43553</c:v>
                </c:pt>
                <c:pt idx="15">
                  <c:v>43585</c:v>
                </c:pt>
                <c:pt idx="16">
                  <c:v>43616</c:v>
                </c:pt>
                <c:pt idx="17">
                  <c:v>43644</c:v>
                </c:pt>
                <c:pt idx="18">
                  <c:v>43677</c:v>
                </c:pt>
                <c:pt idx="19">
                  <c:v>43707</c:v>
                </c:pt>
                <c:pt idx="20">
                  <c:v>43738</c:v>
                </c:pt>
                <c:pt idx="21">
                  <c:v>43769</c:v>
                </c:pt>
                <c:pt idx="22">
                  <c:v>43798</c:v>
                </c:pt>
                <c:pt idx="23">
                  <c:v>43830</c:v>
                </c:pt>
                <c:pt idx="24">
                  <c:v>43861</c:v>
                </c:pt>
                <c:pt idx="25">
                  <c:v>43889</c:v>
                </c:pt>
                <c:pt idx="26">
                  <c:v>43921</c:v>
                </c:pt>
                <c:pt idx="27">
                  <c:v>43951</c:v>
                </c:pt>
                <c:pt idx="28">
                  <c:v>43980</c:v>
                </c:pt>
                <c:pt idx="29">
                  <c:v>44012</c:v>
                </c:pt>
                <c:pt idx="30">
                  <c:v>44043</c:v>
                </c:pt>
                <c:pt idx="31">
                  <c:v>44074</c:v>
                </c:pt>
                <c:pt idx="32">
                  <c:v>44104</c:v>
                </c:pt>
                <c:pt idx="33">
                  <c:v>44134</c:v>
                </c:pt>
                <c:pt idx="34">
                  <c:v>44165</c:v>
                </c:pt>
                <c:pt idx="35">
                  <c:v>44196</c:v>
                </c:pt>
                <c:pt idx="36">
                  <c:v>44225</c:v>
                </c:pt>
                <c:pt idx="37">
                  <c:v>44253</c:v>
                </c:pt>
                <c:pt idx="38">
                  <c:v>44286</c:v>
                </c:pt>
                <c:pt idx="39">
                  <c:v>44316</c:v>
                </c:pt>
                <c:pt idx="40">
                  <c:v>44347</c:v>
                </c:pt>
                <c:pt idx="41">
                  <c:v>44377</c:v>
                </c:pt>
                <c:pt idx="42">
                  <c:v>44407</c:v>
                </c:pt>
                <c:pt idx="43">
                  <c:v>44439</c:v>
                </c:pt>
                <c:pt idx="44">
                  <c:v>44469</c:v>
                </c:pt>
                <c:pt idx="45">
                  <c:v>44498</c:v>
                </c:pt>
                <c:pt idx="46">
                  <c:v>44530</c:v>
                </c:pt>
                <c:pt idx="47">
                  <c:v>44561</c:v>
                </c:pt>
                <c:pt idx="48">
                  <c:v>44592</c:v>
                </c:pt>
                <c:pt idx="49">
                  <c:v>44620</c:v>
                </c:pt>
                <c:pt idx="50">
                  <c:v>44651</c:v>
                </c:pt>
                <c:pt idx="51">
                  <c:v>44680</c:v>
                </c:pt>
                <c:pt idx="52">
                  <c:v>44712</c:v>
                </c:pt>
                <c:pt idx="53">
                  <c:v>44742</c:v>
                </c:pt>
                <c:pt idx="54">
                  <c:v>44771</c:v>
                </c:pt>
                <c:pt idx="55">
                  <c:v>44804</c:v>
                </c:pt>
                <c:pt idx="56">
                  <c:v>44834</c:v>
                </c:pt>
                <c:pt idx="57">
                  <c:v>44865</c:v>
                </c:pt>
                <c:pt idx="58">
                  <c:v>44895</c:v>
                </c:pt>
                <c:pt idx="59">
                  <c:v>44925</c:v>
                </c:pt>
                <c:pt idx="60">
                  <c:v>44957</c:v>
                </c:pt>
                <c:pt idx="61">
                  <c:v>44985</c:v>
                </c:pt>
                <c:pt idx="62">
                  <c:v>45016</c:v>
                </c:pt>
                <c:pt idx="63">
                  <c:v>45044</c:v>
                </c:pt>
                <c:pt idx="64">
                  <c:v>45077</c:v>
                </c:pt>
                <c:pt idx="65">
                  <c:v>45107</c:v>
                </c:pt>
                <c:pt idx="66">
                  <c:v>45138</c:v>
                </c:pt>
                <c:pt idx="67">
                  <c:v>45169</c:v>
                </c:pt>
                <c:pt idx="68">
                  <c:v>45198</c:v>
                </c:pt>
                <c:pt idx="69">
                  <c:v>45230</c:v>
                </c:pt>
                <c:pt idx="70">
                  <c:v>45260</c:v>
                </c:pt>
                <c:pt idx="71">
                  <c:v>45289</c:v>
                </c:pt>
                <c:pt idx="72">
                  <c:v>45322</c:v>
                </c:pt>
                <c:pt idx="73">
                  <c:v>45351</c:v>
                </c:pt>
                <c:pt idx="74">
                  <c:v>45380</c:v>
                </c:pt>
                <c:pt idx="75">
                  <c:v>45412</c:v>
                </c:pt>
                <c:pt idx="76">
                  <c:v>45443</c:v>
                </c:pt>
                <c:pt idx="77">
                  <c:v>45471</c:v>
                </c:pt>
                <c:pt idx="78">
                  <c:v>45504</c:v>
                </c:pt>
                <c:pt idx="79">
                  <c:v>45534</c:v>
                </c:pt>
                <c:pt idx="80">
                  <c:v>45565</c:v>
                </c:pt>
                <c:pt idx="81">
                  <c:v>45596</c:v>
                </c:pt>
                <c:pt idx="82">
                  <c:v>45626</c:v>
                </c:pt>
                <c:pt idx="83">
                  <c:v>45657</c:v>
                </c:pt>
              </c:numCache>
            </c:numRef>
          </c:cat>
          <c:val>
            <c:numRef>
              <c:f>'[2408_금융시장_모니터링_월마감 지표.xlsx]CorePCE'!$M$224:$M$307</c:f>
              <c:numCache>
                <c:formatCode>0.0</c:formatCode>
                <c:ptCount val="84"/>
                <c:pt idx="0">
                  <c:v>3.6</c:v>
                </c:pt>
                <c:pt idx="1">
                  <c:v>3.6000000000000005</c:v>
                </c:pt>
                <c:pt idx="2">
                  <c:v>2.8</c:v>
                </c:pt>
                <c:pt idx="3">
                  <c:v>2.4</c:v>
                </c:pt>
                <c:pt idx="4">
                  <c:v>2</c:v>
                </c:pt>
                <c:pt idx="5">
                  <c:v>2.4</c:v>
                </c:pt>
                <c:pt idx="6">
                  <c:v>1.6</c:v>
                </c:pt>
                <c:pt idx="7">
                  <c:v>1.6</c:v>
                </c:pt>
                <c:pt idx="8">
                  <c:v>2</c:v>
                </c:pt>
                <c:pt idx="9">
                  <c:v>2.4000000000000004</c:v>
                </c:pt>
                <c:pt idx="10">
                  <c:v>1.2000000000000002</c:v>
                </c:pt>
                <c:pt idx="11">
                  <c:v>0.8</c:v>
                </c:pt>
                <c:pt idx="12">
                  <c:v>-0.4</c:v>
                </c:pt>
                <c:pt idx="13">
                  <c:v>1.2</c:v>
                </c:pt>
                <c:pt idx="14">
                  <c:v>2.4</c:v>
                </c:pt>
                <c:pt idx="15">
                  <c:v>4.4000000000000004</c:v>
                </c:pt>
                <c:pt idx="16">
                  <c:v>3.2</c:v>
                </c:pt>
                <c:pt idx="17">
                  <c:v>1.6</c:v>
                </c:pt>
                <c:pt idx="18">
                  <c:v>0.8</c:v>
                </c:pt>
                <c:pt idx="19">
                  <c:v>1.2000000000000002</c:v>
                </c:pt>
                <c:pt idx="20">
                  <c:v>2</c:v>
                </c:pt>
                <c:pt idx="21">
                  <c:v>2.4000000000000004</c:v>
                </c:pt>
                <c:pt idx="22">
                  <c:v>3.2</c:v>
                </c:pt>
                <c:pt idx="23">
                  <c:v>3.5999999999999996</c:v>
                </c:pt>
                <c:pt idx="24">
                  <c:v>2.8</c:v>
                </c:pt>
                <c:pt idx="25">
                  <c:v>2</c:v>
                </c:pt>
                <c:pt idx="26">
                  <c:v>-0.8</c:v>
                </c:pt>
                <c:pt idx="27">
                  <c:v>-4.4000000000000004</c:v>
                </c:pt>
                <c:pt idx="28">
                  <c:v>-5.2000000000000011</c:v>
                </c:pt>
                <c:pt idx="29">
                  <c:v>-1.6</c:v>
                </c:pt>
                <c:pt idx="30">
                  <c:v>3.6</c:v>
                </c:pt>
                <c:pt idx="31">
                  <c:v>5.6</c:v>
                </c:pt>
                <c:pt idx="32">
                  <c:v>4.4000000000000004</c:v>
                </c:pt>
                <c:pt idx="33">
                  <c:v>2.8000000000000003</c:v>
                </c:pt>
                <c:pt idx="34">
                  <c:v>2</c:v>
                </c:pt>
                <c:pt idx="35">
                  <c:v>2.8000000000000003</c:v>
                </c:pt>
                <c:pt idx="36">
                  <c:v>3.2</c:v>
                </c:pt>
                <c:pt idx="37">
                  <c:v>4</c:v>
                </c:pt>
                <c:pt idx="38">
                  <c:v>4.4000000000000004</c:v>
                </c:pt>
                <c:pt idx="39">
                  <c:v>6.4</c:v>
                </c:pt>
                <c:pt idx="40">
                  <c:v>7.1999999999999993</c:v>
                </c:pt>
                <c:pt idx="41">
                  <c:v>8.3999999999999986</c:v>
                </c:pt>
                <c:pt idx="42">
                  <c:v>7.6</c:v>
                </c:pt>
                <c:pt idx="43">
                  <c:v>6.4</c:v>
                </c:pt>
                <c:pt idx="44">
                  <c:v>4.8000000000000007</c:v>
                </c:pt>
                <c:pt idx="45">
                  <c:v>6.4</c:v>
                </c:pt>
                <c:pt idx="46">
                  <c:v>8.8000000000000007</c:v>
                </c:pt>
                <c:pt idx="47">
                  <c:v>10</c:v>
                </c:pt>
                <c:pt idx="48">
                  <c:v>8.8000000000000007</c:v>
                </c:pt>
                <c:pt idx="49">
                  <c:v>8.3999999999999986</c:v>
                </c:pt>
                <c:pt idx="50">
                  <c:v>10</c:v>
                </c:pt>
                <c:pt idx="51">
                  <c:v>9.2000000000000011</c:v>
                </c:pt>
                <c:pt idx="52">
                  <c:v>9.6</c:v>
                </c:pt>
                <c:pt idx="53">
                  <c:v>10</c:v>
                </c:pt>
                <c:pt idx="54">
                  <c:v>8.4</c:v>
                </c:pt>
                <c:pt idx="55">
                  <c:v>5.2</c:v>
                </c:pt>
                <c:pt idx="56">
                  <c:v>2</c:v>
                </c:pt>
                <c:pt idx="57">
                  <c:v>4</c:v>
                </c:pt>
                <c:pt idx="58">
                  <c:v>4.8</c:v>
                </c:pt>
                <c:pt idx="59">
                  <c:v>3.6</c:v>
                </c:pt>
                <c:pt idx="60">
                  <c:v>3.6</c:v>
                </c:pt>
                <c:pt idx="61">
                  <c:v>4</c:v>
                </c:pt>
                <c:pt idx="62">
                  <c:v>4</c:v>
                </c:pt>
                <c:pt idx="63">
                  <c:v>3.6</c:v>
                </c:pt>
                <c:pt idx="64">
                  <c:v>2.4</c:v>
                </c:pt>
                <c:pt idx="65">
                  <c:v>2.8</c:v>
                </c:pt>
                <c:pt idx="66">
                  <c:v>2</c:v>
                </c:pt>
                <c:pt idx="67">
                  <c:v>3.6</c:v>
                </c:pt>
                <c:pt idx="68">
                  <c:v>4.4000000000000004</c:v>
                </c:pt>
                <c:pt idx="69">
                  <c:v>4</c:v>
                </c:pt>
                <c:pt idx="70">
                  <c:v>2.8</c:v>
                </c:pt>
                <c:pt idx="71">
                  <c:v>2</c:v>
                </c:pt>
                <c:pt idx="72">
                  <c:v>2.8</c:v>
                </c:pt>
                <c:pt idx="73">
                  <c:v>3.6</c:v>
                </c:pt>
                <c:pt idx="74">
                  <c:v>4.4000000000000004</c:v>
                </c:pt>
                <c:pt idx="75">
                  <c:v>4.4000000000000004</c:v>
                </c:pt>
                <c:pt idx="76">
                  <c:v>2.8</c:v>
                </c:pt>
                <c:pt idx="77">
                  <c:v>0.79999999999999993</c:v>
                </c:pt>
                <c:pt idx="78">
                  <c:v>0.4</c:v>
                </c:pt>
                <c:pt idx="79">
                  <c:v>1.2000000000000002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F8A-4D0F-8B63-A95D83151D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1987456"/>
        <c:axId val="196495376"/>
      </c:lineChart>
      <c:dateAx>
        <c:axId val="321987456"/>
        <c:scaling>
          <c:orientation val="minMax"/>
        </c:scaling>
        <c:delete val="0"/>
        <c:axPos val="b"/>
        <c:numFmt formatCode="yy&quot;.&quot;m" sourceLinked="0"/>
        <c:majorTickMark val="out"/>
        <c:minorTickMark val="none"/>
        <c:tickLblPos val="low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endParaRPr lang="ko-KR"/>
          </a:p>
        </c:txPr>
        <c:crossAx val="196495376"/>
        <c:crosses val="autoZero"/>
        <c:auto val="1"/>
        <c:lblOffset val="100"/>
        <c:baseTimeUnit val="months"/>
        <c:majorUnit val="12"/>
        <c:majorTimeUnit val="months"/>
      </c:dateAx>
      <c:valAx>
        <c:axId val="1964953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3175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endParaRPr lang="ko-KR"/>
          </a:p>
        </c:txPr>
        <c:crossAx val="321987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4078271808348185E-2"/>
          <c:y val="4.8333894472994028E-3"/>
          <c:w val="0.82216601429709057"/>
          <c:h val="0.17908023418494767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삼성긴고딕OTF Light"/>
              <a:ea typeface="삼성긴고딕OTF Light"/>
              <a:cs typeface="삼성긴고딕OTF Light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25400" cap="flat" cmpd="sng" algn="ctr">
      <a:noFill/>
      <a:round/>
    </a:ln>
    <a:effectLst/>
  </c:spPr>
  <c:txPr>
    <a:bodyPr/>
    <a:lstStyle/>
    <a:p>
      <a:pPr>
        <a:defRPr sz="900">
          <a:solidFill>
            <a:srgbClr val="000000"/>
          </a:solidFill>
          <a:latin typeface="삼성긴고딕OTF Light"/>
          <a:ea typeface="삼성긴고딕OTF Light"/>
          <a:cs typeface="삼성긴고딕OTF Light"/>
        </a:defRPr>
      </a:pPr>
      <a:endParaRPr lang="ko-KR"/>
    </a:p>
  </c:txPr>
  <c:externalData r:id="rId4">
    <c:autoUpdate val="0"/>
  </c:externalData>
  <c:userShapes r:id="rId5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119745062546004E-2"/>
          <c:y val="0.11413516060272015"/>
          <c:w val="0.882190846833801"/>
          <c:h val="0.79187791214357894"/>
        </c:manualLayout>
      </c:layout>
      <c:lineChart>
        <c:grouping val="standard"/>
        <c:varyColors val="0"/>
        <c:ser>
          <c:idx val="1"/>
          <c:order val="0"/>
          <c:tx>
            <c:v>미국CPI%</c:v>
          </c:tx>
          <c:spPr>
            <a:ln>
              <a:solidFill>
                <a:srgbClr val="0000FF"/>
              </a:solidFill>
            </a:ln>
          </c:spPr>
          <c:marker>
            <c:symbol val="none"/>
          </c:marker>
          <c:dLbls>
            <c:dLbl>
              <c:idx val="2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45F-4F71-A646-E93CA793EC50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'[2405하반기_수정_ 주가_금리_물가 그림_0923연말 물가경로 수정.xlsx]미국물가(24전망)'!$A$631:$A$672</c:f>
              <c:numCache>
                <c:formatCode>yyyy\-mm\-dd</c:formatCode>
                <c:ptCount val="42"/>
                <c:pt idx="0">
                  <c:v>44592</c:v>
                </c:pt>
                <c:pt idx="1">
                  <c:v>44620</c:v>
                </c:pt>
                <c:pt idx="2">
                  <c:v>44651</c:v>
                </c:pt>
                <c:pt idx="3">
                  <c:v>44681</c:v>
                </c:pt>
                <c:pt idx="4">
                  <c:v>44712</c:v>
                </c:pt>
                <c:pt idx="5">
                  <c:v>44742</c:v>
                </c:pt>
                <c:pt idx="6">
                  <c:v>44773</c:v>
                </c:pt>
                <c:pt idx="7">
                  <c:v>44804</c:v>
                </c:pt>
                <c:pt idx="8">
                  <c:v>44834</c:v>
                </c:pt>
                <c:pt idx="9">
                  <c:v>44865</c:v>
                </c:pt>
                <c:pt idx="10">
                  <c:v>44895</c:v>
                </c:pt>
                <c:pt idx="11">
                  <c:v>44926</c:v>
                </c:pt>
                <c:pt idx="12">
                  <c:v>44957</c:v>
                </c:pt>
                <c:pt idx="13">
                  <c:v>44985</c:v>
                </c:pt>
                <c:pt idx="14">
                  <c:v>45016</c:v>
                </c:pt>
                <c:pt idx="15">
                  <c:v>45046</c:v>
                </c:pt>
                <c:pt idx="16">
                  <c:v>45077</c:v>
                </c:pt>
                <c:pt idx="17">
                  <c:v>45107</c:v>
                </c:pt>
                <c:pt idx="18">
                  <c:v>45138</c:v>
                </c:pt>
                <c:pt idx="19">
                  <c:v>45169</c:v>
                </c:pt>
                <c:pt idx="20">
                  <c:v>45199</c:v>
                </c:pt>
                <c:pt idx="21">
                  <c:v>45230</c:v>
                </c:pt>
                <c:pt idx="22">
                  <c:v>45260</c:v>
                </c:pt>
                <c:pt idx="23">
                  <c:v>45291</c:v>
                </c:pt>
                <c:pt idx="24">
                  <c:v>45322</c:v>
                </c:pt>
                <c:pt idx="25">
                  <c:v>45351</c:v>
                </c:pt>
                <c:pt idx="26">
                  <c:v>45382</c:v>
                </c:pt>
                <c:pt idx="27">
                  <c:v>45412</c:v>
                </c:pt>
                <c:pt idx="28">
                  <c:v>45443</c:v>
                </c:pt>
                <c:pt idx="29">
                  <c:v>45473</c:v>
                </c:pt>
                <c:pt idx="30">
                  <c:v>45504</c:v>
                </c:pt>
                <c:pt idx="31">
                  <c:v>45535</c:v>
                </c:pt>
                <c:pt idx="32">
                  <c:v>45565</c:v>
                </c:pt>
                <c:pt idx="33">
                  <c:v>45596</c:v>
                </c:pt>
                <c:pt idx="34">
                  <c:v>45626</c:v>
                </c:pt>
                <c:pt idx="35">
                  <c:v>45657</c:v>
                </c:pt>
                <c:pt idx="36">
                  <c:v>45688</c:v>
                </c:pt>
                <c:pt idx="37">
                  <c:v>45716</c:v>
                </c:pt>
                <c:pt idx="38">
                  <c:v>45747</c:v>
                </c:pt>
                <c:pt idx="39">
                  <c:v>45777</c:v>
                </c:pt>
                <c:pt idx="40">
                  <c:v>45808</c:v>
                </c:pt>
                <c:pt idx="41">
                  <c:v>45838</c:v>
                </c:pt>
              </c:numCache>
            </c:numRef>
          </c:cat>
          <c:val>
            <c:numRef>
              <c:f>'[2405하반기_수정_ 주가_금리_물가 그림_0923연말 물가경로 수정.xlsx]미국물가(24전망)'!$C$631:$C$672</c:f>
              <c:numCache>
                <c:formatCode>General</c:formatCode>
                <c:ptCount val="42"/>
                <c:pt idx="0">
                  <c:v>7.5</c:v>
                </c:pt>
                <c:pt idx="1">
                  <c:v>7.9</c:v>
                </c:pt>
                <c:pt idx="2">
                  <c:v>8.5</c:v>
                </c:pt>
                <c:pt idx="3">
                  <c:v>8.3000000000000007</c:v>
                </c:pt>
                <c:pt idx="4">
                  <c:v>8.6</c:v>
                </c:pt>
                <c:pt idx="5">
                  <c:v>9.1</c:v>
                </c:pt>
                <c:pt idx="6">
                  <c:v>8.5</c:v>
                </c:pt>
                <c:pt idx="7">
                  <c:v>8.3000000000000007</c:v>
                </c:pt>
                <c:pt idx="8" formatCode="0.0">
                  <c:v>8.1999999999999993</c:v>
                </c:pt>
                <c:pt idx="9" formatCode="0.0">
                  <c:v>7.7</c:v>
                </c:pt>
                <c:pt idx="10" formatCode="0.0">
                  <c:v>7.1</c:v>
                </c:pt>
                <c:pt idx="11" formatCode="0.0">
                  <c:v>6.5</c:v>
                </c:pt>
                <c:pt idx="12" formatCode="0.0">
                  <c:v>6.4</c:v>
                </c:pt>
                <c:pt idx="13" formatCode="0.0">
                  <c:v>6</c:v>
                </c:pt>
                <c:pt idx="14" formatCode="0.0">
                  <c:v>5</c:v>
                </c:pt>
                <c:pt idx="15" formatCode="0.0">
                  <c:v>4.9000000000000004</c:v>
                </c:pt>
                <c:pt idx="16" formatCode="0.0">
                  <c:v>4</c:v>
                </c:pt>
                <c:pt idx="17" formatCode="0.0">
                  <c:v>3</c:v>
                </c:pt>
                <c:pt idx="18" formatCode="0.0">
                  <c:v>3.2</c:v>
                </c:pt>
                <c:pt idx="19" formatCode="0.0">
                  <c:v>3.7</c:v>
                </c:pt>
                <c:pt idx="20" formatCode="0.0">
                  <c:v>3.7</c:v>
                </c:pt>
                <c:pt idx="21" formatCode="0.0">
                  <c:v>3.2</c:v>
                </c:pt>
                <c:pt idx="22" formatCode="0.0">
                  <c:v>3.1</c:v>
                </c:pt>
                <c:pt idx="23" formatCode="0.0">
                  <c:v>3.4</c:v>
                </c:pt>
                <c:pt idx="24" formatCode="0.0">
                  <c:v>3.1</c:v>
                </c:pt>
                <c:pt idx="25" formatCode="0.0">
                  <c:v>3.2</c:v>
                </c:pt>
                <c:pt idx="26" formatCode="0.0">
                  <c:v>3.5</c:v>
                </c:pt>
                <c:pt idx="27" formatCode="0.0">
                  <c:v>3.4</c:v>
                </c:pt>
                <c:pt idx="28" formatCode="0.0">
                  <c:v>3.3</c:v>
                </c:pt>
                <c:pt idx="29" formatCode="0.0">
                  <c:v>3</c:v>
                </c:pt>
                <c:pt idx="30">
                  <c:v>2.9</c:v>
                </c:pt>
                <c:pt idx="31" formatCode="0.0">
                  <c:v>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5F-4F71-A646-E93CA793EC50}"/>
            </c:ext>
          </c:extLst>
        </c:ser>
        <c:ser>
          <c:idx val="3"/>
          <c:order val="1"/>
          <c:tx>
            <c:v>예상경로</c:v>
          </c:tx>
          <c:spPr>
            <a:ln>
              <a:solidFill>
                <a:srgbClr val="FF0000"/>
              </a:solidFill>
              <a:prstDash val="sysDot"/>
            </a:ln>
          </c:spPr>
          <c:marker>
            <c:symbol val="none"/>
          </c:marker>
          <c:dLbls>
            <c:dLbl>
              <c:idx val="3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45F-4F71-A646-E93CA793EC50}"/>
                </c:ext>
              </c:extLst>
            </c:dLbl>
            <c:dLbl>
              <c:idx val="3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5F-4F71-A646-E93CA793EC50}"/>
                </c:ext>
              </c:extLst>
            </c:dLbl>
            <c:dLbl>
              <c:idx val="39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45F-4F71-A646-E93CA793EC50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'[2405하반기_수정_ 주가_금리_물가 그림_0923연말 물가경로 수정.xlsx]미국물가(24전망)'!$A$631:$A$672</c:f>
              <c:numCache>
                <c:formatCode>yyyy\-mm\-dd</c:formatCode>
                <c:ptCount val="42"/>
                <c:pt idx="0">
                  <c:v>44592</c:v>
                </c:pt>
                <c:pt idx="1">
                  <c:v>44620</c:v>
                </c:pt>
                <c:pt idx="2">
                  <c:v>44651</c:v>
                </c:pt>
                <c:pt idx="3">
                  <c:v>44681</c:v>
                </c:pt>
                <c:pt idx="4">
                  <c:v>44712</c:v>
                </c:pt>
                <c:pt idx="5">
                  <c:v>44742</c:v>
                </c:pt>
                <c:pt idx="6">
                  <c:v>44773</c:v>
                </c:pt>
                <c:pt idx="7">
                  <c:v>44804</c:v>
                </c:pt>
                <c:pt idx="8">
                  <c:v>44834</c:v>
                </c:pt>
                <c:pt idx="9">
                  <c:v>44865</c:v>
                </c:pt>
                <c:pt idx="10">
                  <c:v>44895</c:v>
                </c:pt>
                <c:pt idx="11">
                  <c:v>44926</c:v>
                </c:pt>
                <c:pt idx="12">
                  <c:v>44957</c:v>
                </c:pt>
                <c:pt idx="13">
                  <c:v>44985</c:v>
                </c:pt>
                <c:pt idx="14">
                  <c:v>45016</c:v>
                </c:pt>
                <c:pt idx="15">
                  <c:v>45046</c:v>
                </c:pt>
                <c:pt idx="16">
                  <c:v>45077</c:v>
                </c:pt>
                <c:pt idx="17">
                  <c:v>45107</c:v>
                </c:pt>
                <c:pt idx="18">
                  <c:v>45138</c:v>
                </c:pt>
                <c:pt idx="19">
                  <c:v>45169</c:v>
                </c:pt>
                <c:pt idx="20">
                  <c:v>45199</c:v>
                </c:pt>
                <c:pt idx="21">
                  <c:v>45230</c:v>
                </c:pt>
                <c:pt idx="22">
                  <c:v>45260</c:v>
                </c:pt>
                <c:pt idx="23">
                  <c:v>45291</c:v>
                </c:pt>
                <c:pt idx="24">
                  <c:v>45322</c:v>
                </c:pt>
                <c:pt idx="25">
                  <c:v>45351</c:v>
                </c:pt>
                <c:pt idx="26">
                  <c:v>45382</c:v>
                </c:pt>
                <c:pt idx="27">
                  <c:v>45412</c:v>
                </c:pt>
                <c:pt idx="28">
                  <c:v>45443</c:v>
                </c:pt>
                <c:pt idx="29">
                  <c:v>45473</c:v>
                </c:pt>
                <c:pt idx="30">
                  <c:v>45504</c:v>
                </c:pt>
                <c:pt idx="31">
                  <c:v>45535</c:v>
                </c:pt>
                <c:pt idx="32">
                  <c:v>45565</c:v>
                </c:pt>
                <c:pt idx="33">
                  <c:v>45596</c:v>
                </c:pt>
                <c:pt idx="34">
                  <c:v>45626</c:v>
                </c:pt>
                <c:pt idx="35">
                  <c:v>45657</c:v>
                </c:pt>
                <c:pt idx="36">
                  <c:v>45688</c:v>
                </c:pt>
                <c:pt idx="37">
                  <c:v>45716</c:v>
                </c:pt>
                <c:pt idx="38">
                  <c:v>45747</c:v>
                </c:pt>
                <c:pt idx="39">
                  <c:v>45777</c:v>
                </c:pt>
                <c:pt idx="40">
                  <c:v>45808</c:v>
                </c:pt>
                <c:pt idx="41">
                  <c:v>45838</c:v>
                </c:pt>
              </c:numCache>
            </c:numRef>
          </c:cat>
          <c:val>
            <c:numRef>
              <c:f>'[2405하반기_수정_ 주가_금리_물가 그림_0923연말 물가경로 수정.xlsx]미국물가(24전망)'!$R$631:$R$672</c:f>
              <c:numCache>
                <c:formatCode>General</c:formatCode>
                <c:ptCount val="42"/>
                <c:pt idx="27" formatCode="0.0_ ">
                  <c:v>3.4</c:v>
                </c:pt>
                <c:pt idx="28" formatCode="0.0_ ">
                  <c:v>3.4</c:v>
                </c:pt>
                <c:pt idx="29" formatCode="0.0_ ">
                  <c:v>3.3</c:v>
                </c:pt>
                <c:pt idx="30" formatCode="0.0_ ">
                  <c:v>3</c:v>
                </c:pt>
                <c:pt idx="31" formatCode="0.0_ ">
                  <c:v>2.6</c:v>
                </c:pt>
                <c:pt idx="32" formatCode="0.0_ ">
                  <c:v>2.4</c:v>
                </c:pt>
                <c:pt idx="33" formatCode="0.0_ ">
                  <c:v>2.5</c:v>
                </c:pt>
                <c:pt idx="34" formatCode="0.0_ ">
                  <c:v>2.6</c:v>
                </c:pt>
                <c:pt idx="35" formatCode="0.0_ ">
                  <c:v>2.6</c:v>
                </c:pt>
                <c:pt idx="36">
                  <c:v>2.5</c:v>
                </c:pt>
                <c:pt idx="37">
                  <c:v>2.4</c:v>
                </c:pt>
                <c:pt idx="38">
                  <c:v>2.2000000000000002</c:v>
                </c:pt>
                <c:pt idx="39">
                  <c:v>2.1</c:v>
                </c:pt>
                <c:pt idx="40">
                  <c:v>2.2999999999999998</c:v>
                </c:pt>
                <c:pt idx="41">
                  <c:v>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45F-4F71-A646-E93CA793EC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64316552"/>
        <c:axId val="764311632"/>
      </c:lineChart>
      <c:dateAx>
        <c:axId val="764316552"/>
        <c:scaling>
          <c:orientation val="minMax"/>
          <c:min val="44927"/>
        </c:scaling>
        <c:delete val="0"/>
        <c:axPos val="b"/>
        <c:majorGridlines/>
        <c:numFmt formatCode="yy&quot;.&quot;m" sourceLinked="0"/>
        <c:majorTickMark val="out"/>
        <c:minorTickMark val="none"/>
        <c:tickLblPos val="nextTo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endParaRPr lang="ko-KR"/>
          </a:p>
        </c:txPr>
        <c:crossAx val="764311632"/>
        <c:crosses val="autoZero"/>
        <c:auto val="1"/>
        <c:lblOffset val="100"/>
        <c:baseTimeUnit val="months"/>
        <c:majorUnit val="6"/>
        <c:majorTimeUnit val="months"/>
      </c:dateAx>
      <c:valAx>
        <c:axId val="764311632"/>
        <c:scaling>
          <c:orientation val="minMax"/>
          <c:max val="8"/>
          <c:min val="1"/>
        </c:scaling>
        <c:delete val="0"/>
        <c:axPos val="l"/>
        <c:numFmt formatCode="#,##0_);[Red]\(#,##0\)" sourceLinked="0"/>
        <c:majorTickMark val="out"/>
        <c:minorTickMark val="none"/>
        <c:tickLblPos val="nextTo"/>
        <c:spPr>
          <a:noFill/>
          <a:ln w="3175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endParaRPr lang="ko-KR"/>
          </a:p>
        </c:txPr>
        <c:crossAx val="764316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3437110212319592"/>
          <c:y val="9.9563197775947403E-3"/>
          <c:w val="0.80875740473569058"/>
          <c:h val="9.9416738491086051E-2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삼성긴고딕OTF Light"/>
              <a:ea typeface="삼성긴고딕OTF Light"/>
              <a:cs typeface="삼성긴고딕OTF Light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 w="25400" cap="flat" cmpd="sng" algn="ctr">
      <a:noFill/>
      <a:round/>
    </a:ln>
    <a:effectLst/>
  </c:spPr>
  <c:txPr>
    <a:bodyPr/>
    <a:lstStyle/>
    <a:p>
      <a:pPr>
        <a:defRPr sz="900">
          <a:solidFill>
            <a:srgbClr val="000000"/>
          </a:solidFill>
          <a:latin typeface="삼성긴고딕OTF Light"/>
          <a:ea typeface="삼성긴고딕OTF Light"/>
          <a:cs typeface="삼성긴고딕OTF Light"/>
        </a:defRPr>
      </a:pPr>
      <a:endParaRPr lang="ko-KR"/>
    </a:p>
  </c:txPr>
  <c:externalData r:id="rId2">
    <c:autoUpdate val="0"/>
  </c:externalData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xMode val="edge"/>
          <c:yMode val="edge"/>
          <c:x val="1.483679525222552E-2"/>
          <c:y val="0.12030075187969924"/>
          <c:w val="0.97531157270029689"/>
          <c:h val="0.87969924812030076"/>
        </c:manualLayout>
      </c:layout>
      <c:lineChart>
        <c:grouping val="standard"/>
        <c:varyColors val="0"/>
        <c:ser>
          <c:idx val="0"/>
          <c:order val="0"/>
          <c:tx>
            <c:strRef>
              <c:f>미국고용!$E$1</c:f>
              <c:strCache>
                <c:ptCount val="1"/>
                <c:pt idx="0">
                  <c:v>비농업신규고용 3개월평균(원계열)</c:v>
                </c:pt>
              </c:strCache>
            </c:strRef>
          </c:tx>
          <c:spPr>
            <a:ln w="19050" cap="rnd">
              <a:solidFill>
                <a:srgbClr val="0046DE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3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2F7-4A08-9A51-5F2861B34ADE}"/>
                </c:ext>
              </c:extLst>
            </c:dLbl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/>
                    <a:ea typeface="삼성긴고딕OTF Light"/>
                    <a:cs typeface="삼성긴고딕OTF Light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미국고용!$A$271:$A$302</c:f>
              <c:numCache>
                <c:formatCode>yyyy\-mm\-dd</c:formatCode>
                <c:ptCount val="32"/>
                <c:pt idx="0">
                  <c:v>44592</c:v>
                </c:pt>
                <c:pt idx="1">
                  <c:v>44620</c:v>
                </c:pt>
                <c:pt idx="2">
                  <c:v>44651</c:v>
                </c:pt>
                <c:pt idx="3">
                  <c:v>44681</c:v>
                </c:pt>
                <c:pt idx="4">
                  <c:v>44712</c:v>
                </c:pt>
                <c:pt idx="5">
                  <c:v>44742</c:v>
                </c:pt>
                <c:pt idx="6">
                  <c:v>44773</c:v>
                </c:pt>
                <c:pt idx="7">
                  <c:v>44804</c:v>
                </c:pt>
                <c:pt idx="8">
                  <c:v>44834</c:v>
                </c:pt>
                <c:pt idx="9">
                  <c:v>44865</c:v>
                </c:pt>
                <c:pt idx="10">
                  <c:v>44895</c:v>
                </c:pt>
                <c:pt idx="11">
                  <c:v>44926</c:v>
                </c:pt>
                <c:pt idx="12">
                  <c:v>44957</c:v>
                </c:pt>
                <c:pt idx="13">
                  <c:v>44985</c:v>
                </c:pt>
                <c:pt idx="14">
                  <c:v>45016</c:v>
                </c:pt>
                <c:pt idx="15">
                  <c:v>45046</c:v>
                </c:pt>
                <c:pt idx="16">
                  <c:v>45077</c:v>
                </c:pt>
                <c:pt idx="17">
                  <c:v>45107</c:v>
                </c:pt>
                <c:pt idx="18">
                  <c:v>45138</c:v>
                </c:pt>
                <c:pt idx="19">
                  <c:v>45169</c:v>
                </c:pt>
                <c:pt idx="20">
                  <c:v>45199</c:v>
                </c:pt>
                <c:pt idx="21">
                  <c:v>45230</c:v>
                </c:pt>
                <c:pt idx="22">
                  <c:v>45260</c:v>
                </c:pt>
                <c:pt idx="23">
                  <c:v>45291</c:v>
                </c:pt>
                <c:pt idx="24">
                  <c:v>45322</c:v>
                </c:pt>
                <c:pt idx="25">
                  <c:v>45351</c:v>
                </c:pt>
                <c:pt idx="26">
                  <c:v>45382</c:v>
                </c:pt>
                <c:pt idx="27">
                  <c:v>45412</c:v>
                </c:pt>
                <c:pt idx="28">
                  <c:v>45443</c:v>
                </c:pt>
                <c:pt idx="29">
                  <c:v>45473</c:v>
                </c:pt>
                <c:pt idx="30">
                  <c:v>45504</c:v>
                </c:pt>
                <c:pt idx="31">
                  <c:v>45535</c:v>
                </c:pt>
              </c:numCache>
            </c:numRef>
          </c:cat>
          <c:val>
            <c:numRef>
              <c:f>미국고용!$E$271:$E$302</c:f>
              <c:numCache>
                <c:formatCode>General</c:formatCode>
                <c:ptCount val="32"/>
                <c:pt idx="0">
                  <c:v>292</c:v>
                </c:pt>
                <c:pt idx="1">
                  <c:v>448</c:v>
                </c:pt>
                <c:pt idx="2">
                  <c:v>525.33333333333337</c:v>
                </c:pt>
                <c:pt idx="3">
                  <c:v>512.33333333333337</c:v>
                </c:pt>
                <c:pt idx="4">
                  <c:v>416.33333333333331</c:v>
                </c:pt>
                <c:pt idx="5">
                  <c:v>396.66666666666669</c:v>
                </c:pt>
                <c:pt idx="6">
                  <c:v>430</c:v>
                </c:pt>
                <c:pt idx="7">
                  <c:v>405</c:v>
                </c:pt>
                <c:pt idx="8">
                  <c:v>368.66666666666669</c:v>
                </c:pt>
                <c:pt idx="9">
                  <c:v>279.66666666666669</c:v>
                </c:pt>
                <c:pt idx="10">
                  <c:v>262.33333333333331</c:v>
                </c:pt>
                <c:pt idx="11">
                  <c:v>249</c:v>
                </c:pt>
                <c:pt idx="12">
                  <c:v>334.33333333333331</c:v>
                </c:pt>
                <c:pt idx="13">
                  <c:v>350.33333333333331</c:v>
                </c:pt>
                <c:pt idx="14">
                  <c:v>354.66666666666669</c:v>
                </c:pt>
                <c:pt idx="15">
                  <c:v>266.66666666666669</c:v>
                </c:pt>
                <c:pt idx="16">
                  <c:v>276</c:v>
                </c:pt>
                <c:pt idx="17">
                  <c:v>267</c:v>
                </c:pt>
                <c:pt idx="18">
                  <c:v>245</c:v>
                </c:pt>
                <c:pt idx="19">
                  <c:v>194.33333333333334</c:v>
                </c:pt>
                <c:pt idx="20">
                  <c:v>236.66666666666666</c:v>
                </c:pt>
                <c:pt idx="21">
                  <c:v>224.33333333333334</c:v>
                </c:pt>
                <c:pt idx="22">
                  <c:v>228.33333333333334</c:v>
                </c:pt>
                <c:pt idx="23">
                  <c:v>188.33333333333334</c:v>
                </c:pt>
                <c:pt idx="24">
                  <c:v>256</c:v>
                </c:pt>
                <c:pt idx="25">
                  <c:v>281.33333333333331</c:v>
                </c:pt>
                <c:pt idx="26">
                  <c:v>310.33333333333331</c:v>
                </c:pt>
                <c:pt idx="27">
                  <c:v>251</c:v>
                </c:pt>
                <c:pt idx="28">
                  <c:v>250</c:v>
                </c:pt>
                <c:pt idx="29">
                  <c:v>217.66666666666666</c:v>
                </c:pt>
                <c:pt idx="30">
                  <c:v>197.33333333333334</c:v>
                </c:pt>
                <c:pt idx="31">
                  <c:v>154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2F7-4A08-9A51-5F2861B34ADE}"/>
            </c:ext>
          </c:extLst>
        </c:ser>
        <c:ser>
          <c:idx val="1"/>
          <c:order val="1"/>
          <c:tx>
            <c:strRef>
              <c:f>미국고용!$F$1</c:f>
              <c:strCache>
                <c:ptCount val="1"/>
                <c:pt idx="0">
                  <c:v>비농업신규고용 3개월 평균(수정치)</c:v>
                </c:pt>
              </c:strCache>
            </c:strRef>
          </c:tx>
          <c:spPr>
            <a:ln w="19050" cap="rnd">
              <a:solidFill>
                <a:srgbClr val="C31761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3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2F7-4A08-9A51-5F2861B34ADE}"/>
                </c:ext>
              </c:extLst>
            </c:dLbl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/>
                    <a:ea typeface="삼성긴고딕OTF Light"/>
                    <a:cs typeface="삼성긴고딕OTF Light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미국고용!$A$271:$A$302</c:f>
              <c:numCache>
                <c:formatCode>yyyy\-mm\-dd</c:formatCode>
                <c:ptCount val="32"/>
                <c:pt idx="0">
                  <c:v>44592</c:v>
                </c:pt>
                <c:pt idx="1">
                  <c:v>44620</c:v>
                </c:pt>
                <c:pt idx="2">
                  <c:v>44651</c:v>
                </c:pt>
                <c:pt idx="3">
                  <c:v>44681</c:v>
                </c:pt>
                <c:pt idx="4">
                  <c:v>44712</c:v>
                </c:pt>
                <c:pt idx="5">
                  <c:v>44742</c:v>
                </c:pt>
                <c:pt idx="6">
                  <c:v>44773</c:v>
                </c:pt>
                <c:pt idx="7">
                  <c:v>44804</c:v>
                </c:pt>
                <c:pt idx="8">
                  <c:v>44834</c:v>
                </c:pt>
                <c:pt idx="9">
                  <c:v>44865</c:v>
                </c:pt>
                <c:pt idx="10">
                  <c:v>44895</c:v>
                </c:pt>
                <c:pt idx="11">
                  <c:v>44926</c:v>
                </c:pt>
                <c:pt idx="12">
                  <c:v>44957</c:v>
                </c:pt>
                <c:pt idx="13">
                  <c:v>44985</c:v>
                </c:pt>
                <c:pt idx="14">
                  <c:v>45016</c:v>
                </c:pt>
                <c:pt idx="15">
                  <c:v>45046</c:v>
                </c:pt>
                <c:pt idx="16">
                  <c:v>45077</c:v>
                </c:pt>
                <c:pt idx="17">
                  <c:v>45107</c:v>
                </c:pt>
                <c:pt idx="18">
                  <c:v>45138</c:v>
                </c:pt>
                <c:pt idx="19">
                  <c:v>45169</c:v>
                </c:pt>
                <c:pt idx="20">
                  <c:v>45199</c:v>
                </c:pt>
                <c:pt idx="21">
                  <c:v>45230</c:v>
                </c:pt>
                <c:pt idx="22">
                  <c:v>45260</c:v>
                </c:pt>
                <c:pt idx="23">
                  <c:v>45291</c:v>
                </c:pt>
                <c:pt idx="24">
                  <c:v>45322</c:v>
                </c:pt>
                <c:pt idx="25">
                  <c:v>45351</c:v>
                </c:pt>
                <c:pt idx="26">
                  <c:v>45382</c:v>
                </c:pt>
                <c:pt idx="27">
                  <c:v>45412</c:v>
                </c:pt>
                <c:pt idx="28">
                  <c:v>45443</c:v>
                </c:pt>
                <c:pt idx="29">
                  <c:v>45473</c:v>
                </c:pt>
                <c:pt idx="30">
                  <c:v>45504</c:v>
                </c:pt>
                <c:pt idx="31">
                  <c:v>45535</c:v>
                </c:pt>
              </c:numCache>
            </c:numRef>
          </c:cat>
          <c:val>
            <c:numRef>
              <c:f>미국고용!$F$271:$F$302</c:f>
              <c:numCache>
                <c:formatCode>General</c:formatCode>
                <c:ptCount val="32"/>
                <c:pt idx="0">
                  <c:v>482.66666666666669</c:v>
                </c:pt>
                <c:pt idx="1">
                  <c:v>559.66666666666663</c:v>
                </c:pt>
                <c:pt idx="2">
                  <c:v>535.66666666666663</c:v>
                </c:pt>
                <c:pt idx="3">
                  <c:v>542.66666666666663</c:v>
                </c:pt>
                <c:pt idx="4">
                  <c:v>350.66666666666669</c:v>
                </c:pt>
                <c:pt idx="5">
                  <c:v>326</c:v>
                </c:pt>
                <c:pt idx="6">
                  <c:v>465.33333333333331</c:v>
                </c:pt>
                <c:pt idx="7">
                  <c:v>451</c:v>
                </c:pt>
                <c:pt idx="8">
                  <c:v>396</c:v>
                </c:pt>
                <c:pt idx="9">
                  <c:v>286.33333333333331</c:v>
                </c:pt>
                <c:pt idx="10">
                  <c:v>291.33333333333331</c:v>
                </c:pt>
                <c:pt idx="11">
                  <c:v>251.66666666666666</c:v>
                </c:pt>
                <c:pt idx="12">
                  <c:v>292</c:v>
                </c:pt>
                <c:pt idx="13">
                  <c:v>301.66666666666669</c:v>
                </c:pt>
                <c:pt idx="14">
                  <c:v>305</c:v>
                </c:pt>
                <c:pt idx="15">
                  <c:v>237</c:v>
                </c:pt>
                <c:pt idx="16">
                  <c:v>242.33333333333334</c:v>
                </c:pt>
                <c:pt idx="17">
                  <c:v>273.66666666666669</c:v>
                </c:pt>
                <c:pt idx="18">
                  <c:v>242.33333333333334</c:v>
                </c:pt>
                <c:pt idx="19">
                  <c:v>211.33333333333334</c:v>
                </c:pt>
                <c:pt idx="20">
                  <c:v>213.33333333333334</c:v>
                </c:pt>
                <c:pt idx="21">
                  <c:v>207</c:v>
                </c:pt>
                <c:pt idx="22">
                  <c:v>197.66666666666666</c:v>
                </c:pt>
                <c:pt idx="23">
                  <c:v>212.33333333333334</c:v>
                </c:pt>
                <c:pt idx="24">
                  <c:v>242.66666666666666</c:v>
                </c:pt>
                <c:pt idx="25">
                  <c:v>260.66666666666669</c:v>
                </c:pt>
                <c:pt idx="26">
                  <c:v>267.33333333333331</c:v>
                </c:pt>
                <c:pt idx="27">
                  <c:v>218</c:v>
                </c:pt>
                <c:pt idx="28">
                  <c:v>211.33333333333334</c:v>
                </c:pt>
                <c:pt idx="29">
                  <c:v>147.33333333333334</c:v>
                </c:pt>
                <c:pt idx="30">
                  <c:v>141</c:v>
                </c:pt>
                <c:pt idx="31">
                  <c:v>116.33333333333333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2F7-4A08-9A51-5F2861B34A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34522624"/>
        <c:axId val="1434526944"/>
      </c:lineChart>
      <c:dateAx>
        <c:axId val="1434522624"/>
        <c:scaling>
          <c:orientation val="minMax"/>
          <c:max val="45597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yy&quot;.&quot;m" sourceLinked="0"/>
        <c:majorTickMark val="out"/>
        <c:minorTickMark val="none"/>
        <c:tickLblPos val="nextTo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endParaRPr lang="ko-KR"/>
          </a:p>
        </c:txPr>
        <c:crossAx val="1434526944"/>
        <c:crosses val="autoZero"/>
        <c:auto val="1"/>
        <c:lblOffset val="100"/>
        <c:baseTimeUnit val="months"/>
        <c:majorUnit val="12"/>
        <c:majorTimeUnit val="months"/>
      </c:dateAx>
      <c:valAx>
        <c:axId val="14345269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3175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endParaRPr lang="ko-KR"/>
          </a:p>
        </c:txPr>
        <c:crossAx val="1434522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5174421681823267"/>
          <c:y val="3.007518796992481E-2"/>
          <c:w val="0.63976250365502463"/>
          <c:h val="0.14731395417678053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삼성긴고딕OTF Light"/>
              <a:ea typeface="삼성긴고딕OTF Light"/>
              <a:cs typeface="삼성긴고딕OTF Light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25400" cap="flat" cmpd="sng" algn="ctr">
      <a:noFill/>
      <a:round/>
    </a:ln>
    <a:effectLst/>
  </c:spPr>
  <c:txPr>
    <a:bodyPr/>
    <a:lstStyle/>
    <a:p>
      <a:pPr>
        <a:defRPr sz="900">
          <a:solidFill>
            <a:srgbClr val="000000"/>
          </a:solidFill>
          <a:latin typeface="삼성긴고딕OTF Light"/>
          <a:ea typeface="삼성긴고딕OTF Light"/>
          <a:cs typeface="삼성긴고딕OTF Light"/>
        </a:defRPr>
      </a:pPr>
      <a:endParaRPr lang="ko-KR"/>
    </a:p>
  </c:txPr>
  <c:externalData r:id="rId4">
    <c:autoUpdate val="0"/>
  </c:externalData>
  <c:userShapes r:id="rId5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513469940886472E-2"/>
          <c:y val="0.11944017668523144"/>
          <c:w val="0.84971263533083818"/>
          <c:h val="0.81616957941232937"/>
        </c:manualLayout>
      </c:layout>
      <c:barChart>
        <c:barDir val="col"/>
        <c:grouping val="clustered"/>
        <c:varyColors val="0"/>
        <c:ser>
          <c:idx val="2"/>
          <c:order val="1"/>
          <c:tx>
            <c:strRef>
              <c:f>Sheet1!$I$1</c:f>
              <c:strCache>
                <c:ptCount val="1"/>
                <c:pt idx="0">
                  <c:v>미국 경기침체 기간 </c:v>
                </c:pt>
              </c:strCache>
            </c:strRef>
          </c:tx>
          <c:spPr>
            <a:solidFill>
              <a:schemeClr val="accent3"/>
            </a:solidFill>
            <a:ln w="19050">
              <a:noFill/>
            </a:ln>
            <a:effectLst/>
          </c:spPr>
          <c:invertIfNegative val="0"/>
          <c:cat>
            <c:numRef>
              <c:f>Sheet1!$A$343:$A$786</c:f>
              <c:numCache>
                <c:formatCode>yyyy\-mm\-dd</c:formatCode>
                <c:ptCount val="444"/>
                <c:pt idx="0">
                  <c:v>32171</c:v>
                </c:pt>
                <c:pt idx="1">
                  <c:v>32202</c:v>
                </c:pt>
                <c:pt idx="2">
                  <c:v>32233</c:v>
                </c:pt>
                <c:pt idx="3">
                  <c:v>32262</c:v>
                </c:pt>
                <c:pt idx="4">
                  <c:v>32294</c:v>
                </c:pt>
                <c:pt idx="5">
                  <c:v>32324</c:v>
                </c:pt>
                <c:pt idx="6">
                  <c:v>32353</c:v>
                </c:pt>
                <c:pt idx="7">
                  <c:v>32386</c:v>
                </c:pt>
                <c:pt idx="8">
                  <c:v>32416</c:v>
                </c:pt>
                <c:pt idx="9">
                  <c:v>32447</c:v>
                </c:pt>
                <c:pt idx="10">
                  <c:v>32477</c:v>
                </c:pt>
                <c:pt idx="11">
                  <c:v>32507</c:v>
                </c:pt>
                <c:pt idx="12">
                  <c:v>32539</c:v>
                </c:pt>
                <c:pt idx="13">
                  <c:v>32567</c:v>
                </c:pt>
                <c:pt idx="14">
                  <c:v>32598</c:v>
                </c:pt>
                <c:pt idx="15">
                  <c:v>32626</c:v>
                </c:pt>
                <c:pt idx="16">
                  <c:v>32659</c:v>
                </c:pt>
                <c:pt idx="17">
                  <c:v>32689</c:v>
                </c:pt>
                <c:pt idx="18">
                  <c:v>32720</c:v>
                </c:pt>
                <c:pt idx="19">
                  <c:v>32751</c:v>
                </c:pt>
                <c:pt idx="20">
                  <c:v>32780</c:v>
                </c:pt>
                <c:pt idx="21">
                  <c:v>32812</c:v>
                </c:pt>
                <c:pt idx="22">
                  <c:v>32842</c:v>
                </c:pt>
                <c:pt idx="23">
                  <c:v>32871</c:v>
                </c:pt>
                <c:pt idx="24">
                  <c:v>32904</c:v>
                </c:pt>
                <c:pt idx="25">
                  <c:v>32932</c:v>
                </c:pt>
                <c:pt idx="26">
                  <c:v>32962</c:v>
                </c:pt>
                <c:pt idx="27">
                  <c:v>32993</c:v>
                </c:pt>
                <c:pt idx="28">
                  <c:v>33024</c:v>
                </c:pt>
                <c:pt idx="29">
                  <c:v>33053</c:v>
                </c:pt>
                <c:pt idx="30">
                  <c:v>33085</c:v>
                </c:pt>
                <c:pt idx="31">
                  <c:v>33116</c:v>
                </c:pt>
                <c:pt idx="32">
                  <c:v>33144</c:v>
                </c:pt>
                <c:pt idx="33">
                  <c:v>33177</c:v>
                </c:pt>
                <c:pt idx="34">
                  <c:v>33207</c:v>
                </c:pt>
                <c:pt idx="35">
                  <c:v>33238</c:v>
                </c:pt>
                <c:pt idx="36">
                  <c:v>33269</c:v>
                </c:pt>
                <c:pt idx="37">
                  <c:v>33297</c:v>
                </c:pt>
                <c:pt idx="38">
                  <c:v>33326</c:v>
                </c:pt>
                <c:pt idx="39">
                  <c:v>33358</c:v>
                </c:pt>
                <c:pt idx="40">
                  <c:v>33389</c:v>
                </c:pt>
                <c:pt idx="41">
                  <c:v>33417</c:v>
                </c:pt>
                <c:pt idx="42">
                  <c:v>33450</c:v>
                </c:pt>
                <c:pt idx="43">
                  <c:v>33480</c:v>
                </c:pt>
                <c:pt idx="44">
                  <c:v>33511</c:v>
                </c:pt>
                <c:pt idx="45">
                  <c:v>33542</c:v>
                </c:pt>
                <c:pt idx="46">
                  <c:v>33571</c:v>
                </c:pt>
                <c:pt idx="47">
                  <c:v>33603</c:v>
                </c:pt>
                <c:pt idx="48">
                  <c:v>33634</c:v>
                </c:pt>
                <c:pt idx="49">
                  <c:v>33662</c:v>
                </c:pt>
                <c:pt idx="50">
                  <c:v>33694</c:v>
                </c:pt>
                <c:pt idx="51">
                  <c:v>33724</c:v>
                </c:pt>
                <c:pt idx="52">
                  <c:v>33753</c:v>
                </c:pt>
                <c:pt idx="53">
                  <c:v>33785</c:v>
                </c:pt>
                <c:pt idx="54">
                  <c:v>33816</c:v>
                </c:pt>
                <c:pt idx="55">
                  <c:v>33847</c:v>
                </c:pt>
                <c:pt idx="56">
                  <c:v>33877</c:v>
                </c:pt>
                <c:pt idx="57">
                  <c:v>33907</c:v>
                </c:pt>
                <c:pt idx="58">
                  <c:v>33938</c:v>
                </c:pt>
                <c:pt idx="59">
                  <c:v>33969</c:v>
                </c:pt>
                <c:pt idx="60">
                  <c:v>33998</c:v>
                </c:pt>
                <c:pt idx="61">
                  <c:v>34026</c:v>
                </c:pt>
                <c:pt idx="62">
                  <c:v>34059</c:v>
                </c:pt>
                <c:pt idx="63">
                  <c:v>34089</c:v>
                </c:pt>
                <c:pt idx="64">
                  <c:v>34120</c:v>
                </c:pt>
                <c:pt idx="65">
                  <c:v>34150</c:v>
                </c:pt>
                <c:pt idx="66">
                  <c:v>34180</c:v>
                </c:pt>
                <c:pt idx="67">
                  <c:v>34212</c:v>
                </c:pt>
                <c:pt idx="68">
                  <c:v>34242</c:v>
                </c:pt>
                <c:pt idx="69">
                  <c:v>34271</c:v>
                </c:pt>
                <c:pt idx="70">
                  <c:v>34303</c:v>
                </c:pt>
                <c:pt idx="71">
                  <c:v>34334</c:v>
                </c:pt>
                <c:pt idx="72">
                  <c:v>34365</c:v>
                </c:pt>
                <c:pt idx="73">
                  <c:v>34393</c:v>
                </c:pt>
                <c:pt idx="74">
                  <c:v>34424</c:v>
                </c:pt>
                <c:pt idx="75">
                  <c:v>34453</c:v>
                </c:pt>
                <c:pt idx="76">
                  <c:v>34485</c:v>
                </c:pt>
                <c:pt idx="77">
                  <c:v>34515</c:v>
                </c:pt>
                <c:pt idx="78">
                  <c:v>34544</c:v>
                </c:pt>
                <c:pt idx="79">
                  <c:v>34577</c:v>
                </c:pt>
                <c:pt idx="80">
                  <c:v>34607</c:v>
                </c:pt>
                <c:pt idx="81">
                  <c:v>34638</c:v>
                </c:pt>
                <c:pt idx="82">
                  <c:v>34668</c:v>
                </c:pt>
                <c:pt idx="83">
                  <c:v>34698</c:v>
                </c:pt>
                <c:pt idx="84">
                  <c:v>34730</c:v>
                </c:pt>
                <c:pt idx="85">
                  <c:v>34758</c:v>
                </c:pt>
                <c:pt idx="86">
                  <c:v>34789</c:v>
                </c:pt>
                <c:pt idx="87">
                  <c:v>34817</c:v>
                </c:pt>
                <c:pt idx="88">
                  <c:v>34850</c:v>
                </c:pt>
                <c:pt idx="89">
                  <c:v>34880</c:v>
                </c:pt>
                <c:pt idx="90">
                  <c:v>34911</c:v>
                </c:pt>
                <c:pt idx="91">
                  <c:v>34942</c:v>
                </c:pt>
                <c:pt idx="92">
                  <c:v>34971</c:v>
                </c:pt>
                <c:pt idx="93">
                  <c:v>35003</c:v>
                </c:pt>
                <c:pt idx="94">
                  <c:v>35033</c:v>
                </c:pt>
                <c:pt idx="95">
                  <c:v>35062</c:v>
                </c:pt>
                <c:pt idx="96">
                  <c:v>35095</c:v>
                </c:pt>
                <c:pt idx="97">
                  <c:v>35124</c:v>
                </c:pt>
                <c:pt idx="98">
                  <c:v>35153</c:v>
                </c:pt>
                <c:pt idx="99">
                  <c:v>35185</c:v>
                </c:pt>
                <c:pt idx="100">
                  <c:v>35216</c:v>
                </c:pt>
                <c:pt idx="101">
                  <c:v>35244</c:v>
                </c:pt>
                <c:pt idx="102">
                  <c:v>35277</c:v>
                </c:pt>
                <c:pt idx="103">
                  <c:v>35307</c:v>
                </c:pt>
                <c:pt idx="104">
                  <c:v>35338</c:v>
                </c:pt>
                <c:pt idx="105">
                  <c:v>35369</c:v>
                </c:pt>
                <c:pt idx="106">
                  <c:v>35398</c:v>
                </c:pt>
                <c:pt idx="107">
                  <c:v>35430</c:v>
                </c:pt>
                <c:pt idx="108">
                  <c:v>35461</c:v>
                </c:pt>
                <c:pt idx="109">
                  <c:v>35489</c:v>
                </c:pt>
                <c:pt idx="110">
                  <c:v>35520</c:v>
                </c:pt>
                <c:pt idx="111">
                  <c:v>35550</c:v>
                </c:pt>
                <c:pt idx="112">
                  <c:v>35580</c:v>
                </c:pt>
                <c:pt idx="113">
                  <c:v>35611</c:v>
                </c:pt>
                <c:pt idx="114">
                  <c:v>35642</c:v>
                </c:pt>
                <c:pt idx="115">
                  <c:v>35671</c:v>
                </c:pt>
                <c:pt idx="116">
                  <c:v>35703</c:v>
                </c:pt>
                <c:pt idx="117">
                  <c:v>35734</c:v>
                </c:pt>
                <c:pt idx="118">
                  <c:v>35762</c:v>
                </c:pt>
                <c:pt idx="119">
                  <c:v>35795</c:v>
                </c:pt>
                <c:pt idx="120">
                  <c:v>35825</c:v>
                </c:pt>
                <c:pt idx="121">
                  <c:v>35853</c:v>
                </c:pt>
                <c:pt idx="122">
                  <c:v>35885</c:v>
                </c:pt>
                <c:pt idx="123">
                  <c:v>35915</c:v>
                </c:pt>
                <c:pt idx="124">
                  <c:v>35944</c:v>
                </c:pt>
                <c:pt idx="125">
                  <c:v>35976</c:v>
                </c:pt>
                <c:pt idx="126">
                  <c:v>36007</c:v>
                </c:pt>
                <c:pt idx="127">
                  <c:v>36038</c:v>
                </c:pt>
                <c:pt idx="128">
                  <c:v>36068</c:v>
                </c:pt>
                <c:pt idx="129">
                  <c:v>36098</c:v>
                </c:pt>
                <c:pt idx="130">
                  <c:v>36129</c:v>
                </c:pt>
                <c:pt idx="131">
                  <c:v>36160</c:v>
                </c:pt>
                <c:pt idx="132">
                  <c:v>36189</c:v>
                </c:pt>
                <c:pt idx="133">
                  <c:v>36217</c:v>
                </c:pt>
                <c:pt idx="134">
                  <c:v>36250</c:v>
                </c:pt>
                <c:pt idx="135">
                  <c:v>36280</c:v>
                </c:pt>
                <c:pt idx="136">
                  <c:v>36311</c:v>
                </c:pt>
                <c:pt idx="137">
                  <c:v>36341</c:v>
                </c:pt>
                <c:pt idx="138">
                  <c:v>36371</c:v>
                </c:pt>
                <c:pt idx="139">
                  <c:v>36403</c:v>
                </c:pt>
                <c:pt idx="140">
                  <c:v>36433</c:v>
                </c:pt>
                <c:pt idx="141">
                  <c:v>36462</c:v>
                </c:pt>
                <c:pt idx="142">
                  <c:v>36494</c:v>
                </c:pt>
                <c:pt idx="143">
                  <c:v>36525</c:v>
                </c:pt>
                <c:pt idx="144">
                  <c:v>36556</c:v>
                </c:pt>
                <c:pt idx="145">
                  <c:v>36585</c:v>
                </c:pt>
                <c:pt idx="146">
                  <c:v>36616</c:v>
                </c:pt>
                <c:pt idx="147">
                  <c:v>36644</c:v>
                </c:pt>
                <c:pt idx="148">
                  <c:v>36677</c:v>
                </c:pt>
                <c:pt idx="149">
                  <c:v>36707</c:v>
                </c:pt>
                <c:pt idx="150">
                  <c:v>36738</c:v>
                </c:pt>
                <c:pt idx="151">
                  <c:v>36769</c:v>
                </c:pt>
                <c:pt idx="152">
                  <c:v>36798</c:v>
                </c:pt>
                <c:pt idx="153">
                  <c:v>36830</c:v>
                </c:pt>
                <c:pt idx="154">
                  <c:v>36860</c:v>
                </c:pt>
                <c:pt idx="155">
                  <c:v>36889</c:v>
                </c:pt>
                <c:pt idx="156">
                  <c:v>36922</c:v>
                </c:pt>
                <c:pt idx="157">
                  <c:v>36950</c:v>
                </c:pt>
                <c:pt idx="158">
                  <c:v>36980</c:v>
                </c:pt>
                <c:pt idx="159">
                  <c:v>37011</c:v>
                </c:pt>
                <c:pt idx="160">
                  <c:v>37042</c:v>
                </c:pt>
                <c:pt idx="161">
                  <c:v>37071</c:v>
                </c:pt>
                <c:pt idx="162">
                  <c:v>37103</c:v>
                </c:pt>
                <c:pt idx="163">
                  <c:v>37134</c:v>
                </c:pt>
                <c:pt idx="164">
                  <c:v>37162</c:v>
                </c:pt>
                <c:pt idx="165">
                  <c:v>37195</c:v>
                </c:pt>
                <c:pt idx="166">
                  <c:v>37225</c:v>
                </c:pt>
                <c:pt idx="167">
                  <c:v>37256</c:v>
                </c:pt>
                <c:pt idx="168">
                  <c:v>37287</c:v>
                </c:pt>
                <c:pt idx="169">
                  <c:v>37315</c:v>
                </c:pt>
                <c:pt idx="170">
                  <c:v>37344</c:v>
                </c:pt>
                <c:pt idx="171">
                  <c:v>37376</c:v>
                </c:pt>
                <c:pt idx="172">
                  <c:v>37407</c:v>
                </c:pt>
                <c:pt idx="173">
                  <c:v>37435</c:v>
                </c:pt>
                <c:pt idx="174">
                  <c:v>37468</c:v>
                </c:pt>
                <c:pt idx="175">
                  <c:v>37498</c:v>
                </c:pt>
                <c:pt idx="176">
                  <c:v>37529</c:v>
                </c:pt>
                <c:pt idx="177">
                  <c:v>37560</c:v>
                </c:pt>
                <c:pt idx="178">
                  <c:v>37589</c:v>
                </c:pt>
                <c:pt idx="179">
                  <c:v>37621</c:v>
                </c:pt>
                <c:pt idx="180">
                  <c:v>37652</c:v>
                </c:pt>
                <c:pt idx="181">
                  <c:v>37680</c:v>
                </c:pt>
                <c:pt idx="182">
                  <c:v>37711</c:v>
                </c:pt>
                <c:pt idx="183">
                  <c:v>37741</c:v>
                </c:pt>
                <c:pt idx="184">
                  <c:v>37771</c:v>
                </c:pt>
                <c:pt idx="185">
                  <c:v>37802</c:v>
                </c:pt>
                <c:pt idx="186">
                  <c:v>37833</c:v>
                </c:pt>
                <c:pt idx="187">
                  <c:v>37862</c:v>
                </c:pt>
                <c:pt idx="188">
                  <c:v>37894</c:v>
                </c:pt>
                <c:pt idx="189">
                  <c:v>37925</c:v>
                </c:pt>
                <c:pt idx="190">
                  <c:v>37953</c:v>
                </c:pt>
                <c:pt idx="191">
                  <c:v>37986</c:v>
                </c:pt>
                <c:pt idx="192">
                  <c:v>38016</c:v>
                </c:pt>
                <c:pt idx="193">
                  <c:v>38044</c:v>
                </c:pt>
                <c:pt idx="194">
                  <c:v>38077</c:v>
                </c:pt>
                <c:pt idx="195">
                  <c:v>38107</c:v>
                </c:pt>
                <c:pt idx="196">
                  <c:v>38138</c:v>
                </c:pt>
                <c:pt idx="197">
                  <c:v>38168</c:v>
                </c:pt>
                <c:pt idx="198">
                  <c:v>38198</c:v>
                </c:pt>
                <c:pt idx="199">
                  <c:v>38230</c:v>
                </c:pt>
                <c:pt idx="200">
                  <c:v>38260</c:v>
                </c:pt>
                <c:pt idx="201">
                  <c:v>38289</c:v>
                </c:pt>
                <c:pt idx="202">
                  <c:v>38321</c:v>
                </c:pt>
                <c:pt idx="203">
                  <c:v>38352</c:v>
                </c:pt>
                <c:pt idx="204">
                  <c:v>38383</c:v>
                </c:pt>
                <c:pt idx="205">
                  <c:v>38411</c:v>
                </c:pt>
                <c:pt idx="206">
                  <c:v>38442</c:v>
                </c:pt>
                <c:pt idx="207">
                  <c:v>38471</c:v>
                </c:pt>
                <c:pt idx="208">
                  <c:v>38503</c:v>
                </c:pt>
                <c:pt idx="209">
                  <c:v>38533</c:v>
                </c:pt>
                <c:pt idx="210">
                  <c:v>38562</c:v>
                </c:pt>
                <c:pt idx="211">
                  <c:v>38595</c:v>
                </c:pt>
                <c:pt idx="212">
                  <c:v>38625</c:v>
                </c:pt>
                <c:pt idx="213">
                  <c:v>38656</c:v>
                </c:pt>
                <c:pt idx="214">
                  <c:v>38686</c:v>
                </c:pt>
                <c:pt idx="215">
                  <c:v>38716</c:v>
                </c:pt>
                <c:pt idx="216">
                  <c:v>38748</c:v>
                </c:pt>
                <c:pt idx="217">
                  <c:v>38776</c:v>
                </c:pt>
                <c:pt idx="218">
                  <c:v>38807</c:v>
                </c:pt>
                <c:pt idx="219">
                  <c:v>38835</c:v>
                </c:pt>
                <c:pt idx="220">
                  <c:v>38868</c:v>
                </c:pt>
                <c:pt idx="221">
                  <c:v>38898</c:v>
                </c:pt>
                <c:pt idx="222">
                  <c:v>38929</c:v>
                </c:pt>
                <c:pt idx="223">
                  <c:v>38960</c:v>
                </c:pt>
                <c:pt idx="224">
                  <c:v>38989</c:v>
                </c:pt>
                <c:pt idx="225">
                  <c:v>39021</c:v>
                </c:pt>
                <c:pt idx="226">
                  <c:v>39051</c:v>
                </c:pt>
                <c:pt idx="227">
                  <c:v>39080</c:v>
                </c:pt>
                <c:pt idx="228">
                  <c:v>39113</c:v>
                </c:pt>
                <c:pt idx="229">
                  <c:v>39141</c:v>
                </c:pt>
                <c:pt idx="230">
                  <c:v>39171</c:v>
                </c:pt>
                <c:pt idx="231">
                  <c:v>39202</c:v>
                </c:pt>
                <c:pt idx="232">
                  <c:v>39233</c:v>
                </c:pt>
                <c:pt idx="233">
                  <c:v>39262</c:v>
                </c:pt>
                <c:pt idx="234">
                  <c:v>39294</c:v>
                </c:pt>
                <c:pt idx="235">
                  <c:v>39325</c:v>
                </c:pt>
                <c:pt idx="236">
                  <c:v>39353</c:v>
                </c:pt>
                <c:pt idx="237">
                  <c:v>39386</c:v>
                </c:pt>
                <c:pt idx="238">
                  <c:v>39416</c:v>
                </c:pt>
                <c:pt idx="239">
                  <c:v>39447</c:v>
                </c:pt>
                <c:pt idx="240">
                  <c:v>39478</c:v>
                </c:pt>
                <c:pt idx="241">
                  <c:v>39507</c:v>
                </c:pt>
                <c:pt idx="242">
                  <c:v>39538</c:v>
                </c:pt>
                <c:pt idx="243">
                  <c:v>39568</c:v>
                </c:pt>
                <c:pt idx="244">
                  <c:v>39598</c:v>
                </c:pt>
                <c:pt idx="245">
                  <c:v>39629</c:v>
                </c:pt>
                <c:pt idx="246">
                  <c:v>39660</c:v>
                </c:pt>
                <c:pt idx="247">
                  <c:v>39689</c:v>
                </c:pt>
                <c:pt idx="248">
                  <c:v>39721</c:v>
                </c:pt>
                <c:pt idx="249">
                  <c:v>39752</c:v>
                </c:pt>
                <c:pt idx="250">
                  <c:v>39780</c:v>
                </c:pt>
                <c:pt idx="251">
                  <c:v>39813</c:v>
                </c:pt>
                <c:pt idx="252">
                  <c:v>39843</c:v>
                </c:pt>
                <c:pt idx="253">
                  <c:v>39871</c:v>
                </c:pt>
                <c:pt idx="254">
                  <c:v>39903</c:v>
                </c:pt>
                <c:pt idx="255">
                  <c:v>39933</c:v>
                </c:pt>
                <c:pt idx="256">
                  <c:v>39962</c:v>
                </c:pt>
                <c:pt idx="257">
                  <c:v>39994</c:v>
                </c:pt>
                <c:pt idx="258">
                  <c:v>40025</c:v>
                </c:pt>
                <c:pt idx="259">
                  <c:v>40056</c:v>
                </c:pt>
                <c:pt idx="260">
                  <c:v>40086</c:v>
                </c:pt>
                <c:pt idx="261">
                  <c:v>40116</c:v>
                </c:pt>
                <c:pt idx="262">
                  <c:v>40147</c:v>
                </c:pt>
                <c:pt idx="263">
                  <c:v>40178</c:v>
                </c:pt>
                <c:pt idx="264">
                  <c:v>40207</c:v>
                </c:pt>
                <c:pt idx="265">
                  <c:v>40235</c:v>
                </c:pt>
                <c:pt idx="266">
                  <c:v>40268</c:v>
                </c:pt>
                <c:pt idx="267">
                  <c:v>40298</c:v>
                </c:pt>
                <c:pt idx="268">
                  <c:v>40329</c:v>
                </c:pt>
                <c:pt idx="269">
                  <c:v>40359</c:v>
                </c:pt>
                <c:pt idx="270">
                  <c:v>40389</c:v>
                </c:pt>
                <c:pt idx="271">
                  <c:v>40421</c:v>
                </c:pt>
                <c:pt idx="272">
                  <c:v>40451</c:v>
                </c:pt>
                <c:pt idx="273">
                  <c:v>40480</c:v>
                </c:pt>
                <c:pt idx="274">
                  <c:v>40512</c:v>
                </c:pt>
                <c:pt idx="275">
                  <c:v>40543</c:v>
                </c:pt>
                <c:pt idx="276">
                  <c:v>40574</c:v>
                </c:pt>
                <c:pt idx="277">
                  <c:v>40602</c:v>
                </c:pt>
                <c:pt idx="278">
                  <c:v>40633</c:v>
                </c:pt>
                <c:pt idx="279">
                  <c:v>40662</c:v>
                </c:pt>
                <c:pt idx="280">
                  <c:v>40694</c:v>
                </c:pt>
                <c:pt idx="281">
                  <c:v>40724</c:v>
                </c:pt>
                <c:pt idx="282">
                  <c:v>40753</c:v>
                </c:pt>
                <c:pt idx="283">
                  <c:v>40786</c:v>
                </c:pt>
                <c:pt idx="284">
                  <c:v>40816</c:v>
                </c:pt>
                <c:pt idx="285">
                  <c:v>40847</c:v>
                </c:pt>
                <c:pt idx="286">
                  <c:v>40877</c:v>
                </c:pt>
                <c:pt idx="287">
                  <c:v>40907</c:v>
                </c:pt>
                <c:pt idx="288">
                  <c:v>40939</c:v>
                </c:pt>
                <c:pt idx="289">
                  <c:v>40968</c:v>
                </c:pt>
                <c:pt idx="290">
                  <c:v>40998</c:v>
                </c:pt>
                <c:pt idx="291">
                  <c:v>41029</c:v>
                </c:pt>
                <c:pt idx="292">
                  <c:v>41060</c:v>
                </c:pt>
                <c:pt idx="293">
                  <c:v>41089</c:v>
                </c:pt>
                <c:pt idx="294">
                  <c:v>41121</c:v>
                </c:pt>
                <c:pt idx="295">
                  <c:v>41152</c:v>
                </c:pt>
                <c:pt idx="296">
                  <c:v>41180</c:v>
                </c:pt>
                <c:pt idx="297">
                  <c:v>41213</c:v>
                </c:pt>
                <c:pt idx="298">
                  <c:v>41243</c:v>
                </c:pt>
                <c:pt idx="299">
                  <c:v>41274</c:v>
                </c:pt>
                <c:pt idx="300">
                  <c:v>41305</c:v>
                </c:pt>
                <c:pt idx="301">
                  <c:v>41333</c:v>
                </c:pt>
                <c:pt idx="302">
                  <c:v>41362</c:v>
                </c:pt>
                <c:pt idx="303">
                  <c:v>41394</c:v>
                </c:pt>
                <c:pt idx="304">
                  <c:v>41425</c:v>
                </c:pt>
                <c:pt idx="305">
                  <c:v>41453</c:v>
                </c:pt>
                <c:pt idx="306">
                  <c:v>41486</c:v>
                </c:pt>
                <c:pt idx="307">
                  <c:v>41516</c:v>
                </c:pt>
                <c:pt idx="308">
                  <c:v>41547</c:v>
                </c:pt>
                <c:pt idx="309">
                  <c:v>41578</c:v>
                </c:pt>
                <c:pt idx="310">
                  <c:v>41607</c:v>
                </c:pt>
                <c:pt idx="311">
                  <c:v>41639</c:v>
                </c:pt>
                <c:pt idx="312">
                  <c:v>41670</c:v>
                </c:pt>
                <c:pt idx="313">
                  <c:v>41698</c:v>
                </c:pt>
                <c:pt idx="314">
                  <c:v>41729</c:v>
                </c:pt>
                <c:pt idx="315">
                  <c:v>41759</c:v>
                </c:pt>
                <c:pt idx="316">
                  <c:v>41789</c:v>
                </c:pt>
                <c:pt idx="317">
                  <c:v>41820</c:v>
                </c:pt>
                <c:pt idx="318">
                  <c:v>41851</c:v>
                </c:pt>
                <c:pt idx="319">
                  <c:v>41880</c:v>
                </c:pt>
                <c:pt idx="320">
                  <c:v>41912</c:v>
                </c:pt>
                <c:pt idx="321">
                  <c:v>41943</c:v>
                </c:pt>
                <c:pt idx="322">
                  <c:v>41971</c:v>
                </c:pt>
                <c:pt idx="323">
                  <c:v>42004</c:v>
                </c:pt>
                <c:pt idx="324">
                  <c:v>42034</c:v>
                </c:pt>
                <c:pt idx="325">
                  <c:v>42062</c:v>
                </c:pt>
                <c:pt idx="326">
                  <c:v>42094</c:v>
                </c:pt>
                <c:pt idx="327">
                  <c:v>42124</c:v>
                </c:pt>
                <c:pt idx="328">
                  <c:v>42153</c:v>
                </c:pt>
                <c:pt idx="329">
                  <c:v>42185</c:v>
                </c:pt>
                <c:pt idx="330">
                  <c:v>42216</c:v>
                </c:pt>
                <c:pt idx="331">
                  <c:v>42247</c:v>
                </c:pt>
                <c:pt idx="332">
                  <c:v>42277</c:v>
                </c:pt>
                <c:pt idx="333">
                  <c:v>42307</c:v>
                </c:pt>
                <c:pt idx="334">
                  <c:v>42338</c:v>
                </c:pt>
                <c:pt idx="335">
                  <c:v>42369</c:v>
                </c:pt>
                <c:pt idx="336">
                  <c:v>42398</c:v>
                </c:pt>
                <c:pt idx="337">
                  <c:v>42429</c:v>
                </c:pt>
                <c:pt idx="338">
                  <c:v>42460</c:v>
                </c:pt>
                <c:pt idx="339">
                  <c:v>42489</c:v>
                </c:pt>
                <c:pt idx="340">
                  <c:v>42521</c:v>
                </c:pt>
                <c:pt idx="341">
                  <c:v>42551</c:v>
                </c:pt>
                <c:pt idx="342">
                  <c:v>42580</c:v>
                </c:pt>
                <c:pt idx="343">
                  <c:v>42613</c:v>
                </c:pt>
                <c:pt idx="344">
                  <c:v>42643</c:v>
                </c:pt>
                <c:pt idx="345">
                  <c:v>42674</c:v>
                </c:pt>
                <c:pt idx="346">
                  <c:v>42704</c:v>
                </c:pt>
                <c:pt idx="347">
                  <c:v>42734</c:v>
                </c:pt>
                <c:pt idx="348">
                  <c:v>42766</c:v>
                </c:pt>
                <c:pt idx="349">
                  <c:v>42794</c:v>
                </c:pt>
                <c:pt idx="350">
                  <c:v>42825</c:v>
                </c:pt>
                <c:pt idx="351">
                  <c:v>42853</c:v>
                </c:pt>
                <c:pt idx="352">
                  <c:v>42886</c:v>
                </c:pt>
                <c:pt idx="353">
                  <c:v>42916</c:v>
                </c:pt>
                <c:pt idx="354">
                  <c:v>42947</c:v>
                </c:pt>
                <c:pt idx="355">
                  <c:v>42978</c:v>
                </c:pt>
                <c:pt idx="356">
                  <c:v>43007</c:v>
                </c:pt>
                <c:pt idx="357">
                  <c:v>43039</c:v>
                </c:pt>
                <c:pt idx="358">
                  <c:v>43069</c:v>
                </c:pt>
                <c:pt idx="359">
                  <c:v>43098</c:v>
                </c:pt>
                <c:pt idx="360">
                  <c:v>43131</c:v>
                </c:pt>
                <c:pt idx="361">
                  <c:v>43159</c:v>
                </c:pt>
                <c:pt idx="362">
                  <c:v>43189</c:v>
                </c:pt>
                <c:pt idx="363">
                  <c:v>43220</c:v>
                </c:pt>
                <c:pt idx="364">
                  <c:v>43251</c:v>
                </c:pt>
                <c:pt idx="365">
                  <c:v>43280</c:v>
                </c:pt>
                <c:pt idx="366">
                  <c:v>43312</c:v>
                </c:pt>
                <c:pt idx="367">
                  <c:v>43343</c:v>
                </c:pt>
                <c:pt idx="368">
                  <c:v>43371</c:v>
                </c:pt>
                <c:pt idx="369">
                  <c:v>43404</c:v>
                </c:pt>
                <c:pt idx="370">
                  <c:v>43434</c:v>
                </c:pt>
                <c:pt idx="371">
                  <c:v>43465</c:v>
                </c:pt>
                <c:pt idx="372">
                  <c:v>43496</c:v>
                </c:pt>
                <c:pt idx="373">
                  <c:v>43524</c:v>
                </c:pt>
                <c:pt idx="374">
                  <c:v>43553</c:v>
                </c:pt>
                <c:pt idx="375">
                  <c:v>43585</c:v>
                </c:pt>
                <c:pt idx="376">
                  <c:v>43616</c:v>
                </c:pt>
                <c:pt idx="377">
                  <c:v>43644</c:v>
                </c:pt>
                <c:pt idx="378">
                  <c:v>43677</c:v>
                </c:pt>
                <c:pt idx="379">
                  <c:v>43707</c:v>
                </c:pt>
                <c:pt idx="380">
                  <c:v>43738</c:v>
                </c:pt>
                <c:pt idx="381">
                  <c:v>43769</c:v>
                </c:pt>
                <c:pt idx="382">
                  <c:v>43798</c:v>
                </c:pt>
                <c:pt idx="383">
                  <c:v>43830</c:v>
                </c:pt>
                <c:pt idx="384">
                  <c:v>43861</c:v>
                </c:pt>
                <c:pt idx="385">
                  <c:v>43889</c:v>
                </c:pt>
                <c:pt idx="386">
                  <c:v>43921</c:v>
                </c:pt>
                <c:pt idx="387">
                  <c:v>43951</c:v>
                </c:pt>
                <c:pt idx="388">
                  <c:v>43980</c:v>
                </c:pt>
                <c:pt idx="389">
                  <c:v>44012</c:v>
                </c:pt>
                <c:pt idx="390">
                  <c:v>44043</c:v>
                </c:pt>
                <c:pt idx="391">
                  <c:v>44074</c:v>
                </c:pt>
                <c:pt idx="392">
                  <c:v>44104</c:v>
                </c:pt>
                <c:pt idx="393">
                  <c:v>44134</c:v>
                </c:pt>
                <c:pt idx="394">
                  <c:v>44165</c:v>
                </c:pt>
                <c:pt idx="395">
                  <c:v>44196</c:v>
                </c:pt>
                <c:pt idx="396">
                  <c:v>44225</c:v>
                </c:pt>
                <c:pt idx="397">
                  <c:v>44253</c:v>
                </c:pt>
                <c:pt idx="398">
                  <c:v>44286</c:v>
                </c:pt>
                <c:pt idx="399">
                  <c:v>44316</c:v>
                </c:pt>
                <c:pt idx="400">
                  <c:v>44347</c:v>
                </c:pt>
                <c:pt idx="401">
                  <c:v>44377</c:v>
                </c:pt>
                <c:pt idx="402">
                  <c:v>44407</c:v>
                </c:pt>
                <c:pt idx="403">
                  <c:v>44439</c:v>
                </c:pt>
                <c:pt idx="404">
                  <c:v>44469</c:v>
                </c:pt>
                <c:pt idx="405">
                  <c:v>44498</c:v>
                </c:pt>
                <c:pt idx="406">
                  <c:v>44530</c:v>
                </c:pt>
                <c:pt idx="407">
                  <c:v>44561</c:v>
                </c:pt>
                <c:pt idx="408">
                  <c:v>44592</c:v>
                </c:pt>
                <c:pt idx="409">
                  <c:v>44620</c:v>
                </c:pt>
                <c:pt idx="410">
                  <c:v>44651</c:v>
                </c:pt>
                <c:pt idx="411">
                  <c:v>44680</c:v>
                </c:pt>
                <c:pt idx="412">
                  <c:v>44712</c:v>
                </c:pt>
                <c:pt idx="413">
                  <c:v>44742</c:v>
                </c:pt>
                <c:pt idx="414">
                  <c:v>44771</c:v>
                </c:pt>
                <c:pt idx="415">
                  <c:v>44804</c:v>
                </c:pt>
                <c:pt idx="416">
                  <c:v>44834</c:v>
                </c:pt>
                <c:pt idx="417">
                  <c:v>44865</c:v>
                </c:pt>
                <c:pt idx="418">
                  <c:v>44895</c:v>
                </c:pt>
                <c:pt idx="419">
                  <c:v>44925</c:v>
                </c:pt>
                <c:pt idx="420">
                  <c:v>44957</c:v>
                </c:pt>
                <c:pt idx="421">
                  <c:v>44985</c:v>
                </c:pt>
                <c:pt idx="422">
                  <c:v>45016</c:v>
                </c:pt>
                <c:pt idx="423">
                  <c:v>45044</c:v>
                </c:pt>
                <c:pt idx="424">
                  <c:v>45077</c:v>
                </c:pt>
                <c:pt idx="425">
                  <c:v>45107</c:v>
                </c:pt>
                <c:pt idx="426">
                  <c:v>45138</c:v>
                </c:pt>
                <c:pt idx="427">
                  <c:v>45169</c:v>
                </c:pt>
                <c:pt idx="428">
                  <c:v>45198</c:v>
                </c:pt>
                <c:pt idx="429">
                  <c:v>45230</c:v>
                </c:pt>
                <c:pt idx="430">
                  <c:v>45260</c:v>
                </c:pt>
                <c:pt idx="431">
                  <c:v>45289</c:v>
                </c:pt>
                <c:pt idx="432">
                  <c:v>45322</c:v>
                </c:pt>
                <c:pt idx="433">
                  <c:v>45351</c:v>
                </c:pt>
                <c:pt idx="434">
                  <c:v>45380</c:v>
                </c:pt>
                <c:pt idx="435">
                  <c:v>45412</c:v>
                </c:pt>
                <c:pt idx="436">
                  <c:v>45443</c:v>
                </c:pt>
                <c:pt idx="437">
                  <c:v>45471</c:v>
                </c:pt>
                <c:pt idx="438">
                  <c:v>45504</c:v>
                </c:pt>
                <c:pt idx="439">
                  <c:v>45534</c:v>
                </c:pt>
                <c:pt idx="440">
                  <c:v>45565</c:v>
                </c:pt>
                <c:pt idx="441">
                  <c:v>45596</c:v>
                </c:pt>
                <c:pt idx="442">
                  <c:v>45626</c:v>
                </c:pt>
                <c:pt idx="443">
                  <c:v>45657</c:v>
                </c:pt>
              </c:numCache>
            </c:numRef>
          </c:cat>
          <c:val>
            <c:numRef>
              <c:f>Sheet1!$I$343:$I$786</c:f>
              <c:numCache>
                <c:formatCode>General</c:formatCode>
                <c:ptCount val="4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6A-46F9-8FCC-1CBB9A2B8D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012357216"/>
        <c:axId val="693149744"/>
      </c:barChart>
      <c:lineChart>
        <c:grouping val="standard"/>
        <c:varyColors val="0"/>
        <c:ser>
          <c:idx val="0"/>
          <c:order val="0"/>
          <c:tx>
            <c:strRef>
              <c:f>Sheet1!$F$1</c:f>
              <c:strCache>
                <c:ptCount val="1"/>
                <c:pt idx="0">
                  <c:v>Sahm rule(기준선 0.5)</c:v>
                </c:pt>
              </c:strCache>
            </c:strRef>
          </c:tx>
          <c:spPr>
            <a:ln w="19050" cap="rnd">
              <a:solidFill>
                <a:srgbClr val="0046DE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439"/>
              <c:layout>
                <c:manualLayout>
                  <c:x val="-1.7316036203877647E-2"/>
                  <c:y val="-2.3724792408066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6A-46F9-8FCC-1CBB9A2B8D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/>
                    <a:ea typeface="삼성긴고딕OTF Light"/>
                    <a:cs typeface="삼성긴고딕OTF Light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Sheet1!$A$343:$A$786</c:f>
              <c:numCache>
                <c:formatCode>yyyy\-mm\-dd</c:formatCode>
                <c:ptCount val="444"/>
                <c:pt idx="0">
                  <c:v>32171</c:v>
                </c:pt>
                <c:pt idx="1">
                  <c:v>32202</c:v>
                </c:pt>
                <c:pt idx="2">
                  <c:v>32233</c:v>
                </c:pt>
                <c:pt idx="3">
                  <c:v>32262</c:v>
                </c:pt>
                <c:pt idx="4">
                  <c:v>32294</c:v>
                </c:pt>
                <c:pt idx="5">
                  <c:v>32324</c:v>
                </c:pt>
                <c:pt idx="6">
                  <c:v>32353</c:v>
                </c:pt>
                <c:pt idx="7">
                  <c:v>32386</c:v>
                </c:pt>
                <c:pt idx="8">
                  <c:v>32416</c:v>
                </c:pt>
                <c:pt idx="9">
                  <c:v>32447</c:v>
                </c:pt>
                <c:pt idx="10">
                  <c:v>32477</c:v>
                </c:pt>
                <c:pt idx="11">
                  <c:v>32507</c:v>
                </c:pt>
                <c:pt idx="12">
                  <c:v>32539</c:v>
                </c:pt>
                <c:pt idx="13">
                  <c:v>32567</c:v>
                </c:pt>
                <c:pt idx="14">
                  <c:v>32598</c:v>
                </c:pt>
                <c:pt idx="15">
                  <c:v>32626</c:v>
                </c:pt>
                <c:pt idx="16">
                  <c:v>32659</c:v>
                </c:pt>
                <c:pt idx="17">
                  <c:v>32689</c:v>
                </c:pt>
                <c:pt idx="18">
                  <c:v>32720</c:v>
                </c:pt>
                <c:pt idx="19">
                  <c:v>32751</c:v>
                </c:pt>
                <c:pt idx="20">
                  <c:v>32780</c:v>
                </c:pt>
                <c:pt idx="21">
                  <c:v>32812</c:v>
                </c:pt>
                <c:pt idx="22">
                  <c:v>32842</c:v>
                </c:pt>
                <c:pt idx="23">
                  <c:v>32871</c:v>
                </c:pt>
                <c:pt idx="24">
                  <c:v>32904</c:v>
                </c:pt>
                <c:pt idx="25">
                  <c:v>32932</c:v>
                </c:pt>
                <c:pt idx="26">
                  <c:v>32962</c:v>
                </c:pt>
                <c:pt idx="27">
                  <c:v>32993</c:v>
                </c:pt>
                <c:pt idx="28">
                  <c:v>33024</c:v>
                </c:pt>
                <c:pt idx="29">
                  <c:v>33053</c:v>
                </c:pt>
                <c:pt idx="30">
                  <c:v>33085</c:v>
                </c:pt>
                <c:pt idx="31">
                  <c:v>33116</c:v>
                </c:pt>
                <c:pt idx="32">
                  <c:v>33144</c:v>
                </c:pt>
                <c:pt idx="33">
                  <c:v>33177</c:v>
                </c:pt>
                <c:pt idx="34">
                  <c:v>33207</c:v>
                </c:pt>
                <c:pt idx="35">
                  <c:v>33238</c:v>
                </c:pt>
                <c:pt idx="36">
                  <c:v>33269</c:v>
                </c:pt>
                <c:pt idx="37">
                  <c:v>33297</c:v>
                </c:pt>
                <c:pt idx="38">
                  <c:v>33326</c:v>
                </c:pt>
                <c:pt idx="39">
                  <c:v>33358</c:v>
                </c:pt>
                <c:pt idx="40">
                  <c:v>33389</c:v>
                </c:pt>
                <c:pt idx="41">
                  <c:v>33417</c:v>
                </c:pt>
                <c:pt idx="42">
                  <c:v>33450</c:v>
                </c:pt>
                <c:pt idx="43">
                  <c:v>33480</c:v>
                </c:pt>
                <c:pt idx="44">
                  <c:v>33511</c:v>
                </c:pt>
                <c:pt idx="45">
                  <c:v>33542</c:v>
                </c:pt>
                <c:pt idx="46">
                  <c:v>33571</c:v>
                </c:pt>
                <c:pt idx="47">
                  <c:v>33603</c:v>
                </c:pt>
                <c:pt idx="48">
                  <c:v>33634</c:v>
                </c:pt>
                <c:pt idx="49">
                  <c:v>33662</c:v>
                </c:pt>
                <c:pt idx="50">
                  <c:v>33694</c:v>
                </c:pt>
                <c:pt idx="51">
                  <c:v>33724</c:v>
                </c:pt>
                <c:pt idx="52">
                  <c:v>33753</c:v>
                </c:pt>
                <c:pt idx="53">
                  <c:v>33785</c:v>
                </c:pt>
                <c:pt idx="54">
                  <c:v>33816</c:v>
                </c:pt>
                <c:pt idx="55">
                  <c:v>33847</c:v>
                </c:pt>
                <c:pt idx="56">
                  <c:v>33877</c:v>
                </c:pt>
                <c:pt idx="57">
                  <c:v>33907</c:v>
                </c:pt>
                <c:pt idx="58">
                  <c:v>33938</c:v>
                </c:pt>
                <c:pt idx="59">
                  <c:v>33969</c:v>
                </c:pt>
                <c:pt idx="60">
                  <c:v>33998</c:v>
                </c:pt>
                <c:pt idx="61">
                  <c:v>34026</c:v>
                </c:pt>
                <c:pt idx="62">
                  <c:v>34059</c:v>
                </c:pt>
                <c:pt idx="63">
                  <c:v>34089</c:v>
                </c:pt>
                <c:pt idx="64">
                  <c:v>34120</c:v>
                </c:pt>
                <c:pt idx="65">
                  <c:v>34150</c:v>
                </c:pt>
                <c:pt idx="66">
                  <c:v>34180</c:v>
                </c:pt>
                <c:pt idx="67">
                  <c:v>34212</c:v>
                </c:pt>
                <c:pt idx="68">
                  <c:v>34242</c:v>
                </c:pt>
                <c:pt idx="69">
                  <c:v>34271</c:v>
                </c:pt>
                <c:pt idx="70">
                  <c:v>34303</c:v>
                </c:pt>
                <c:pt idx="71">
                  <c:v>34334</c:v>
                </c:pt>
                <c:pt idx="72">
                  <c:v>34365</c:v>
                </c:pt>
                <c:pt idx="73">
                  <c:v>34393</c:v>
                </c:pt>
                <c:pt idx="74">
                  <c:v>34424</c:v>
                </c:pt>
                <c:pt idx="75">
                  <c:v>34453</c:v>
                </c:pt>
                <c:pt idx="76">
                  <c:v>34485</c:v>
                </c:pt>
                <c:pt idx="77">
                  <c:v>34515</c:v>
                </c:pt>
                <c:pt idx="78">
                  <c:v>34544</c:v>
                </c:pt>
                <c:pt idx="79">
                  <c:v>34577</c:v>
                </c:pt>
                <c:pt idx="80">
                  <c:v>34607</c:v>
                </c:pt>
                <c:pt idx="81">
                  <c:v>34638</c:v>
                </c:pt>
                <c:pt idx="82">
                  <c:v>34668</c:v>
                </c:pt>
                <c:pt idx="83">
                  <c:v>34698</c:v>
                </c:pt>
                <c:pt idx="84">
                  <c:v>34730</c:v>
                </c:pt>
                <c:pt idx="85">
                  <c:v>34758</c:v>
                </c:pt>
                <c:pt idx="86">
                  <c:v>34789</c:v>
                </c:pt>
                <c:pt idx="87">
                  <c:v>34817</c:v>
                </c:pt>
                <c:pt idx="88">
                  <c:v>34850</c:v>
                </c:pt>
                <c:pt idx="89">
                  <c:v>34880</c:v>
                </c:pt>
                <c:pt idx="90">
                  <c:v>34911</c:v>
                </c:pt>
                <c:pt idx="91">
                  <c:v>34942</c:v>
                </c:pt>
                <c:pt idx="92">
                  <c:v>34971</c:v>
                </c:pt>
                <c:pt idx="93">
                  <c:v>35003</c:v>
                </c:pt>
                <c:pt idx="94">
                  <c:v>35033</c:v>
                </c:pt>
                <c:pt idx="95">
                  <c:v>35062</c:v>
                </c:pt>
                <c:pt idx="96">
                  <c:v>35095</c:v>
                </c:pt>
                <c:pt idx="97">
                  <c:v>35124</c:v>
                </c:pt>
                <c:pt idx="98">
                  <c:v>35153</c:v>
                </c:pt>
                <c:pt idx="99">
                  <c:v>35185</c:v>
                </c:pt>
                <c:pt idx="100">
                  <c:v>35216</c:v>
                </c:pt>
                <c:pt idx="101">
                  <c:v>35244</c:v>
                </c:pt>
                <c:pt idx="102">
                  <c:v>35277</c:v>
                </c:pt>
                <c:pt idx="103">
                  <c:v>35307</c:v>
                </c:pt>
                <c:pt idx="104">
                  <c:v>35338</c:v>
                </c:pt>
                <c:pt idx="105">
                  <c:v>35369</c:v>
                </c:pt>
                <c:pt idx="106">
                  <c:v>35398</c:v>
                </c:pt>
                <c:pt idx="107">
                  <c:v>35430</c:v>
                </c:pt>
                <c:pt idx="108">
                  <c:v>35461</c:v>
                </c:pt>
                <c:pt idx="109">
                  <c:v>35489</c:v>
                </c:pt>
                <c:pt idx="110">
                  <c:v>35520</c:v>
                </c:pt>
                <c:pt idx="111">
                  <c:v>35550</c:v>
                </c:pt>
                <c:pt idx="112">
                  <c:v>35580</c:v>
                </c:pt>
                <c:pt idx="113">
                  <c:v>35611</c:v>
                </c:pt>
                <c:pt idx="114">
                  <c:v>35642</c:v>
                </c:pt>
                <c:pt idx="115">
                  <c:v>35671</c:v>
                </c:pt>
                <c:pt idx="116">
                  <c:v>35703</c:v>
                </c:pt>
                <c:pt idx="117">
                  <c:v>35734</c:v>
                </c:pt>
                <c:pt idx="118">
                  <c:v>35762</c:v>
                </c:pt>
                <c:pt idx="119">
                  <c:v>35795</c:v>
                </c:pt>
                <c:pt idx="120">
                  <c:v>35825</c:v>
                </c:pt>
                <c:pt idx="121">
                  <c:v>35853</c:v>
                </c:pt>
                <c:pt idx="122">
                  <c:v>35885</c:v>
                </c:pt>
                <c:pt idx="123">
                  <c:v>35915</c:v>
                </c:pt>
                <c:pt idx="124">
                  <c:v>35944</c:v>
                </c:pt>
                <c:pt idx="125">
                  <c:v>35976</c:v>
                </c:pt>
                <c:pt idx="126">
                  <c:v>36007</c:v>
                </c:pt>
                <c:pt idx="127">
                  <c:v>36038</c:v>
                </c:pt>
                <c:pt idx="128">
                  <c:v>36068</c:v>
                </c:pt>
                <c:pt idx="129">
                  <c:v>36098</c:v>
                </c:pt>
                <c:pt idx="130">
                  <c:v>36129</c:v>
                </c:pt>
                <c:pt idx="131">
                  <c:v>36160</c:v>
                </c:pt>
                <c:pt idx="132">
                  <c:v>36189</c:v>
                </c:pt>
                <c:pt idx="133">
                  <c:v>36217</c:v>
                </c:pt>
                <c:pt idx="134">
                  <c:v>36250</c:v>
                </c:pt>
                <c:pt idx="135">
                  <c:v>36280</c:v>
                </c:pt>
                <c:pt idx="136">
                  <c:v>36311</c:v>
                </c:pt>
                <c:pt idx="137">
                  <c:v>36341</c:v>
                </c:pt>
                <c:pt idx="138">
                  <c:v>36371</c:v>
                </c:pt>
                <c:pt idx="139">
                  <c:v>36403</c:v>
                </c:pt>
                <c:pt idx="140">
                  <c:v>36433</c:v>
                </c:pt>
                <c:pt idx="141">
                  <c:v>36462</c:v>
                </c:pt>
                <c:pt idx="142">
                  <c:v>36494</c:v>
                </c:pt>
                <c:pt idx="143">
                  <c:v>36525</c:v>
                </c:pt>
                <c:pt idx="144">
                  <c:v>36556</c:v>
                </c:pt>
                <c:pt idx="145">
                  <c:v>36585</c:v>
                </c:pt>
                <c:pt idx="146">
                  <c:v>36616</c:v>
                </c:pt>
                <c:pt idx="147">
                  <c:v>36644</c:v>
                </c:pt>
                <c:pt idx="148">
                  <c:v>36677</c:v>
                </c:pt>
                <c:pt idx="149">
                  <c:v>36707</c:v>
                </c:pt>
                <c:pt idx="150">
                  <c:v>36738</c:v>
                </c:pt>
                <c:pt idx="151">
                  <c:v>36769</c:v>
                </c:pt>
                <c:pt idx="152">
                  <c:v>36798</c:v>
                </c:pt>
                <c:pt idx="153">
                  <c:v>36830</c:v>
                </c:pt>
                <c:pt idx="154">
                  <c:v>36860</c:v>
                </c:pt>
                <c:pt idx="155">
                  <c:v>36889</c:v>
                </c:pt>
                <c:pt idx="156">
                  <c:v>36922</c:v>
                </c:pt>
                <c:pt idx="157">
                  <c:v>36950</c:v>
                </c:pt>
                <c:pt idx="158">
                  <c:v>36980</c:v>
                </c:pt>
                <c:pt idx="159">
                  <c:v>37011</c:v>
                </c:pt>
                <c:pt idx="160">
                  <c:v>37042</c:v>
                </c:pt>
                <c:pt idx="161">
                  <c:v>37071</c:v>
                </c:pt>
                <c:pt idx="162">
                  <c:v>37103</c:v>
                </c:pt>
                <c:pt idx="163">
                  <c:v>37134</c:v>
                </c:pt>
                <c:pt idx="164">
                  <c:v>37162</c:v>
                </c:pt>
                <c:pt idx="165">
                  <c:v>37195</c:v>
                </c:pt>
                <c:pt idx="166">
                  <c:v>37225</c:v>
                </c:pt>
                <c:pt idx="167">
                  <c:v>37256</c:v>
                </c:pt>
                <c:pt idx="168">
                  <c:v>37287</c:v>
                </c:pt>
                <c:pt idx="169">
                  <c:v>37315</c:v>
                </c:pt>
                <c:pt idx="170">
                  <c:v>37344</c:v>
                </c:pt>
                <c:pt idx="171">
                  <c:v>37376</c:v>
                </c:pt>
                <c:pt idx="172">
                  <c:v>37407</c:v>
                </c:pt>
                <c:pt idx="173">
                  <c:v>37435</c:v>
                </c:pt>
                <c:pt idx="174">
                  <c:v>37468</c:v>
                </c:pt>
                <c:pt idx="175">
                  <c:v>37498</c:v>
                </c:pt>
                <c:pt idx="176">
                  <c:v>37529</c:v>
                </c:pt>
                <c:pt idx="177">
                  <c:v>37560</c:v>
                </c:pt>
                <c:pt idx="178">
                  <c:v>37589</c:v>
                </c:pt>
                <c:pt idx="179">
                  <c:v>37621</c:v>
                </c:pt>
                <c:pt idx="180">
                  <c:v>37652</c:v>
                </c:pt>
                <c:pt idx="181">
                  <c:v>37680</c:v>
                </c:pt>
                <c:pt idx="182">
                  <c:v>37711</c:v>
                </c:pt>
                <c:pt idx="183">
                  <c:v>37741</c:v>
                </c:pt>
                <c:pt idx="184">
                  <c:v>37771</c:v>
                </c:pt>
                <c:pt idx="185">
                  <c:v>37802</c:v>
                </c:pt>
                <c:pt idx="186">
                  <c:v>37833</c:v>
                </c:pt>
                <c:pt idx="187">
                  <c:v>37862</c:v>
                </c:pt>
                <c:pt idx="188">
                  <c:v>37894</c:v>
                </c:pt>
                <c:pt idx="189">
                  <c:v>37925</c:v>
                </c:pt>
                <c:pt idx="190">
                  <c:v>37953</c:v>
                </c:pt>
                <c:pt idx="191">
                  <c:v>37986</c:v>
                </c:pt>
                <c:pt idx="192">
                  <c:v>38016</c:v>
                </c:pt>
                <c:pt idx="193">
                  <c:v>38044</c:v>
                </c:pt>
                <c:pt idx="194">
                  <c:v>38077</c:v>
                </c:pt>
                <c:pt idx="195">
                  <c:v>38107</c:v>
                </c:pt>
                <c:pt idx="196">
                  <c:v>38138</c:v>
                </c:pt>
                <c:pt idx="197">
                  <c:v>38168</c:v>
                </c:pt>
                <c:pt idx="198">
                  <c:v>38198</c:v>
                </c:pt>
                <c:pt idx="199">
                  <c:v>38230</c:v>
                </c:pt>
                <c:pt idx="200">
                  <c:v>38260</c:v>
                </c:pt>
                <c:pt idx="201">
                  <c:v>38289</c:v>
                </c:pt>
                <c:pt idx="202">
                  <c:v>38321</c:v>
                </c:pt>
                <c:pt idx="203">
                  <c:v>38352</c:v>
                </c:pt>
                <c:pt idx="204">
                  <c:v>38383</c:v>
                </c:pt>
                <c:pt idx="205">
                  <c:v>38411</c:v>
                </c:pt>
                <c:pt idx="206">
                  <c:v>38442</c:v>
                </c:pt>
                <c:pt idx="207">
                  <c:v>38471</c:v>
                </c:pt>
                <c:pt idx="208">
                  <c:v>38503</c:v>
                </c:pt>
                <c:pt idx="209">
                  <c:v>38533</c:v>
                </c:pt>
                <c:pt idx="210">
                  <c:v>38562</c:v>
                </c:pt>
                <c:pt idx="211">
                  <c:v>38595</c:v>
                </c:pt>
                <c:pt idx="212">
                  <c:v>38625</c:v>
                </c:pt>
                <c:pt idx="213">
                  <c:v>38656</c:v>
                </c:pt>
                <c:pt idx="214">
                  <c:v>38686</c:v>
                </c:pt>
                <c:pt idx="215">
                  <c:v>38716</c:v>
                </c:pt>
                <c:pt idx="216">
                  <c:v>38748</c:v>
                </c:pt>
                <c:pt idx="217">
                  <c:v>38776</c:v>
                </c:pt>
                <c:pt idx="218">
                  <c:v>38807</c:v>
                </c:pt>
                <c:pt idx="219">
                  <c:v>38835</c:v>
                </c:pt>
                <c:pt idx="220">
                  <c:v>38868</c:v>
                </c:pt>
                <c:pt idx="221">
                  <c:v>38898</c:v>
                </c:pt>
                <c:pt idx="222">
                  <c:v>38929</c:v>
                </c:pt>
                <c:pt idx="223">
                  <c:v>38960</c:v>
                </c:pt>
                <c:pt idx="224">
                  <c:v>38989</c:v>
                </c:pt>
                <c:pt idx="225">
                  <c:v>39021</c:v>
                </c:pt>
                <c:pt idx="226">
                  <c:v>39051</c:v>
                </c:pt>
                <c:pt idx="227">
                  <c:v>39080</c:v>
                </c:pt>
                <c:pt idx="228">
                  <c:v>39113</c:v>
                </c:pt>
                <c:pt idx="229">
                  <c:v>39141</c:v>
                </c:pt>
                <c:pt idx="230">
                  <c:v>39171</c:v>
                </c:pt>
                <c:pt idx="231">
                  <c:v>39202</c:v>
                </c:pt>
                <c:pt idx="232">
                  <c:v>39233</c:v>
                </c:pt>
                <c:pt idx="233">
                  <c:v>39262</c:v>
                </c:pt>
                <c:pt idx="234">
                  <c:v>39294</c:v>
                </c:pt>
                <c:pt idx="235">
                  <c:v>39325</c:v>
                </c:pt>
                <c:pt idx="236">
                  <c:v>39353</c:v>
                </c:pt>
                <c:pt idx="237">
                  <c:v>39386</c:v>
                </c:pt>
                <c:pt idx="238">
                  <c:v>39416</c:v>
                </c:pt>
                <c:pt idx="239">
                  <c:v>39447</c:v>
                </c:pt>
                <c:pt idx="240">
                  <c:v>39478</c:v>
                </c:pt>
                <c:pt idx="241">
                  <c:v>39507</c:v>
                </c:pt>
                <c:pt idx="242">
                  <c:v>39538</c:v>
                </c:pt>
                <c:pt idx="243">
                  <c:v>39568</c:v>
                </c:pt>
                <c:pt idx="244">
                  <c:v>39598</c:v>
                </c:pt>
                <c:pt idx="245">
                  <c:v>39629</c:v>
                </c:pt>
                <c:pt idx="246">
                  <c:v>39660</c:v>
                </c:pt>
                <c:pt idx="247">
                  <c:v>39689</c:v>
                </c:pt>
                <c:pt idx="248">
                  <c:v>39721</c:v>
                </c:pt>
                <c:pt idx="249">
                  <c:v>39752</c:v>
                </c:pt>
                <c:pt idx="250">
                  <c:v>39780</c:v>
                </c:pt>
                <c:pt idx="251">
                  <c:v>39813</c:v>
                </c:pt>
                <c:pt idx="252">
                  <c:v>39843</c:v>
                </c:pt>
                <c:pt idx="253">
                  <c:v>39871</c:v>
                </c:pt>
                <c:pt idx="254">
                  <c:v>39903</c:v>
                </c:pt>
                <c:pt idx="255">
                  <c:v>39933</c:v>
                </c:pt>
                <c:pt idx="256">
                  <c:v>39962</c:v>
                </c:pt>
                <c:pt idx="257">
                  <c:v>39994</c:v>
                </c:pt>
                <c:pt idx="258">
                  <c:v>40025</c:v>
                </c:pt>
                <c:pt idx="259">
                  <c:v>40056</c:v>
                </c:pt>
                <c:pt idx="260">
                  <c:v>40086</c:v>
                </c:pt>
                <c:pt idx="261">
                  <c:v>40116</c:v>
                </c:pt>
                <c:pt idx="262">
                  <c:v>40147</c:v>
                </c:pt>
                <c:pt idx="263">
                  <c:v>40178</c:v>
                </c:pt>
                <c:pt idx="264">
                  <c:v>40207</c:v>
                </c:pt>
                <c:pt idx="265">
                  <c:v>40235</c:v>
                </c:pt>
                <c:pt idx="266">
                  <c:v>40268</c:v>
                </c:pt>
                <c:pt idx="267">
                  <c:v>40298</c:v>
                </c:pt>
                <c:pt idx="268">
                  <c:v>40329</c:v>
                </c:pt>
                <c:pt idx="269">
                  <c:v>40359</c:v>
                </c:pt>
                <c:pt idx="270">
                  <c:v>40389</c:v>
                </c:pt>
                <c:pt idx="271">
                  <c:v>40421</c:v>
                </c:pt>
                <c:pt idx="272">
                  <c:v>40451</c:v>
                </c:pt>
                <c:pt idx="273">
                  <c:v>40480</c:v>
                </c:pt>
                <c:pt idx="274">
                  <c:v>40512</c:v>
                </c:pt>
                <c:pt idx="275">
                  <c:v>40543</c:v>
                </c:pt>
                <c:pt idx="276">
                  <c:v>40574</c:v>
                </c:pt>
                <c:pt idx="277">
                  <c:v>40602</c:v>
                </c:pt>
                <c:pt idx="278">
                  <c:v>40633</c:v>
                </c:pt>
                <c:pt idx="279">
                  <c:v>40662</c:v>
                </c:pt>
                <c:pt idx="280">
                  <c:v>40694</c:v>
                </c:pt>
                <c:pt idx="281">
                  <c:v>40724</c:v>
                </c:pt>
                <c:pt idx="282">
                  <c:v>40753</c:v>
                </c:pt>
                <c:pt idx="283">
                  <c:v>40786</c:v>
                </c:pt>
                <c:pt idx="284">
                  <c:v>40816</c:v>
                </c:pt>
                <c:pt idx="285">
                  <c:v>40847</c:v>
                </c:pt>
                <c:pt idx="286">
                  <c:v>40877</c:v>
                </c:pt>
                <c:pt idx="287">
                  <c:v>40907</c:v>
                </c:pt>
                <c:pt idx="288">
                  <c:v>40939</c:v>
                </c:pt>
                <c:pt idx="289">
                  <c:v>40968</c:v>
                </c:pt>
                <c:pt idx="290">
                  <c:v>40998</c:v>
                </c:pt>
                <c:pt idx="291">
                  <c:v>41029</c:v>
                </c:pt>
                <c:pt idx="292">
                  <c:v>41060</c:v>
                </c:pt>
                <c:pt idx="293">
                  <c:v>41089</c:v>
                </c:pt>
                <c:pt idx="294">
                  <c:v>41121</c:v>
                </c:pt>
                <c:pt idx="295">
                  <c:v>41152</c:v>
                </c:pt>
                <c:pt idx="296">
                  <c:v>41180</c:v>
                </c:pt>
                <c:pt idx="297">
                  <c:v>41213</c:v>
                </c:pt>
                <c:pt idx="298">
                  <c:v>41243</c:v>
                </c:pt>
                <c:pt idx="299">
                  <c:v>41274</c:v>
                </c:pt>
                <c:pt idx="300">
                  <c:v>41305</c:v>
                </c:pt>
                <c:pt idx="301">
                  <c:v>41333</c:v>
                </c:pt>
                <c:pt idx="302">
                  <c:v>41362</c:v>
                </c:pt>
                <c:pt idx="303">
                  <c:v>41394</c:v>
                </c:pt>
                <c:pt idx="304">
                  <c:v>41425</c:v>
                </c:pt>
                <c:pt idx="305">
                  <c:v>41453</c:v>
                </c:pt>
                <c:pt idx="306">
                  <c:v>41486</c:v>
                </c:pt>
                <c:pt idx="307">
                  <c:v>41516</c:v>
                </c:pt>
                <c:pt idx="308">
                  <c:v>41547</c:v>
                </c:pt>
                <c:pt idx="309">
                  <c:v>41578</c:v>
                </c:pt>
                <c:pt idx="310">
                  <c:v>41607</c:v>
                </c:pt>
                <c:pt idx="311">
                  <c:v>41639</c:v>
                </c:pt>
                <c:pt idx="312">
                  <c:v>41670</c:v>
                </c:pt>
                <c:pt idx="313">
                  <c:v>41698</c:v>
                </c:pt>
                <c:pt idx="314">
                  <c:v>41729</c:v>
                </c:pt>
                <c:pt idx="315">
                  <c:v>41759</c:v>
                </c:pt>
                <c:pt idx="316">
                  <c:v>41789</c:v>
                </c:pt>
                <c:pt idx="317">
                  <c:v>41820</c:v>
                </c:pt>
                <c:pt idx="318">
                  <c:v>41851</c:v>
                </c:pt>
                <c:pt idx="319">
                  <c:v>41880</c:v>
                </c:pt>
                <c:pt idx="320">
                  <c:v>41912</c:v>
                </c:pt>
                <c:pt idx="321">
                  <c:v>41943</c:v>
                </c:pt>
                <c:pt idx="322">
                  <c:v>41971</c:v>
                </c:pt>
                <c:pt idx="323">
                  <c:v>42004</c:v>
                </c:pt>
                <c:pt idx="324">
                  <c:v>42034</c:v>
                </c:pt>
                <c:pt idx="325">
                  <c:v>42062</c:v>
                </c:pt>
                <c:pt idx="326">
                  <c:v>42094</c:v>
                </c:pt>
                <c:pt idx="327">
                  <c:v>42124</c:v>
                </c:pt>
                <c:pt idx="328">
                  <c:v>42153</c:v>
                </c:pt>
                <c:pt idx="329">
                  <c:v>42185</c:v>
                </c:pt>
                <c:pt idx="330">
                  <c:v>42216</c:v>
                </c:pt>
                <c:pt idx="331">
                  <c:v>42247</c:v>
                </c:pt>
                <c:pt idx="332">
                  <c:v>42277</c:v>
                </c:pt>
                <c:pt idx="333">
                  <c:v>42307</c:v>
                </c:pt>
                <c:pt idx="334">
                  <c:v>42338</c:v>
                </c:pt>
                <c:pt idx="335">
                  <c:v>42369</c:v>
                </c:pt>
                <c:pt idx="336">
                  <c:v>42398</c:v>
                </c:pt>
                <c:pt idx="337">
                  <c:v>42429</c:v>
                </c:pt>
                <c:pt idx="338">
                  <c:v>42460</c:v>
                </c:pt>
                <c:pt idx="339">
                  <c:v>42489</c:v>
                </c:pt>
                <c:pt idx="340">
                  <c:v>42521</c:v>
                </c:pt>
                <c:pt idx="341">
                  <c:v>42551</c:v>
                </c:pt>
                <c:pt idx="342">
                  <c:v>42580</c:v>
                </c:pt>
                <c:pt idx="343">
                  <c:v>42613</c:v>
                </c:pt>
                <c:pt idx="344">
                  <c:v>42643</c:v>
                </c:pt>
                <c:pt idx="345">
                  <c:v>42674</c:v>
                </c:pt>
                <c:pt idx="346">
                  <c:v>42704</c:v>
                </c:pt>
                <c:pt idx="347">
                  <c:v>42734</c:v>
                </c:pt>
                <c:pt idx="348">
                  <c:v>42766</c:v>
                </c:pt>
                <c:pt idx="349">
                  <c:v>42794</c:v>
                </c:pt>
                <c:pt idx="350">
                  <c:v>42825</c:v>
                </c:pt>
                <c:pt idx="351">
                  <c:v>42853</c:v>
                </c:pt>
                <c:pt idx="352">
                  <c:v>42886</c:v>
                </c:pt>
                <c:pt idx="353">
                  <c:v>42916</c:v>
                </c:pt>
                <c:pt idx="354">
                  <c:v>42947</c:v>
                </c:pt>
                <c:pt idx="355">
                  <c:v>42978</c:v>
                </c:pt>
                <c:pt idx="356">
                  <c:v>43007</c:v>
                </c:pt>
                <c:pt idx="357">
                  <c:v>43039</c:v>
                </c:pt>
                <c:pt idx="358">
                  <c:v>43069</c:v>
                </c:pt>
                <c:pt idx="359">
                  <c:v>43098</c:v>
                </c:pt>
                <c:pt idx="360">
                  <c:v>43131</c:v>
                </c:pt>
                <c:pt idx="361">
                  <c:v>43159</c:v>
                </c:pt>
                <c:pt idx="362">
                  <c:v>43189</c:v>
                </c:pt>
                <c:pt idx="363">
                  <c:v>43220</c:v>
                </c:pt>
                <c:pt idx="364">
                  <c:v>43251</c:v>
                </c:pt>
                <c:pt idx="365">
                  <c:v>43280</c:v>
                </c:pt>
                <c:pt idx="366">
                  <c:v>43312</c:v>
                </c:pt>
                <c:pt idx="367">
                  <c:v>43343</c:v>
                </c:pt>
                <c:pt idx="368">
                  <c:v>43371</c:v>
                </c:pt>
                <c:pt idx="369">
                  <c:v>43404</c:v>
                </c:pt>
                <c:pt idx="370">
                  <c:v>43434</c:v>
                </c:pt>
                <c:pt idx="371">
                  <c:v>43465</c:v>
                </c:pt>
                <c:pt idx="372">
                  <c:v>43496</c:v>
                </c:pt>
                <c:pt idx="373">
                  <c:v>43524</c:v>
                </c:pt>
                <c:pt idx="374">
                  <c:v>43553</c:v>
                </c:pt>
                <c:pt idx="375">
                  <c:v>43585</c:v>
                </c:pt>
                <c:pt idx="376">
                  <c:v>43616</c:v>
                </c:pt>
                <c:pt idx="377">
                  <c:v>43644</c:v>
                </c:pt>
                <c:pt idx="378">
                  <c:v>43677</c:v>
                </c:pt>
                <c:pt idx="379">
                  <c:v>43707</c:v>
                </c:pt>
                <c:pt idx="380">
                  <c:v>43738</c:v>
                </c:pt>
                <c:pt idx="381">
                  <c:v>43769</c:v>
                </c:pt>
                <c:pt idx="382">
                  <c:v>43798</c:v>
                </c:pt>
                <c:pt idx="383">
                  <c:v>43830</c:v>
                </c:pt>
                <c:pt idx="384">
                  <c:v>43861</c:v>
                </c:pt>
                <c:pt idx="385">
                  <c:v>43889</c:v>
                </c:pt>
                <c:pt idx="386">
                  <c:v>43921</c:v>
                </c:pt>
                <c:pt idx="387">
                  <c:v>43951</c:v>
                </c:pt>
                <c:pt idx="388">
                  <c:v>43980</c:v>
                </c:pt>
                <c:pt idx="389">
                  <c:v>44012</c:v>
                </c:pt>
                <c:pt idx="390">
                  <c:v>44043</c:v>
                </c:pt>
                <c:pt idx="391">
                  <c:v>44074</c:v>
                </c:pt>
                <c:pt idx="392">
                  <c:v>44104</c:v>
                </c:pt>
                <c:pt idx="393">
                  <c:v>44134</c:v>
                </c:pt>
                <c:pt idx="394">
                  <c:v>44165</c:v>
                </c:pt>
                <c:pt idx="395">
                  <c:v>44196</c:v>
                </c:pt>
                <c:pt idx="396">
                  <c:v>44225</c:v>
                </c:pt>
                <c:pt idx="397">
                  <c:v>44253</c:v>
                </c:pt>
                <c:pt idx="398">
                  <c:v>44286</c:v>
                </c:pt>
                <c:pt idx="399">
                  <c:v>44316</c:v>
                </c:pt>
                <c:pt idx="400">
                  <c:v>44347</c:v>
                </c:pt>
                <c:pt idx="401">
                  <c:v>44377</c:v>
                </c:pt>
                <c:pt idx="402">
                  <c:v>44407</c:v>
                </c:pt>
                <c:pt idx="403">
                  <c:v>44439</c:v>
                </c:pt>
                <c:pt idx="404">
                  <c:v>44469</c:v>
                </c:pt>
                <c:pt idx="405">
                  <c:v>44498</c:v>
                </c:pt>
                <c:pt idx="406">
                  <c:v>44530</c:v>
                </c:pt>
                <c:pt idx="407">
                  <c:v>44561</c:v>
                </c:pt>
                <c:pt idx="408">
                  <c:v>44592</c:v>
                </c:pt>
                <c:pt idx="409">
                  <c:v>44620</c:v>
                </c:pt>
                <c:pt idx="410">
                  <c:v>44651</c:v>
                </c:pt>
                <c:pt idx="411">
                  <c:v>44680</c:v>
                </c:pt>
                <c:pt idx="412">
                  <c:v>44712</c:v>
                </c:pt>
                <c:pt idx="413">
                  <c:v>44742</c:v>
                </c:pt>
                <c:pt idx="414">
                  <c:v>44771</c:v>
                </c:pt>
                <c:pt idx="415">
                  <c:v>44804</c:v>
                </c:pt>
                <c:pt idx="416">
                  <c:v>44834</c:v>
                </c:pt>
                <c:pt idx="417">
                  <c:v>44865</c:v>
                </c:pt>
                <c:pt idx="418">
                  <c:v>44895</c:v>
                </c:pt>
                <c:pt idx="419">
                  <c:v>44925</c:v>
                </c:pt>
                <c:pt idx="420">
                  <c:v>44957</c:v>
                </c:pt>
                <c:pt idx="421">
                  <c:v>44985</c:v>
                </c:pt>
                <c:pt idx="422">
                  <c:v>45016</c:v>
                </c:pt>
                <c:pt idx="423">
                  <c:v>45044</c:v>
                </c:pt>
                <c:pt idx="424">
                  <c:v>45077</c:v>
                </c:pt>
                <c:pt idx="425">
                  <c:v>45107</c:v>
                </c:pt>
                <c:pt idx="426">
                  <c:v>45138</c:v>
                </c:pt>
                <c:pt idx="427">
                  <c:v>45169</c:v>
                </c:pt>
                <c:pt idx="428">
                  <c:v>45198</c:v>
                </c:pt>
                <c:pt idx="429">
                  <c:v>45230</c:v>
                </c:pt>
                <c:pt idx="430">
                  <c:v>45260</c:v>
                </c:pt>
                <c:pt idx="431">
                  <c:v>45289</c:v>
                </c:pt>
                <c:pt idx="432">
                  <c:v>45322</c:v>
                </c:pt>
                <c:pt idx="433">
                  <c:v>45351</c:v>
                </c:pt>
                <c:pt idx="434">
                  <c:v>45380</c:v>
                </c:pt>
                <c:pt idx="435">
                  <c:v>45412</c:v>
                </c:pt>
                <c:pt idx="436">
                  <c:v>45443</c:v>
                </c:pt>
                <c:pt idx="437">
                  <c:v>45471</c:v>
                </c:pt>
                <c:pt idx="438">
                  <c:v>45504</c:v>
                </c:pt>
                <c:pt idx="439">
                  <c:v>45534</c:v>
                </c:pt>
                <c:pt idx="440">
                  <c:v>45565</c:v>
                </c:pt>
                <c:pt idx="441">
                  <c:v>45596</c:v>
                </c:pt>
                <c:pt idx="442">
                  <c:v>45626</c:v>
                </c:pt>
                <c:pt idx="443">
                  <c:v>45657</c:v>
                </c:pt>
              </c:numCache>
            </c:numRef>
          </c:cat>
          <c:val>
            <c:numRef>
              <c:f>Sheet1!$F$343:$F$786</c:f>
              <c:numCache>
                <c:formatCode>General</c:formatCode>
                <c:ptCount val="444"/>
                <c:pt idx="0">
                  <c:v>-0.1</c:v>
                </c:pt>
                <c:pt idx="1">
                  <c:v>-0.03</c:v>
                </c:pt>
                <c:pt idx="2">
                  <c:v>0</c:v>
                </c:pt>
                <c:pt idx="3">
                  <c:v>-0.1</c:v>
                </c:pt>
                <c:pt idx="4">
                  <c:v>-0.03</c:v>
                </c:pt>
                <c:pt idx="5">
                  <c:v>-0.1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-0.1</c:v>
                </c:pt>
                <c:pt idx="11">
                  <c:v>-0.03</c:v>
                </c:pt>
                <c:pt idx="12">
                  <c:v>0</c:v>
                </c:pt>
                <c:pt idx="13">
                  <c:v>-0.03</c:v>
                </c:pt>
                <c:pt idx="14">
                  <c:v>-0.1</c:v>
                </c:pt>
                <c:pt idx="15">
                  <c:v>-7.0000000000000007E-2</c:v>
                </c:pt>
                <c:pt idx="16">
                  <c:v>0</c:v>
                </c:pt>
                <c:pt idx="17">
                  <c:v>0.1</c:v>
                </c:pt>
                <c:pt idx="18">
                  <c:v>0.1</c:v>
                </c:pt>
                <c:pt idx="19">
                  <c:v>0.1</c:v>
                </c:pt>
                <c:pt idx="20">
                  <c:v>0.1</c:v>
                </c:pt>
                <c:pt idx="21">
                  <c:v>0.13</c:v>
                </c:pt>
                <c:pt idx="22">
                  <c:v>0.2</c:v>
                </c:pt>
                <c:pt idx="23">
                  <c:v>0.23</c:v>
                </c:pt>
                <c:pt idx="24">
                  <c:v>0.27</c:v>
                </c:pt>
                <c:pt idx="25">
                  <c:v>0.23</c:v>
                </c:pt>
                <c:pt idx="26">
                  <c:v>0.17</c:v>
                </c:pt>
                <c:pt idx="27">
                  <c:v>0.17</c:v>
                </c:pt>
                <c:pt idx="28">
                  <c:v>0.2</c:v>
                </c:pt>
                <c:pt idx="29">
                  <c:v>0.1</c:v>
                </c:pt>
                <c:pt idx="30">
                  <c:v>0.13</c:v>
                </c:pt>
                <c:pt idx="31">
                  <c:v>0.23</c:v>
                </c:pt>
                <c:pt idx="32">
                  <c:v>0.47</c:v>
                </c:pt>
                <c:pt idx="33">
                  <c:v>0.56999999999999995</c:v>
                </c:pt>
                <c:pt idx="34">
                  <c:v>0.7</c:v>
                </c:pt>
                <c:pt idx="35">
                  <c:v>0.83</c:v>
                </c:pt>
                <c:pt idx="36">
                  <c:v>1</c:v>
                </c:pt>
                <c:pt idx="37">
                  <c:v>1.1299999999999999</c:v>
                </c:pt>
                <c:pt idx="38">
                  <c:v>1.3</c:v>
                </c:pt>
                <c:pt idx="39">
                  <c:v>1.4</c:v>
                </c:pt>
                <c:pt idx="40">
                  <c:v>1.47</c:v>
                </c:pt>
                <c:pt idx="41">
                  <c:v>1.5</c:v>
                </c:pt>
                <c:pt idx="42">
                  <c:v>1.5</c:v>
                </c:pt>
                <c:pt idx="43">
                  <c:v>1.4</c:v>
                </c:pt>
                <c:pt idx="44">
                  <c:v>1.17</c:v>
                </c:pt>
                <c:pt idx="45">
                  <c:v>1.1000000000000001</c:v>
                </c:pt>
                <c:pt idx="46">
                  <c:v>0.97</c:v>
                </c:pt>
                <c:pt idx="47">
                  <c:v>0.97</c:v>
                </c:pt>
                <c:pt idx="48">
                  <c:v>0.9</c:v>
                </c:pt>
                <c:pt idx="49">
                  <c:v>0.9</c:v>
                </c:pt>
                <c:pt idx="50">
                  <c:v>0.77</c:v>
                </c:pt>
                <c:pt idx="51">
                  <c:v>0.7</c:v>
                </c:pt>
                <c:pt idx="52">
                  <c:v>0.67</c:v>
                </c:pt>
                <c:pt idx="53">
                  <c:v>0.77</c:v>
                </c:pt>
                <c:pt idx="54">
                  <c:v>0.83</c:v>
                </c:pt>
                <c:pt idx="55">
                  <c:v>0.83</c:v>
                </c:pt>
                <c:pt idx="56">
                  <c:v>0.77</c:v>
                </c:pt>
                <c:pt idx="57">
                  <c:v>0.56999999999999995</c:v>
                </c:pt>
                <c:pt idx="58">
                  <c:v>0.47</c:v>
                </c:pt>
                <c:pt idx="59">
                  <c:v>0.27</c:v>
                </c:pt>
                <c:pt idx="60">
                  <c:v>0.17</c:v>
                </c:pt>
                <c:pt idx="61">
                  <c:v>-7.0000000000000007E-2</c:v>
                </c:pt>
                <c:pt idx="62">
                  <c:v>-0.13</c:v>
                </c:pt>
                <c:pt idx="63">
                  <c:v>-7.0000000000000007E-2</c:v>
                </c:pt>
                <c:pt idx="64">
                  <c:v>0</c:v>
                </c:pt>
                <c:pt idx="65">
                  <c:v>0</c:v>
                </c:pt>
                <c:pt idx="66">
                  <c:v>-7.0000000000000007E-2</c:v>
                </c:pt>
                <c:pt idx="67">
                  <c:v>-0.1</c:v>
                </c:pt>
                <c:pt idx="68">
                  <c:v>-0.1</c:v>
                </c:pt>
                <c:pt idx="69">
                  <c:v>-0.03</c:v>
                </c:pt>
                <c:pt idx="70">
                  <c:v>-7.0000000000000007E-2</c:v>
                </c:pt>
                <c:pt idx="71">
                  <c:v>-7.0000000000000007E-2</c:v>
                </c:pt>
                <c:pt idx="72">
                  <c:v>-7.0000000000000007E-2</c:v>
                </c:pt>
                <c:pt idx="73">
                  <c:v>0</c:v>
                </c:pt>
                <c:pt idx="74">
                  <c:v>0</c:v>
                </c:pt>
                <c:pt idx="75">
                  <c:v>-7.0000000000000007E-2</c:v>
                </c:pt>
                <c:pt idx="76">
                  <c:v>-0.17</c:v>
                </c:pt>
                <c:pt idx="77">
                  <c:v>-0.13</c:v>
                </c:pt>
                <c:pt idx="78">
                  <c:v>-0.1</c:v>
                </c:pt>
                <c:pt idx="79">
                  <c:v>-0.03</c:v>
                </c:pt>
                <c:pt idx="80">
                  <c:v>-7.0000000000000007E-2</c:v>
                </c:pt>
                <c:pt idx="81">
                  <c:v>-0.1</c:v>
                </c:pt>
                <c:pt idx="82">
                  <c:v>-0.13</c:v>
                </c:pt>
                <c:pt idx="83">
                  <c:v>-0.13</c:v>
                </c:pt>
                <c:pt idx="84">
                  <c:v>-7.0000000000000007E-2</c:v>
                </c:pt>
                <c:pt idx="85">
                  <c:v>-7.0000000000000007E-2</c:v>
                </c:pt>
                <c:pt idx="86">
                  <c:v>-0.03</c:v>
                </c:pt>
                <c:pt idx="87">
                  <c:v>7.0000000000000007E-2</c:v>
                </c:pt>
                <c:pt idx="88">
                  <c:v>0.13</c:v>
                </c:pt>
                <c:pt idx="89">
                  <c:v>0.2</c:v>
                </c:pt>
                <c:pt idx="90">
                  <c:v>0.17</c:v>
                </c:pt>
                <c:pt idx="91">
                  <c:v>0.2</c:v>
                </c:pt>
                <c:pt idx="92">
                  <c:v>0.2</c:v>
                </c:pt>
                <c:pt idx="93">
                  <c:v>0.13</c:v>
                </c:pt>
                <c:pt idx="94">
                  <c:v>0.1</c:v>
                </c:pt>
                <c:pt idx="95">
                  <c:v>0.1</c:v>
                </c:pt>
                <c:pt idx="96">
                  <c:v>0.13</c:v>
                </c:pt>
                <c:pt idx="97">
                  <c:v>0.1</c:v>
                </c:pt>
                <c:pt idx="98">
                  <c:v>7.0000000000000007E-2</c:v>
                </c:pt>
                <c:pt idx="99">
                  <c:v>0</c:v>
                </c:pt>
                <c:pt idx="100">
                  <c:v>0.03</c:v>
                </c:pt>
                <c:pt idx="101">
                  <c:v>-0.03</c:v>
                </c:pt>
                <c:pt idx="102">
                  <c:v>-0.03</c:v>
                </c:pt>
                <c:pt idx="103">
                  <c:v>-0.17</c:v>
                </c:pt>
                <c:pt idx="104">
                  <c:v>-0.03</c:v>
                </c:pt>
                <c:pt idx="105">
                  <c:v>-0.1</c:v>
                </c:pt>
                <c:pt idx="106">
                  <c:v>0.1</c:v>
                </c:pt>
                <c:pt idx="107">
                  <c:v>0.17</c:v>
                </c:pt>
                <c:pt idx="108">
                  <c:v>0.2</c:v>
                </c:pt>
                <c:pt idx="109">
                  <c:v>0.13</c:v>
                </c:pt>
                <c:pt idx="110">
                  <c:v>7.0000000000000007E-2</c:v>
                </c:pt>
                <c:pt idx="111">
                  <c:v>0</c:v>
                </c:pt>
                <c:pt idx="112">
                  <c:v>-0.1</c:v>
                </c:pt>
                <c:pt idx="113">
                  <c:v>-7.0000000000000007E-2</c:v>
                </c:pt>
                <c:pt idx="114">
                  <c:v>-7.0000000000000007E-2</c:v>
                </c:pt>
                <c:pt idx="115">
                  <c:v>-0.03</c:v>
                </c:pt>
                <c:pt idx="116">
                  <c:v>-0.03</c:v>
                </c:pt>
                <c:pt idx="117">
                  <c:v>-7.0000000000000007E-2</c:v>
                </c:pt>
                <c:pt idx="118">
                  <c:v>-7.0000000000000007E-2</c:v>
                </c:pt>
                <c:pt idx="119">
                  <c:v>-7.0000000000000007E-2</c:v>
                </c:pt>
                <c:pt idx="120">
                  <c:v>-0.03</c:v>
                </c:pt>
                <c:pt idx="121">
                  <c:v>0</c:v>
                </c:pt>
                <c:pt idx="122">
                  <c:v>0</c:v>
                </c:pt>
                <c:pt idx="123">
                  <c:v>-0.1</c:v>
                </c:pt>
                <c:pt idx="124">
                  <c:v>-7.0000000000000007E-2</c:v>
                </c:pt>
                <c:pt idx="125">
                  <c:v>-7.0000000000000007E-2</c:v>
                </c:pt>
                <c:pt idx="126">
                  <c:v>7.0000000000000007E-2</c:v>
                </c:pt>
                <c:pt idx="127">
                  <c:v>0.1</c:v>
                </c:pt>
                <c:pt idx="128">
                  <c:v>0.13</c:v>
                </c:pt>
                <c:pt idx="129">
                  <c:v>0.13</c:v>
                </c:pt>
                <c:pt idx="130">
                  <c:v>0.1</c:v>
                </c:pt>
                <c:pt idx="131">
                  <c:v>0.03</c:v>
                </c:pt>
                <c:pt idx="132">
                  <c:v>-0.03</c:v>
                </c:pt>
                <c:pt idx="133">
                  <c:v>0</c:v>
                </c:pt>
                <c:pt idx="134">
                  <c:v>-7.0000000000000007E-2</c:v>
                </c:pt>
                <c:pt idx="135">
                  <c:v>0</c:v>
                </c:pt>
                <c:pt idx="136">
                  <c:v>-7.0000000000000007E-2</c:v>
                </c:pt>
                <c:pt idx="137">
                  <c:v>0.03</c:v>
                </c:pt>
                <c:pt idx="138">
                  <c:v>0.03</c:v>
                </c:pt>
                <c:pt idx="139">
                  <c:v>0.03</c:v>
                </c:pt>
                <c:pt idx="140">
                  <c:v>0</c:v>
                </c:pt>
                <c:pt idx="141">
                  <c:v>-7.0000000000000007E-2</c:v>
                </c:pt>
                <c:pt idx="142">
                  <c:v>-0.03</c:v>
                </c:pt>
                <c:pt idx="143">
                  <c:v>-7.0000000000000007E-2</c:v>
                </c:pt>
                <c:pt idx="144">
                  <c:v>-0.03</c:v>
                </c:pt>
                <c:pt idx="145">
                  <c:v>0</c:v>
                </c:pt>
                <c:pt idx="146">
                  <c:v>0</c:v>
                </c:pt>
                <c:pt idx="147">
                  <c:v>-7.0000000000000007E-2</c:v>
                </c:pt>
                <c:pt idx="148">
                  <c:v>-0.03</c:v>
                </c:pt>
                <c:pt idx="149">
                  <c:v>0</c:v>
                </c:pt>
                <c:pt idx="150">
                  <c:v>7.0000000000000007E-2</c:v>
                </c:pt>
                <c:pt idx="151">
                  <c:v>0.1</c:v>
                </c:pt>
                <c:pt idx="152">
                  <c:v>7.0000000000000007E-2</c:v>
                </c:pt>
                <c:pt idx="153">
                  <c:v>0.03</c:v>
                </c:pt>
                <c:pt idx="154">
                  <c:v>-0.03</c:v>
                </c:pt>
                <c:pt idx="155">
                  <c:v>0</c:v>
                </c:pt>
                <c:pt idx="156">
                  <c:v>0.1</c:v>
                </c:pt>
                <c:pt idx="157">
                  <c:v>0.2</c:v>
                </c:pt>
                <c:pt idx="158">
                  <c:v>0.33</c:v>
                </c:pt>
                <c:pt idx="159">
                  <c:v>0.4</c:v>
                </c:pt>
                <c:pt idx="160">
                  <c:v>0.43</c:v>
                </c:pt>
                <c:pt idx="161">
                  <c:v>0.5</c:v>
                </c:pt>
                <c:pt idx="162">
                  <c:v>0.56999999999999995</c:v>
                </c:pt>
                <c:pt idx="163">
                  <c:v>0.77</c:v>
                </c:pt>
                <c:pt idx="164">
                  <c:v>0.93</c:v>
                </c:pt>
                <c:pt idx="165">
                  <c:v>1.17</c:v>
                </c:pt>
                <c:pt idx="166">
                  <c:v>1.37</c:v>
                </c:pt>
                <c:pt idx="167">
                  <c:v>1.6</c:v>
                </c:pt>
                <c:pt idx="168">
                  <c:v>1.63</c:v>
                </c:pt>
                <c:pt idx="169">
                  <c:v>1.6</c:v>
                </c:pt>
                <c:pt idx="170">
                  <c:v>1.47</c:v>
                </c:pt>
                <c:pt idx="171">
                  <c:v>1.47</c:v>
                </c:pt>
                <c:pt idx="172">
                  <c:v>1.47</c:v>
                </c:pt>
                <c:pt idx="173">
                  <c:v>1.43</c:v>
                </c:pt>
                <c:pt idx="174">
                  <c:v>1.33</c:v>
                </c:pt>
                <c:pt idx="175">
                  <c:v>1.1000000000000001</c:v>
                </c:pt>
                <c:pt idx="176">
                  <c:v>0.9</c:v>
                </c:pt>
                <c:pt idx="177">
                  <c:v>0.63</c:v>
                </c:pt>
                <c:pt idx="178">
                  <c:v>0.5</c:v>
                </c:pt>
                <c:pt idx="179">
                  <c:v>0.37</c:v>
                </c:pt>
                <c:pt idx="180">
                  <c:v>0.27</c:v>
                </c:pt>
                <c:pt idx="181">
                  <c:v>0.2</c:v>
                </c:pt>
                <c:pt idx="182">
                  <c:v>0.17</c:v>
                </c:pt>
                <c:pt idx="183">
                  <c:v>0.23</c:v>
                </c:pt>
                <c:pt idx="184">
                  <c:v>0.3</c:v>
                </c:pt>
                <c:pt idx="185">
                  <c:v>0.43</c:v>
                </c:pt>
                <c:pt idx="186">
                  <c:v>0.5</c:v>
                </c:pt>
                <c:pt idx="187">
                  <c:v>0.5</c:v>
                </c:pt>
                <c:pt idx="188">
                  <c:v>0.43</c:v>
                </c:pt>
                <c:pt idx="189">
                  <c:v>0.37</c:v>
                </c:pt>
                <c:pt idx="190">
                  <c:v>0.2</c:v>
                </c:pt>
                <c:pt idx="191">
                  <c:v>-0.03</c:v>
                </c:pt>
                <c:pt idx="192">
                  <c:v>-0.1</c:v>
                </c:pt>
                <c:pt idx="193">
                  <c:v>-7.0000000000000007E-2</c:v>
                </c:pt>
                <c:pt idx="194">
                  <c:v>0.03</c:v>
                </c:pt>
                <c:pt idx="195">
                  <c:v>0</c:v>
                </c:pt>
                <c:pt idx="196">
                  <c:v>0</c:v>
                </c:pt>
                <c:pt idx="197">
                  <c:v>-7.0000000000000007E-2</c:v>
                </c:pt>
                <c:pt idx="198">
                  <c:v>-0.03</c:v>
                </c:pt>
                <c:pt idx="199">
                  <c:v>-7.0000000000000007E-2</c:v>
                </c:pt>
                <c:pt idx="200">
                  <c:v>-7.0000000000000007E-2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-7.0000000000000007E-2</c:v>
                </c:pt>
                <c:pt idx="205">
                  <c:v>0</c:v>
                </c:pt>
                <c:pt idx="206">
                  <c:v>-7.0000000000000007E-2</c:v>
                </c:pt>
                <c:pt idx="207">
                  <c:v>-0.03</c:v>
                </c:pt>
                <c:pt idx="208">
                  <c:v>-0.1</c:v>
                </c:pt>
                <c:pt idx="209">
                  <c:v>-7.0000000000000007E-2</c:v>
                </c:pt>
                <c:pt idx="210">
                  <c:v>-7.0000000000000007E-2</c:v>
                </c:pt>
                <c:pt idx="211">
                  <c:v>-7.0000000000000007E-2</c:v>
                </c:pt>
                <c:pt idx="212">
                  <c:v>0</c:v>
                </c:pt>
                <c:pt idx="213">
                  <c:v>0</c:v>
                </c:pt>
                <c:pt idx="214">
                  <c:v>0.03</c:v>
                </c:pt>
                <c:pt idx="215">
                  <c:v>0</c:v>
                </c:pt>
                <c:pt idx="216">
                  <c:v>-0.1</c:v>
                </c:pt>
                <c:pt idx="217">
                  <c:v>-7.0000000000000007E-2</c:v>
                </c:pt>
                <c:pt idx="218">
                  <c:v>-7.0000000000000007E-2</c:v>
                </c:pt>
                <c:pt idx="219">
                  <c:v>0</c:v>
                </c:pt>
                <c:pt idx="220">
                  <c:v>-7.0000000000000007E-2</c:v>
                </c:pt>
                <c:pt idx="221">
                  <c:v>-0.03</c:v>
                </c:pt>
                <c:pt idx="222">
                  <c:v>0</c:v>
                </c:pt>
                <c:pt idx="223">
                  <c:v>0.03</c:v>
                </c:pt>
                <c:pt idx="224">
                  <c:v>0</c:v>
                </c:pt>
                <c:pt idx="225">
                  <c:v>-0.1</c:v>
                </c:pt>
                <c:pt idx="226">
                  <c:v>-7.0000000000000007E-2</c:v>
                </c:pt>
                <c:pt idx="227">
                  <c:v>-0.03</c:v>
                </c:pt>
                <c:pt idx="228">
                  <c:v>7.0000000000000007E-2</c:v>
                </c:pt>
                <c:pt idx="229">
                  <c:v>7.0000000000000007E-2</c:v>
                </c:pt>
                <c:pt idx="230">
                  <c:v>7.0000000000000007E-2</c:v>
                </c:pt>
                <c:pt idx="231">
                  <c:v>0.03</c:v>
                </c:pt>
                <c:pt idx="232">
                  <c:v>0</c:v>
                </c:pt>
                <c:pt idx="233">
                  <c:v>7.0000000000000007E-2</c:v>
                </c:pt>
                <c:pt idx="234">
                  <c:v>0.13</c:v>
                </c:pt>
                <c:pt idx="235">
                  <c:v>0.2</c:v>
                </c:pt>
                <c:pt idx="236">
                  <c:v>0.23</c:v>
                </c:pt>
                <c:pt idx="237">
                  <c:v>0.23</c:v>
                </c:pt>
                <c:pt idx="238">
                  <c:v>0.27</c:v>
                </c:pt>
                <c:pt idx="239">
                  <c:v>0.37</c:v>
                </c:pt>
                <c:pt idx="240">
                  <c:v>0.47</c:v>
                </c:pt>
                <c:pt idx="241">
                  <c:v>0.53</c:v>
                </c:pt>
                <c:pt idx="242">
                  <c:v>0.56999999999999995</c:v>
                </c:pt>
                <c:pt idx="243">
                  <c:v>0.56999999999999995</c:v>
                </c:pt>
                <c:pt idx="244">
                  <c:v>0.73</c:v>
                </c:pt>
                <c:pt idx="245">
                  <c:v>0.83</c:v>
                </c:pt>
                <c:pt idx="246">
                  <c:v>1.03</c:v>
                </c:pt>
                <c:pt idx="247">
                  <c:v>1.2</c:v>
                </c:pt>
                <c:pt idx="248">
                  <c:v>1.33</c:v>
                </c:pt>
                <c:pt idx="249">
                  <c:v>1.57</c:v>
                </c:pt>
                <c:pt idx="250">
                  <c:v>1.77</c:v>
                </c:pt>
                <c:pt idx="251">
                  <c:v>2.0699999999999998</c:v>
                </c:pt>
                <c:pt idx="252">
                  <c:v>2.4</c:v>
                </c:pt>
                <c:pt idx="253">
                  <c:v>2.83</c:v>
                </c:pt>
                <c:pt idx="254">
                  <c:v>3.27</c:v>
                </c:pt>
                <c:pt idx="255">
                  <c:v>3.67</c:v>
                </c:pt>
                <c:pt idx="256">
                  <c:v>3.87</c:v>
                </c:pt>
                <c:pt idx="257">
                  <c:v>3.97</c:v>
                </c:pt>
                <c:pt idx="258">
                  <c:v>3.87</c:v>
                </c:pt>
                <c:pt idx="259">
                  <c:v>3.7</c:v>
                </c:pt>
                <c:pt idx="260">
                  <c:v>3.63</c:v>
                </c:pt>
                <c:pt idx="261">
                  <c:v>3.57</c:v>
                </c:pt>
                <c:pt idx="262">
                  <c:v>3.43</c:v>
                </c:pt>
                <c:pt idx="263">
                  <c:v>3.07</c:v>
                </c:pt>
                <c:pt idx="264">
                  <c:v>2.57</c:v>
                </c:pt>
                <c:pt idx="265">
                  <c:v>2.0299999999999998</c:v>
                </c:pt>
                <c:pt idx="266">
                  <c:v>1.57</c:v>
                </c:pt>
                <c:pt idx="267">
                  <c:v>1.2</c:v>
                </c:pt>
                <c:pt idx="268">
                  <c:v>0.77</c:v>
                </c:pt>
                <c:pt idx="269">
                  <c:v>0.33</c:v>
                </c:pt>
                <c:pt idx="270">
                  <c:v>0</c:v>
                </c:pt>
                <c:pt idx="271">
                  <c:v>-0.03</c:v>
                </c:pt>
                <c:pt idx="272">
                  <c:v>0.03</c:v>
                </c:pt>
                <c:pt idx="273">
                  <c:v>0.03</c:v>
                </c:pt>
                <c:pt idx="274">
                  <c:v>0.13</c:v>
                </c:pt>
                <c:pt idx="275">
                  <c:v>7.0000000000000007E-2</c:v>
                </c:pt>
                <c:pt idx="276">
                  <c:v>-0.03</c:v>
                </c:pt>
                <c:pt idx="277">
                  <c:v>-0.27</c:v>
                </c:pt>
                <c:pt idx="278">
                  <c:v>-0.1</c:v>
                </c:pt>
                <c:pt idx="279">
                  <c:v>0</c:v>
                </c:pt>
                <c:pt idx="280">
                  <c:v>0</c:v>
                </c:pt>
                <c:pt idx="281">
                  <c:v>0.03</c:v>
                </c:pt>
                <c:pt idx="282">
                  <c:v>0</c:v>
                </c:pt>
                <c:pt idx="283">
                  <c:v>0</c:v>
                </c:pt>
                <c:pt idx="284">
                  <c:v>-0.03</c:v>
                </c:pt>
                <c:pt idx="285">
                  <c:v>-7.0000000000000007E-2</c:v>
                </c:pt>
                <c:pt idx="286">
                  <c:v>-0.13</c:v>
                </c:pt>
                <c:pt idx="287">
                  <c:v>-0.17</c:v>
                </c:pt>
                <c:pt idx="288">
                  <c:v>-0.17</c:v>
                </c:pt>
                <c:pt idx="289">
                  <c:v>-0.1</c:v>
                </c:pt>
                <c:pt idx="290">
                  <c:v>-0.1</c:v>
                </c:pt>
                <c:pt idx="291">
                  <c:v>-0.03</c:v>
                </c:pt>
                <c:pt idx="292">
                  <c:v>-0.03</c:v>
                </c:pt>
                <c:pt idx="293">
                  <c:v>0</c:v>
                </c:pt>
                <c:pt idx="294">
                  <c:v>0</c:v>
                </c:pt>
                <c:pt idx="295">
                  <c:v>-0.03</c:v>
                </c:pt>
                <c:pt idx="296">
                  <c:v>-0.13</c:v>
                </c:pt>
                <c:pt idx="297">
                  <c:v>-0.13</c:v>
                </c:pt>
                <c:pt idx="298">
                  <c:v>-0.13</c:v>
                </c:pt>
                <c:pt idx="299">
                  <c:v>0.03</c:v>
                </c:pt>
                <c:pt idx="300">
                  <c:v>0.1</c:v>
                </c:pt>
                <c:pt idx="301">
                  <c:v>0.1</c:v>
                </c:pt>
                <c:pt idx="302">
                  <c:v>-0.03</c:v>
                </c:pt>
                <c:pt idx="303">
                  <c:v>-0.13</c:v>
                </c:pt>
                <c:pt idx="304">
                  <c:v>-7.0000000000000007E-2</c:v>
                </c:pt>
                <c:pt idx="305">
                  <c:v>0</c:v>
                </c:pt>
                <c:pt idx="306">
                  <c:v>-0.1</c:v>
                </c:pt>
                <c:pt idx="307">
                  <c:v>-0.1</c:v>
                </c:pt>
                <c:pt idx="308">
                  <c:v>-0.1</c:v>
                </c:pt>
                <c:pt idx="309">
                  <c:v>-0.03</c:v>
                </c:pt>
                <c:pt idx="310">
                  <c:v>-0.1</c:v>
                </c:pt>
                <c:pt idx="311">
                  <c:v>-0.17</c:v>
                </c:pt>
                <c:pt idx="312">
                  <c:v>-0.2</c:v>
                </c:pt>
                <c:pt idx="313">
                  <c:v>-7.0000000000000007E-2</c:v>
                </c:pt>
                <c:pt idx="314">
                  <c:v>0</c:v>
                </c:pt>
                <c:pt idx="315">
                  <c:v>-0.13</c:v>
                </c:pt>
                <c:pt idx="316">
                  <c:v>-0.13</c:v>
                </c:pt>
                <c:pt idx="317">
                  <c:v>-0.2</c:v>
                </c:pt>
                <c:pt idx="318">
                  <c:v>0</c:v>
                </c:pt>
                <c:pt idx="319">
                  <c:v>-7.0000000000000007E-2</c:v>
                </c:pt>
                <c:pt idx="320">
                  <c:v>-7.0000000000000007E-2</c:v>
                </c:pt>
                <c:pt idx="321">
                  <c:v>-0.17</c:v>
                </c:pt>
                <c:pt idx="322">
                  <c:v>-0.1</c:v>
                </c:pt>
                <c:pt idx="323">
                  <c:v>-0.1</c:v>
                </c:pt>
                <c:pt idx="324">
                  <c:v>0</c:v>
                </c:pt>
                <c:pt idx="325">
                  <c:v>-0.1</c:v>
                </c:pt>
                <c:pt idx="326">
                  <c:v>-7.0000000000000007E-2</c:v>
                </c:pt>
                <c:pt idx="327">
                  <c:v>-0.1</c:v>
                </c:pt>
                <c:pt idx="328">
                  <c:v>0.03</c:v>
                </c:pt>
                <c:pt idx="329">
                  <c:v>0</c:v>
                </c:pt>
                <c:pt idx="330">
                  <c:v>-7.0000000000000007E-2</c:v>
                </c:pt>
                <c:pt idx="331">
                  <c:v>-0.17</c:v>
                </c:pt>
                <c:pt idx="332">
                  <c:v>-0.1</c:v>
                </c:pt>
                <c:pt idx="333">
                  <c:v>-7.0000000000000007E-2</c:v>
                </c:pt>
                <c:pt idx="334">
                  <c:v>0</c:v>
                </c:pt>
                <c:pt idx="335">
                  <c:v>0</c:v>
                </c:pt>
                <c:pt idx="336">
                  <c:v>-7.0000000000000007E-2</c:v>
                </c:pt>
                <c:pt idx="337">
                  <c:v>-7.0000000000000007E-2</c:v>
                </c:pt>
                <c:pt idx="338">
                  <c:v>0</c:v>
                </c:pt>
                <c:pt idx="339">
                  <c:v>0.1</c:v>
                </c:pt>
                <c:pt idx="340">
                  <c:v>7.0000000000000007E-2</c:v>
                </c:pt>
                <c:pt idx="341">
                  <c:v>0.03</c:v>
                </c:pt>
                <c:pt idx="342">
                  <c:v>-7.0000000000000007E-2</c:v>
                </c:pt>
                <c:pt idx="343">
                  <c:v>0.03</c:v>
                </c:pt>
                <c:pt idx="344">
                  <c:v>7.0000000000000007E-2</c:v>
                </c:pt>
                <c:pt idx="345">
                  <c:v>0.1</c:v>
                </c:pt>
                <c:pt idx="346">
                  <c:v>0.03</c:v>
                </c:pt>
                <c:pt idx="347">
                  <c:v>-7.0000000000000007E-2</c:v>
                </c:pt>
                <c:pt idx="348">
                  <c:v>-7.0000000000000007E-2</c:v>
                </c:pt>
                <c:pt idx="349">
                  <c:v>-0.03</c:v>
                </c:pt>
                <c:pt idx="350">
                  <c:v>-0.1</c:v>
                </c:pt>
                <c:pt idx="351">
                  <c:v>-0.1</c:v>
                </c:pt>
                <c:pt idx="352">
                  <c:v>-7.0000000000000007E-2</c:v>
                </c:pt>
                <c:pt idx="353">
                  <c:v>-0.03</c:v>
                </c:pt>
                <c:pt idx="354">
                  <c:v>-0.03</c:v>
                </c:pt>
                <c:pt idx="355">
                  <c:v>0</c:v>
                </c:pt>
                <c:pt idx="356">
                  <c:v>0</c:v>
                </c:pt>
                <c:pt idx="357">
                  <c:v>-0.03</c:v>
                </c:pt>
                <c:pt idx="358">
                  <c:v>-7.0000000000000007E-2</c:v>
                </c:pt>
                <c:pt idx="359">
                  <c:v>-7.0000000000000007E-2</c:v>
                </c:pt>
                <c:pt idx="360">
                  <c:v>-7.0000000000000007E-2</c:v>
                </c:pt>
                <c:pt idx="361">
                  <c:v>-0.03</c:v>
                </c:pt>
                <c:pt idx="362">
                  <c:v>-0.03</c:v>
                </c:pt>
                <c:pt idx="363">
                  <c:v>0</c:v>
                </c:pt>
                <c:pt idx="364">
                  <c:v>-0.1</c:v>
                </c:pt>
                <c:pt idx="365">
                  <c:v>0</c:v>
                </c:pt>
                <c:pt idx="366">
                  <c:v>-7.0000000000000007E-2</c:v>
                </c:pt>
                <c:pt idx="367">
                  <c:v>0</c:v>
                </c:pt>
                <c:pt idx="368">
                  <c:v>-0.1</c:v>
                </c:pt>
                <c:pt idx="369">
                  <c:v>0</c:v>
                </c:pt>
                <c:pt idx="370">
                  <c:v>0</c:v>
                </c:pt>
                <c:pt idx="371">
                  <c:v>7.0000000000000007E-2</c:v>
                </c:pt>
                <c:pt idx="372">
                  <c:v>0.13</c:v>
                </c:pt>
                <c:pt idx="373">
                  <c:v>0.13</c:v>
                </c:pt>
                <c:pt idx="374">
                  <c:v>0.1</c:v>
                </c:pt>
                <c:pt idx="375">
                  <c:v>0</c:v>
                </c:pt>
                <c:pt idx="376">
                  <c:v>-7.0000000000000007E-2</c:v>
                </c:pt>
                <c:pt idx="377">
                  <c:v>-7.0000000000000007E-2</c:v>
                </c:pt>
                <c:pt idx="378">
                  <c:v>0</c:v>
                </c:pt>
                <c:pt idx="379">
                  <c:v>0</c:v>
                </c:pt>
                <c:pt idx="380">
                  <c:v>-0.03</c:v>
                </c:pt>
                <c:pt idx="381">
                  <c:v>-0.03</c:v>
                </c:pt>
                <c:pt idx="382">
                  <c:v>0</c:v>
                </c:pt>
                <c:pt idx="383">
                  <c:v>0.03</c:v>
                </c:pt>
                <c:pt idx="384">
                  <c:v>0.03</c:v>
                </c:pt>
                <c:pt idx="385">
                  <c:v>0</c:v>
                </c:pt>
                <c:pt idx="386">
                  <c:v>0.27</c:v>
                </c:pt>
                <c:pt idx="387">
                  <c:v>4</c:v>
                </c:pt>
                <c:pt idx="388">
                  <c:v>7.23</c:v>
                </c:pt>
                <c:pt idx="389">
                  <c:v>9.43</c:v>
                </c:pt>
                <c:pt idx="390">
                  <c:v>7.9</c:v>
                </c:pt>
                <c:pt idx="391">
                  <c:v>6.3</c:v>
                </c:pt>
                <c:pt idx="392">
                  <c:v>5.23</c:v>
                </c:pt>
                <c:pt idx="393">
                  <c:v>4.0999999999999996</c:v>
                </c:pt>
                <c:pt idx="394">
                  <c:v>3.53</c:v>
                </c:pt>
                <c:pt idx="395">
                  <c:v>3.17</c:v>
                </c:pt>
                <c:pt idx="396">
                  <c:v>3.03</c:v>
                </c:pt>
                <c:pt idx="397">
                  <c:v>2.87</c:v>
                </c:pt>
                <c:pt idx="398">
                  <c:v>2.4</c:v>
                </c:pt>
                <c:pt idx="399">
                  <c:v>-0.1</c:v>
                </c:pt>
                <c:pt idx="400">
                  <c:v>-0.13</c:v>
                </c:pt>
                <c:pt idx="401">
                  <c:v>-7.0000000000000007E-2</c:v>
                </c:pt>
                <c:pt idx="402">
                  <c:v>-0.23</c:v>
                </c:pt>
                <c:pt idx="403">
                  <c:v>-0.23</c:v>
                </c:pt>
                <c:pt idx="404">
                  <c:v>-0.4</c:v>
                </c:pt>
                <c:pt idx="405">
                  <c:v>-0.3</c:v>
                </c:pt>
                <c:pt idx="406">
                  <c:v>-0.33</c:v>
                </c:pt>
                <c:pt idx="407">
                  <c:v>-0.27</c:v>
                </c:pt>
                <c:pt idx="408">
                  <c:v>-0.17</c:v>
                </c:pt>
                <c:pt idx="409">
                  <c:v>-0.1</c:v>
                </c:pt>
                <c:pt idx="410">
                  <c:v>-0.1</c:v>
                </c:pt>
                <c:pt idx="411">
                  <c:v>-0.1</c:v>
                </c:pt>
                <c:pt idx="412">
                  <c:v>-7.0000000000000007E-2</c:v>
                </c:pt>
                <c:pt idx="413">
                  <c:v>0</c:v>
                </c:pt>
                <c:pt idx="414">
                  <c:v>-7.0000000000000007E-2</c:v>
                </c:pt>
                <c:pt idx="415">
                  <c:v>0</c:v>
                </c:pt>
                <c:pt idx="416">
                  <c:v>-0.03</c:v>
                </c:pt>
                <c:pt idx="417">
                  <c:v>0.03</c:v>
                </c:pt>
                <c:pt idx="418">
                  <c:v>0.03</c:v>
                </c:pt>
                <c:pt idx="419">
                  <c:v>0.03</c:v>
                </c:pt>
                <c:pt idx="420">
                  <c:v>-0.03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0.03</c:v>
                </c:pt>
                <c:pt idx="425">
                  <c:v>7.0000000000000007E-2</c:v>
                </c:pt>
                <c:pt idx="426">
                  <c:v>0.1</c:v>
                </c:pt>
                <c:pt idx="427">
                  <c:v>0.13</c:v>
                </c:pt>
                <c:pt idx="428">
                  <c:v>0.2</c:v>
                </c:pt>
                <c:pt idx="429">
                  <c:v>0.3</c:v>
                </c:pt>
                <c:pt idx="430">
                  <c:v>0.27</c:v>
                </c:pt>
                <c:pt idx="431">
                  <c:v>0.23</c:v>
                </c:pt>
                <c:pt idx="432">
                  <c:v>0.2</c:v>
                </c:pt>
                <c:pt idx="433">
                  <c:v>0.27</c:v>
                </c:pt>
                <c:pt idx="434">
                  <c:v>0.3</c:v>
                </c:pt>
                <c:pt idx="435">
                  <c:v>0.37</c:v>
                </c:pt>
                <c:pt idx="436">
                  <c:v>0.37</c:v>
                </c:pt>
                <c:pt idx="437">
                  <c:v>0.43</c:v>
                </c:pt>
                <c:pt idx="438">
                  <c:v>0.53</c:v>
                </c:pt>
                <c:pt idx="439">
                  <c:v>0.56999999999999995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26A-46F9-8FCC-1CBB9A2B8D4E}"/>
            </c:ext>
          </c:extLst>
        </c:ser>
        <c:ser>
          <c:idx val="1"/>
          <c:order val="2"/>
          <c:tx>
            <c:v>미국 기준금리</c:v>
          </c:tx>
          <c:spPr>
            <a:ln w="19050" cap="rnd">
              <a:solidFill>
                <a:srgbClr val="C31761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Sheet1!$A$343:$A$786</c:f>
              <c:numCache>
                <c:formatCode>yyyy\-mm\-dd</c:formatCode>
                <c:ptCount val="444"/>
                <c:pt idx="0">
                  <c:v>32171</c:v>
                </c:pt>
                <c:pt idx="1">
                  <c:v>32202</c:v>
                </c:pt>
                <c:pt idx="2">
                  <c:v>32233</c:v>
                </c:pt>
                <c:pt idx="3">
                  <c:v>32262</c:v>
                </c:pt>
                <c:pt idx="4">
                  <c:v>32294</c:v>
                </c:pt>
                <c:pt idx="5">
                  <c:v>32324</c:v>
                </c:pt>
                <c:pt idx="6">
                  <c:v>32353</c:v>
                </c:pt>
                <c:pt idx="7">
                  <c:v>32386</c:v>
                </c:pt>
                <c:pt idx="8">
                  <c:v>32416</c:v>
                </c:pt>
                <c:pt idx="9">
                  <c:v>32447</c:v>
                </c:pt>
                <c:pt idx="10">
                  <c:v>32477</c:v>
                </c:pt>
                <c:pt idx="11">
                  <c:v>32507</c:v>
                </c:pt>
                <c:pt idx="12">
                  <c:v>32539</c:v>
                </c:pt>
                <c:pt idx="13">
                  <c:v>32567</c:v>
                </c:pt>
                <c:pt idx="14">
                  <c:v>32598</c:v>
                </c:pt>
                <c:pt idx="15">
                  <c:v>32626</c:v>
                </c:pt>
                <c:pt idx="16">
                  <c:v>32659</c:v>
                </c:pt>
                <c:pt idx="17">
                  <c:v>32689</c:v>
                </c:pt>
                <c:pt idx="18">
                  <c:v>32720</c:v>
                </c:pt>
                <c:pt idx="19">
                  <c:v>32751</c:v>
                </c:pt>
                <c:pt idx="20">
                  <c:v>32780</c:v>
                </c:pt>
                <c:pt idx="21">
                  <c:v>32812</c:v>
                </c:pt>
                <c:pt idx="22">
                  <c:v>32842</c:v>
                </c:pt>
                <c:pt idx="23">
                  <c:v>32871</c:v>
                </c:pt>
                <c:pt idx="24">
                  <c:v>32904</c:v>
                </c:pt>
                <c:pt idx="25">
                  <c:v>32932</c:v>
                </c:pt>
                <c:pt idx="26">
                  <c:v>32962</c:v>
                </c:pt>
                <c:pt idx="27">
                  <c:v>32993</c:v>
                </c:pt>
                <c:pt idx="28">
                  <c:v>33024</c:v>
                </c:pt>
                <c:pt idx="29">
                  <c:v>33053</c:v>
                </c:pt>
                <c:pt idx="30">
                  <c:v>33085</c:v>
                </c:pt>
                <c:pt idx="31">
                  <c:v>33116</c:v>
                </c:pt>
                <c:pt idx="32">
                  <c:v>33144</c:v>
                </c:pt>
                <c:pt idx="33">
                  <c:v>33177</c:v>
                </c:pt>
                <c:pt idx="34">
                  <c:v>33207</c:v>
                </c:pt>
                <c:pt idx="35">
                  <c:v>33238</c:v>
                </c:pt>
                <c:pt idx="36">
                  <c:v>33269</c:v>
                </c:pt>
                <c:pt idx="37">
                  <c:v>33297</c:v>
                </c:pt>
                <c:pt idx="38">
                  <c:v>33326</c:v>
                </c:pt>
                <c:pt idx="39">
                  <c:v>33358</c:v>
                </c:pt>
                <c:pt idx="40">
                  <c:v>33389</c:v>
                </c:pt>
                <c:pt idx="41">
                  <c:v>33417</c:v>
                </c:pt>
                <c:pt idx="42">
                  <c:v>33450</c:v>
                </c:pt>
                <c:pt idx="43">
                  <c:v>33480</c:v>
                </c:pt>
                <c:pt idx="44">
                  <c:v>33511</c:v>
                </c:pt>
                <c:pt idx="45">
                  <c:v>33542</c:v>
                </c:pt>
                <c:pt idx="46">
                  <c:v>33571</c:v>
                </c:pt>
                <c:pt idx="47">
                  <c:v>33603</c:v>
                </c:pt>
                <c:pt idx="48">
                  <c:v>33634</c:v>
                </c:pt>
                <c:pt idx="49">
                  <c:v>33662</c:v>
                </c:pt>
                <c:pt idx="50">
                  <c:v>33694</c:v>
                </c:pt>
                <c:pt idx="51">
                  <c:v>33724</c:v>
                </c:pt>
                <c:pt idx="52">
                  <c:v>33753</c:v>
                </c:pt>
                <c:pt idx="53">
                  <c:v>33785</c:v>
                </c:pt>
                <c:pt idx="54">
                  <c:v>33816</c:v>
                </c:pt>
                <c:pt idx="55">
                  <c:v>33847</c:v>
                </c:pt>
                <c:pt idx="56">
                  <c:v>33877</c:v>
                </c:pt>
                <c:pt idx="57">
                  <c:v>33907</c:v>
                </c:pt>
                <c:pt idx="58">
                  <c:v>33938</c:v>
                </c:pt>
                <c:pt idx="59">
                  <c:v>33969</c:v>
                </c:pt>
                <c:pt idx="60">
                  <c:v>33998</c:v>
                </c:pt>
                <c:pt idx="61">
                  <c:v>34026</c:v>
                </c:pt>
                <c:pt idx="62">
                  <c:v>34059</c:v>
                </c:pt>
                <c:pt idx="63">
                  <c:v>34089</c:v>
                </c:pt>
                <c:pt idx="64">
                  <c:v>34120</c:v>
                </c:pt>
                <c:pt idx="65">
                  <c:v>34150</c:v>
                </c:pt>
                <c:pt idx="66">
                  <c:v>34180</c:v>
                </c:pt>
                <c:pt idx="67">
                  <c:v>34212</c:v>
                </c:pt>
                <c:pt idx="68">
                  <c:v>34242</c:v>
                </c:pt>
                <c:pt idx="69">
                  <c:v>34271</c:v>
                </c:pt>
                <c:pt idx="70">
                  <c:v>34303</c:v>
                </c:pt>
                <c:pt idx="71">
                  <c:v>34334</c:v>
                </c:pt>
                <c:pt idx="72">
                  <c:v>34365</c:v>
                </c:pt>
                <c:pt idx="73">
                  <c:v>34393</c:v>
                </c:pt>
                <c:pt idx="74">
                  <c:v>34424</c:v>
                </c:pt>
                <c:pt idx="75">
                  <c:v>34453</c:v>
                </c:pt>
                <c:pt idx="76">
                  <c:v>34485</c:v>
                </c:pt>
                <c:pt idx="77">
                  <c:v>34515</c:v>
                </c:pt>
                <c:pt idx="78">
                  <c:v>34544</c:v>
                </c:pt>
                <c:pt idx="79">
                  <c:v>34577</c:v>
                </c:pt>
                <c:pt idx="80">
                  <c:v>34607</c:v>
                </c:pt>
                <c:pt idx="81">
                  <c:v>34638</c:v>
                </c:pt>
                <c:pt idx="82">
                  <c:v>34668</c:v>
                </c:pt>
                <c:pt idx="83">
                  <c:v>34698</c:v>
                </c:pt>
                <c:pt idx="84">
                  <c:v>34730</c:v>
                </c:pt>
                <c:pt idx="85">
                  <c:v>34758</c:v>
                </c:pt>
                <c:pt idx="86">
                  <c:v>34789</c:v>
                </c:pt>
                <c:pt idx="87">
                  <c:v>34817</c:v>
                </c:pt>
                <c:pt idx="88">
                  <c:v>34850</c:v>
                </c:pt>
                <c:pt idx="89">
                  <c:v>34880</c:v>
                </c:pt>
                <c:pt idx="90">
                  <c:v>34911</c:v>
                </c:pt>
                <c:pt idx="91">
                  <c:v>34942</c:v>
                </c:pt>
                <c:pt idx="92">
                  <c:v>34971</c:v>
                </c:pt>
                <c:pt idx="93">
                  <c:v>35003</c:v>
                </c:pt>
                <c:pt idx="94">
                  <c:v>35033</c:v>
                </c:pt>
                <c:pt idx="95">
                  <c:v>35062</c:v>
                </c:pt>
                <c:pt idx="96">
                  <c:v>35095</c:v>
                </c:pt>
                <c:pt idx="97">
                  <c:v>35124</c:v>
                </c:pt>
                <c:pt idx="98">
                  <c:v>35153</c:v>
                </c:pt>
                <c:pt idx="99">
                  <c:v>35185</c:v>
                </c:pt>
                <c:pt idx="100">
                  <c:v>35216</c:v>
                </c:pt>
                <c:pt idx="101">
                  <c:v>35244</c:v>
                </c:pt>
                <c:pt idx="102">
                  <c:v>35277</c:v>
                </c:pt>
                <c:pt idx="103">
                  <c:v>35307</c:v>
                </c:pt>
                <c:pt idx="104">
                  <c:v>35338</c:v>
                </c:pt>
                <c:pt idx="105">
                  <c:v>35369</c:v>
                </c:pt>
                <c:pt idx="106">
                  <c:v>35398</c:v>
                </c:pt>
                <c:pt idx="107">
                  <c:v>35430</c:v>
                </c:pt>
                <c:pt idx="108">
                  <c:v>35461</c:v>
                </c:pt>
                <c:pt idx="109">
                  <c:v>35489</c:v>
                </c:pt>
                <c:pt idx="110">
                  <c:v>35520</c:v>
                </c:pt>
                <c:pt idx="111">
                  <c:v>35550</c:v>
                </c:pt>
                <c:pt idx="112">
                  <c:v>35580</c:v>
                </c:pt>
                <c:pt idx="113">
                  <c:v>35611</c:v>
                </c:pt>
                <c:pt idx="114">
                  <c:v>35642</c:v>
                </c:pt>
                <c:pt idx="115">
                  <c:v>35671</c:v>
                </c:pt>
                <c:pt idx="116">
                  <c:v>35703</c:v>
                </c:pt>
                <c:pt idx="117">
                  <c:v>35734</c:v>
                </c:pt>
                <c:pt idx="118">
                  <c:v>35762</c:v>
                </c:pt>
                <c:pt idx="119">
                  <c:v>35795</c:v>
                </c:pt>
                <c:pt idx="120">
                  <c:v>35825</c:v>
                </c:pt>
                <c:pt idx="121">
                  <c:v>35853</c:v>
                </c:pt>
                <c:pt idx="122">
                  <c:v>35885</c:v>
                </c:pt>
                <c:pt idx="123">
                  <c:v>35915</c:v>
                </c:pt>
                <c:pt idx="124">
                  <c:v>35944</c:v>
                </c:pt>
                <c:pt idx="125">
                  <c:v>35976</c:v>
                </c:pt>
                <c:pt idx="126">
                  <c:v>36007</c:v>
                </c:pt>
                <c:pt idx="127">
                  <c:v>36038</c:v>
                </c:pt>
                <c:pt idx="128">
                  <c:v>36068</c:v>
                </c:pt>
                <c:pt idx="129">
                  <c:v>36098</c:v>
                </c:pt>
                <c:pt idx="130">
                  <c:v>36129</c:v>
                </c:pt>
                <c:pt idx="131">
                  <c:v>36160</c:v>
                </c:pt>
                <c:pt idx="132">
                  <c:v>36189</c:v>
                </c:pt>
                <c:pt idx="133">
                  <c:v>36217</c:v>
                </c:pt>
                <c:pt idx="134">
                  <c:v>36250</c:v>
                </c:pt>
                <c:pt idx="135">
                  <c:v>36280</c:v>
                </c:pt>
                <c:pt idx="136">
                  <c:v>36311</c:v>
                </c:pt>
                <c:pt idx="137">
                  <c:v>36341</c:v>
                </c:pt>
                <c:pt idx="138">
                  <c:v>36371</c:v>
                </c:pt>
                <c:pt idx="139">
                  <c:v>36403</c:v>
                </c:pt>
                <c:pt idx="140">
                  <c:v>36433</c:v>
                </c:pt>
                <c:pt idx="141">
                  <c:v>36462</c:v>
                </c:pt>
                <c:pt idx="142">
                  <c:v>36494</c:v>
                </c:pt>
                <c:pt idx="143">
                  <c:v>36525</c:v>
                </c:pt>
                <c:pt idx="144">
                  <c:v>36556</c:v>
                </c:pt>
                <c:pt idx="145">
                  <c:v>36585</c:v>
                </c:pt>
                <c:pt idx="146">
                  <c:v>36616</c:v>
                </c:pt>
                <c:pt idx="147">
                  <c:v>36644</c:v>
                </c:pt>
                <c:pt idx="148">
                  <c:v>36677</c:v>
                </c:pt>
                <c:pt idx="149">
                  <c:v>36707</c:v>
                </c:pt>
                <c:pt idx="150">
                  <c:v>36738</c:v>
                </c:pt>
                <c:pt idx="151">
                  <c:v>36769</c:v>
                </c:pt>
                <c:pt idx="152">
                  <c:v>36798</c:v>
                </c:pt>
                <c:pt idx="153">
                  <c:v>36830</c:v>
                </c:pt>
                <c:pt idx="154">
                  <c:v>36860</c:v>
                </c:pt>
                <c:pt idx="155">
                  <c:v>36889</c:v>
                </c:pt>
                <c:pt idx="156">
                  <c:v>36922</c:v>
                </c:pt>
                <c:pt idx="157">
                  <c:v>36950</c:v>
                </c:pt>
                <c:pt idx="158">
                  <c:v>36980</c:v>
                </c:pt>
                <c:pt idx="159">
                  <c:v>37011</c:v>
                </c:pt>
                <c:pt idx="160">
                  <c:v>37042</c:v>
                </c:pt>
                <c:pt idx="161">
                  <c:v>37071</c:v>
                </c:pt>
                <c:pt idx="162">
                  <c:v>37103</c:v>
                </c:pt>
                <c:pt idx="163">
                  <c:v>37134</c:v>
                </c:pt>
                <c:pt idx="164">
                  <c:v>37162</c:v>
                </c:pt>
                <c:pt idx="165">
                  <c:v>37195</c:v>
                </c:pt>
                <c:pt idx="166">
                  <c:v>37225</c:v>
                </c:pt>
                <c:pt idx="167">
                  <c:v>37256</c:v>
                </c:pt>
                <c:pt idx="168">
                  <c:v>37287</c:v>
                </c:pt>
                <c:pt idx="169">
                  <c:v>37315</c:v>
                </c:pt>
                <c:pt idx="170">
                  <c:v>37344</c:v>
                </c:pt>
                <c:pt idx="171">
                  <c:v>37376</c:v>
                </c:pt>
                <c:pt idx="172">
                  <c:v>37407</c:v>
                </c:pt>
                <c:pt idx="173">
                  <c:v>37435</c:v>
                </c:pt>
                <c:pt idx="174">
                  <c:v>37468</c:v>
                </c:pt>
                <c:pt idx="175">
                  <c:v>37498</c:v>
                </c:pt>
                <c:pt idx="176">
                  <c:v>37529</c:v>
                </c:pt>
                <c:pt idx="177">
                  <c:v>37560</c:v>
                </c:pt>
                <c:pt idx="178">
                  <c:v>37589</c:v>
                </c:pt>
                <c:pt idx="179">
                  <c:v>37621</c:v>
                </c:pt>
                <c:pt idx="180">
                  <c:v>37652</c:v>
                </c:pt>
                <c:pt idx="181">
                  <c:v>37680</c:v>
                </c:pt>
                <c:pt idx="182">
                  <c:v>37711</c:v>
                </c:pt>
                <c:pt idx="183">
                  <c:v>37741</c:v>
                </c:pt>
                <c:pt idx="184">
                  <c:v>37771</c:v>
                </c:pt>
                <c:pt idx="185">
                  <c:v>37802</c:v>
                </c:pt>
                <c:pt idx="186">
                  <c:v>37833</c:v>
                </c:pt>
                <c:pt idx="187">
                  <c:v>37862</c:v>
                </c:pt>
                <c:pt idx="188">
                  <c:v>37894</c:v>
                </c:pt>
                <c:pt idx="189">
                  <c:v>37925</c:v>
                </c:pt>
                <c:pt idx="190">
                  <c:v>37953</c:v>
                </c:pt>
                <c:pt idx="191">
                  <c:v>37986</c:v>
                </c:pt>
                <c:pt idx="192">
                  <c:v>38016</c:v>
                </c:pt>
                <c:pt idx="193">
                  <c:v>38044</c:v>
                </c:pt>
                <c:pt idx="194">
                  <c:v>38077</c:v>
                </c:pt>
                <c:pt idx="195">
                  <c:v>38107</c:v>
                </c:pt>
                <c:pt idx="196">
                  <c:v>38138</c:v>
                </c:pt>
                <c:pt idx="197">
                  <c:v>38168</c:v>
                </c:pt>
                <c:pt idx="198">
                  <c:v>38198</c:v>
                </c:pt>
                <c:pt idx="199">
                  <c:v>38230</c:v>
                </c:pt>
                <c:pt idx="200">
                  <c:v>38260</c:v>
                </c:pt>
                <c:pt idx="201">
                  <c:v>38289</c:v>
                </c:pt>
                <c:pt idx="202">
                  <c:v>38321</c:v>
                </c:pt>
                <c:pt idx="203">
                  <c:v>38352</c:v>
                </c:pt>
                <c:pt idx="204">
                  <c:v>38383</c:v>
                </c:pt>
                <c:pt idx="205">
                  <c:v>38411</c:v>
                </c:pt>
                <c:pt idx="206">
                  <c:v>38442</c:v>
                </c:pt>
                <c:pt idx="207">
                  <c:v>38471</c:v>
                </c:pt>
                <c:pt idx="208">
                  <c:v>38503</c:v>
                </c:pt>
                <c:pt idx="209">
                  <c:v>38533</c:v>
                </c:pt>
                <c:pt idx="210">
                  <c:v>38562</c:v>
                </c:pt>
                <c:pt idx="211">
                  <c:v>38595</c:v>
                </c:pt>
                <c:pt idx="212">
                  <c:v>38625</c:v>
                </c:pt>
                <c:pt idx="213">
                  <c:v>38656</c:v>
                </c:pt>
                <c:pt idx="214">
                  <c:v>38686</c:v>
                </c:pt>
                <c:pt idx="215">
                  <c:v>38716</c:v>
                </c:pt>
                <c:pt idx="216">
                  <c:v>38748</c:v>
                </c:pt>
                <c:pt idx="217">
                  <c:v>38776</c:v>
                </c:pt>
                <c:pt idx="218">
                  <c:v>38807</c:v>
                </c:pt>
                <c:pt idx="219">
                  <c:v>38835</c:v>
                </c:pt>
                <c:pt idx="220">
                  <c:v>38868</c:v>
                </c:pt>
                <c:pt idx="221">
                  <c:v>38898</c:v>
                </c:pt>
                <c:pt idx="222">
                  <c:v>38929</c:v>
                </c:pt>
                <c:pt idx="223">
                  <c:v>38960</c:v>
                </c:pt>
                <c:pt idx="224">
                  <c:v>38989</c:v>
                </c:pt>
                <c:pt idx="225">
                  <c:v>39021</c:v>
                </c:pt>
                <c:pt idx="226">
                  <c:v>39051</c:v>
                </c:pt>
                <c:pt idx="227">
                  <c:v>39080</c:v>
                </c:pt>
                <c:pt idx="228">
                  <c:v>39113</c:v>
                </c:pt>
                <c:pt idx="229">
                  <c:v>39141</c:v>
                </c:pt>
                <c:pt idx="230">
                  <c:v>39171</c:v>
                </c:pt>
                <c:pt idx="231">
                  <c:v>39202</c:v>
                </c:pt>
                <c:pt idx="232">
                  <c:v>39233</c:v>
                </c:pt>
                <c:pt idx="233">
                  <c:v>39262</c:v>
                </c:pt>
                <c:pt idx="234">
                  <c:v>39294</c:v>
                </c:pt>
                <c:pt idx="235">
                  <c:v>39325</c:v>
                </c:pt>
                <c:pt idx="236">
                  <c:v>39353</c:v>
                </c:pt>
                <c:pt idx="237">
                  <c:v>39386</c:v>
                </c:pt>
                <c:pt idx="238">
                  <c:v>39416</c:v>
                </c:pt>
                <c:pt idx="239">
                  <c:v>39447</c:v>
                </c:pt>
                <c:pt idx="240">
                  <c:v>39478</c:v>
                </c:pt>
                <c:pt idx="241">
                  <c:v>39507</c:v>
                </c:pt>
                <c:pt idx="242">
                  <c:v>39538</c:v>
                </c:pt>
                <c:pt idx="243">
                  <c:v>39568</c:v>
                </c:pt>
                <c:pt idx="244">
                  <c:v>39598</c:v>
                </c:pt>
                <c:pt idx="245">
                  <c:v>39629</c:v>
                </c:pt>
                <c:pt idx="246">
                  <c:v>39660</c:v>
                </c:pt>
                <c:pt idx="247">
                  <c:v>39689</c:v>
                </c:pt>
                <c:pt idx="248">
                  <c:v>39721</c:v>
                </c:pt>
                <c:pt idx="249">
                  <c:v>39752</c:v>
                </c:pt>
                <c:pt idx="250">
                  <c:v>39780</c:v>
                </c:pt>
                <c:pt idx="251">
                  <c:v>39813</c:v>
                </c:pt>
                <c:pt idx="252">
                  <c:v>39843</c:v>
                </c:pt>
                <c:pt idx="253">
                  <c:v>39871</c:v>
                </c:pt>
                <c:pt idx="254">
                  <c:v>39903</c:v>
                </c:pt>
                <c:pt idx="255">
                  <c:v>39933</c:v>
                </c:pt>
                <c:pt idx="256">
                  <c:v>39962</c:v>
                </c:pt>
                <c:pt idx="257">
                  <c:v>39994</c:v>
                </c:pt>
                <c:pt idx="258">
                  <c:v>40025</c:v>
                </c:pt>
                <c:pt idx="259">
                  <c:v>40056</c:v>
                </c:pt>
                <c:pt idx="260">
                  <c:v>40086</c:v>
                </c:pt>
                <c:pt idx="261">
                  <c:v>40116</c:v>
                </c:pt>
                <c:pt idx="262">
                  <c:v>40147</c:v>
                </c:pt>
                <c:pt idx="263">
                  <c:v>40178</c:v>
                </c:pt>
                <c:pt idx="264">
                  <c:v>40207</c:v>
                </c:pt>
                <c:pt idx="265">
                  <c:v>40235</c:v>
                </c:pt>
                <c:pt idx="266">
                  <c:v>40268</c:v>
                </c:pt>
                <c:pt idx="267">
                  <c:v>40298</c:v>
                </c:pt>
                <c:pt idx="268">
                  <c:v>40329</c:v>
                </c:pt>
                <c:pt idx="269">
                  <c:v>40359</c:v>
                </c:pt>
                <c:pt idx="270">
                  <c:v>40389</c:v>
                </c:pt>
                <c:pt idx="271">
                  <c:v>40421</c:v>
                </c:pt>
                <c:pt idx="272">
                  <c:v>40451</c:v>
                </c:pt>
                <c:pt idx="273">
                  <c:v>40480</c:v>
                </c:pt>
                <c:pt idx="274">
                  <c:v>40512</c:v>
                </c:pt>
                <c:pt idx="275">
                  <c:v>40543</c:v>
                </c:pt>
                <c:pt idx="276">
                  <c:v>40574</c:v>
                </c:pt>
                <c:pt idx="277">
                  <c:v>40602</c:v>
                </c:pt>
                <c:pt idx="278">
                  <c:v>40633</c:v>
                </c:pt>
                <c:pt idx="279">
                  <c:v>40662</c:v>
                </c:pt>
                <c:pt idx="280">
                  <c:v>40694</c:v>
                </c:pt>
                <c:pt idx="281">
                  <c:v>40724</c:v>
                </c:pt>
                <c:pt idx="282">
                  <c:v>40753</c:v>
                </c:pt>
                <c:pt idx="283">
                  <c:v>40786</c:v>
                </c:pt>
                <c:pt idx="284">
                  <c:v>40816</c:v>
                </c:pt>
                <c:pt idx="285">
                  <c:v>40847</c:v>
                </c:pt>
                <c:pt idx="286">
                  <c:v>40877</c:v>
                </c:pt>
                <c:pt idx="287">
                  <c:v>40907</c:v>
                </c:pt>
                <c:pt idx="288">
                  <c:v>40939</c:v>
                </c:pt>
                <c:pt idx="289">
                  <c:v>40968</c:v>
                </c:pt>
                <c:pt idx="290">
                  <c:v>40998</c:v>
                </c:pt>
                <c:pt idx="291">
                  <c:v>41029</c:v>
                </c:pt>
                <c:pt idx="292">
                  <c:v>41060</c:v>
                </c:pt>
                <c:pt idx="293">
                  <c:v>41089</c:v>
                </c:pt>
                <c:pt idx="294">
                  <c:v>41121</c:v>
                </c:pt>
                <c:pt idx="295">
                  <c:v>41152</c:v>
                </c:pt>
                <c:pt idx="296">
                  <c:v>41180</c:v>
                </c:pt>
                <c:pt idx="297">
                  <c:v>41213</c:v>
                </c:pt>
                <c:pt idx="298">
                  <c:v>41243</c:v>
                </c:pt>
                <c:pt idx="299">
                  <c:v>41274</c:v>
                </c:pt>
                <c:pt idx="300">
                  <c:v>41305</c:v>
                </c:pt>
                <c:pt idx="301">
                  <c:v>41333</c:v>
                </c:pt>
                <c:pt idx="302">
                  <c:v>41362</c:v>
                </c:pt>
                <c:pt idx="303">
                  <c:v>41394</c:v>
                </c:pt>
                <c:pt idx="304">
                  <c:v>41425</c:v>
                </c:pt>
                <c:pt idx="305">
                  <c:v>41453</c:v>
                </c:pt>
                <c:pt idx="306">
                  <c:v>41486</c:v>
                </c:pt>
                <c:pt idx="307">
                  <c:v>41516</c:v>
                </c:pt>
                <c:pt idx="308">
                  <c:v>41547</c:v>
                </c:pt>
                <c:pt idx="309">
                  <c:v>41578</c:v>
                </c:pt>
                <c:pt idx="310">
                  <c:v>41607</c:v>
                </c:pt>
                <c:pt idx="311">
                  <c:v>41639</c:v>
                </c:pt>
                <c:pt idx="312">
                  <c:v>41670</c:v>
                </c:pt>
                <c:pt idx="313">
                  <c:v>41698</c:v>
                </c:pt>
                <c:pt idx="314">
                  <c:v>41729</c:v>
                </c:pt>
                <c:pt idx="315">
                  <c:v>41759</c:v>
                </c:pt>
                <c:pt idx="316">
                  <c:v>41789</c:v>
                </c:pt>
                <c:pt idx="317">
                  <c:v>41820</c:v>
                </c:pt>
                <c:pt idx="318">
                  <c:v>41851</c:v>
                </c:pt>
                <c:pt idx="319">
                  <c:v>41880</c:v>
                </c:pt>
                <c:pt idx="320">
                  <c:v>41912</c:v>
                </c:pt>
                <c:pt idx="321">
                  <c:v>41943</c:v>
                </c:pt>
                <c:pt idx="322">
                  <c:v>41971</c:v>
                </c:pt>
                <c:pt idx="323">
                  <c:v>42004</c:v>
                </c:pt>
                <c:pt idx="324">
                  <c:v>42034</c:v>
                </c:pt>
                <c:pt idx="325">
                  <c:v>42062</c:v>
                </c:pt>
                <c:pt idx="326">
                  <c:v>42094</c:v>
                </c:pt>
                <c:pt idx="327">
                  <c:v>42124</c:v>
                </c:pt>
                <c:pt idx="328">
                  <c:v>42153</c:v>
                </c:pt>
                <c:pt idx="329">
                  <c:v>42185</c:v>
                </c:pt>
                <c:pt idx="330">
                  <c:v>42216</c:v>
                </c:pt>
                <c:pt idx="331">
                  <c:v>42247</c:v>
                </c:pt>
                <c:pt idx="332">
                  <c:v>42277</c:v>
                </c:pt>
                <c:pt idx="333">
                  <c:v>42307</c:v>
                </c:pt>
                <c:pt idx="334">
                  <c:v>42338</c:v>
                </c:pt>
                <c:pt idx="335">
                  <c:v>42369</c:v>
                </c:pt>
                <c:pt idx="336">
                  <c:v>42398</c:v>
                </c:pt>
                <c:pt idx="337">
                  <c:v>42429</c:v>
                </c:pt>
                <c:pt idx="338">
                  <c:v>42460</c:v>
                </c:pt>
                <c:pt idx="339">
                  <c:v>42489</c:v>
                </c:pt>
                <c:pt idx="340">
                  <c:v>42521</c:v>
                </c:pt>
                <c:pt idx="341">
                  <c:v>42551</c:v>
                </c:pt>
                <c:pt idx="342">
                  <c:v>42580</c:v>
                </c:pt>
                <c:pt idx="343">
                  <c:v>42613</c:v>
                </c:pt>
                <c:pt idx="344">
                  <c:v>42643</c:v>
                </c:pt>
                <c:pt idx="345">
                  <c:v>42674</c:v>
                </c:pt>
                <c:pt idx="346">
                  <c:v>42704</c:v>
                </c:pt>
                <c:pt idx="347">
                  <c:v>42734</c:v>
                </c:pt>
                <c:pt idx="348">
                  <c:v>42766</c:v>
                </c:pt>
                <c:pt idx="349">
                  <c:v>42794</c:v>
                </c:pt>
                <c:pt idx="350">
                  <c:v>42825</c:v>
                </c:pt>
                <c:pt idx="351">
                  <c:v>42853</c:v>
                </c:pt>
                <c:pt idx="352">
                  <c:v>42886</c:v>
                </c:pt>
                <c:pt idx="353">
                  <c:v>42916</c:v>
                </c:pt>
                <c:pt idx="354">
                  <c:v>42947</c:v>
                </c:pt>
                <c:pt idx="355">
                  <c:v>42978</c:v>
                </c:pt>
                <c:pt idx="356">
                  <c:v>43007</c:v>
                </c:pt>
                <c:pt idx="357">
                  <c:v>43039</c:v>
                </c:pt>
                <c:pt idx="358">
                  <c:v>43069</c:v>
                </c:pt>
                <c:pt idx="359">
                  <c:v>43098</c:v>
                </c:pt>
                <c:pt idx="360">
                  <c:v>43131</c:v>
                </c:pt>
                <c:pt idx="361">
                  <c:v>43159</c:v>
                </c:pt>
                <c:pt idx="362">
                  <c:v>43189</c:v>
                </c:pt>
                <c:pt idx="363">
                  <c:v>43220</c:v>
                </c:pt>
                <c:pt idx="364">
                  <c:v>43251</c:v>
                </c:pt>
                <c:pt idx="365">
                  <c:v>43280</c:v>
                </c:pt>
                <c:pt idx="366">
                  <c:v>43312</c:v>
                </c:pt>
                <c:pt idx="367">
                  <c:v>43343</c:v>
                </c:pt>
                <c:pt idx="368">
                  <c:v>43371</c:v>
                </c:pt>
                <c:pt idx="369">
                  <c:v>43404</c:v>
                </c:pt>
                <c:pt idx="370">
                  <c:v>43434</c:v>
                </c:pt>
                <c:pt idx="371">
                  <c:v>43465</c:v>
                </c:pt>
                <c:pt idx="372">
                  <c:v>43496</c:v>
                </c:pt>
                <c:pt idx="373">
                  <c:v>43524</c:v>
                </c:pt>
                <c:pt idx="374">
                  <c:v>43553</c:v>
                </c:pt>
                <c:pt idx="375">
                  <c:v>43585</c:v>
                </c:pt>
                <c:pt idx="376">
                  <c:v>43616</c:v>
                </c:pt>
                <c:pt idx="377">
                  <c:v>43644</c:v>
                </c:pt>
                <c:pt idx="378">
                  <c:v>43677</c:v>
                </c:pt>
                <c:pt idx="379">
                  <c:v>43707</c:v>
                </c:pt>
                <c:pt idx="380">
                  <c:v>43738</c:v>
                </c:pt>
                <c:pt idx="381">
                  <c:v>43769</c:v>
                </c:pt>
                <c:pt idx="382">
                  <c:v>43798</c:v>
                </c:pt>
                <c:pt idx="383">
                  <c:v>43830</c:v>
                </c:pt>
                <c:pt idx="384">
                  <c:v>43861</c:v>
                </c:pt>
                <c:pt idx="385">
                  <c:v>43889</c:v>
                </c:pt>
                <c:pt idx="386">
                  <c:v>43921</c:v>
                </c:pt>
                <c:pt idx="387">
                  <c:v>43951</c:v>
                </c:pt>
                <c:pt idx="388">
                  <c:v>43980</c:v>
                </c:pt>
                <c:pt idx="389">
                  <c:v>44012</c:v>
                </c:pt>
                <c:pt idx="390">
                  <c:v>44043</c:v>
                </c:pt>
                <c:pt idx="391">
                  <c:v>44074</c:v>
                </c:pt>
                <c:pt idx="392">
                  <c:v>44104</c:v>
                </c:pt>
                <c:pt idx="393">
                  <c:v>44134</c:v>
                </c:pt>
                <c:pt idx="394">
                  <c:v>44165</c:v>
                </c:pt>
                <c:pt idx="395">
                  <c:v>44196</c:v>
                </c:pt>
                <c:pt idx="396">
                  <c:v>44225</c:v>
                </c:pt>
                <c:pt idx="397">
                  <c:v>44253</c:v>
                </c:pt>
                <c:pt idx="398">
                  <c:v>44286</c:v>
                </c:pt>
                <c:pt idx="399">
                  <c:v>44316</c:v>
                </c:pt>
                <c:pt idx="400">
                  <c:v>44347</c:v>
                </c:pt>
                <c:pt idx="401">
                  <c:v>44377</c:v>
                </c:pt>
                <c:pt idx="402">
                  <c:v>44407</c:v>
                </c:pt>
                <c:pt idx="403">
                  <c:v>44439</c:v>
                </c:pt>
                <c:pt idx="404">
                  <c:v>44469</c:v>
                </c:pt>
                <c:pt idx="405">
                  <c:v>44498</c:v>
                </c:pt>
                <c:pt idx="406">
                  <c:v>44530</c:v>
                </c:pt>
                <c:pt idx="407">
                  <c:v>44561</c:v>
                </c:pt>
                <c:pt idx="408">
                  <c:v>44592</c:v>
                </c:pt>
                <c:pt idx="409">
                  <c:v>44620</c:v>
                </c:pt>
                <c:pt idx="410">
                  <c:v>44651</c:v>
                </c:pt>
                <c:pt idx="411">
                  <c:v>44680</c:v>
                </c:pt>
                <c:pt idx="412">
                  <c:v>44712</c:v>
                </c:pt>
                <c:pt idx="413">
                  <c:v>44742</c:v>
                </c:pt>
                <c:pt idx="414">
                  <c:v>44771</c:v>
                </c:pt>
                <c:pt idx="415">
                  <c:v>44804</c:v>
                </c:pt>
                <c:pt idx="416">
                  <c:v>44834</c:v>
                </c:pt>
                <c:pt idx="417">
                  <c:v>44865</c:v>
                </c:pt>
                <c:pt idx="418">
                  <c:v>44895</c:v>
                </c:pt>
                <c:pt idx="419">
                  <c:v>44925</c:v>
                </c:pt>
                <c:pt idx="420">
                  <c:v>44957</c:v>
                </c:pt>
                <c:pt idx="421">
                  <c:v>44985</c:v>
                </c:pt>
                <c:pt idx="422">
                  <c:v>45016</c:v>
                </c:pt>
                <c:pt idx="423">
                  <c:v>45044</c:v>
                </c:pt>
                <c:pt idx="424">
                  <c:v>45077</c:v>
                </c:pt>
                <c:pt idx="425">
                  <c:v>45107</c:v>
                </c:pt>
                <c:pt idx="426">
                  <c:v>45138</c:v>
                </c:pt>
                <c:pt idx="427">
                  <c:v>45169</c:v>
                </c:pt>
                <c:pt idx="428">
                  <c:v>45198</c:v>
                </c:pt>
                <c:pt idx="429">
                  <c:v>45230</c:v>
                </c:pt>
                <c:pt idx="430">
                  <c:v>45260</c:v>
                </c:pt>
                <c:pt idx="431">
                  <c:v>45289</c:v>
                </c:pt>
                <c:pt idx="432">
                  <c:v>45322</c:v>
                </c:pt>
                <c:pt idx="433">
                  <c:v>45351</c:v>
                </c:pt>
                <c:pt idx="434">
                  <c:v>45380</c:v>
                </c:pt>
                <c:pt idx="435">
                  <c:v>45412</c:v>
                </c:pt>
                <c:pt idx="436">
                  <c:v>45443</c:v>
                </c:pt>
                <c:pt idx="437">
                  <c:v>45471</c:v>
                </c:pt>
                <c:pt idx="438">
                  <c:v>45504</c:v>
                </c:pt>
                <c:pt idx="439">
                  <c:v>45534</c:v>
                </c:pt>
                <c:pt idx="440">
                  <c:v>45565</c:v>
                </c:pt>
                <c:pt idx="441">
                  <c:v>45596</c:v>
                </c:pt>
                <c:pt idx="442">
                  <c:v>45626</c:v>
                </c:pt>
                <c:pt idx="443">
                  <c:v>45657</c:v>
                </c:pt>
              </c:numCache>
            </c:numRef>
          </c:cat>
          <c:val>
            <c:numRef>
              <c:f>Sheet1!$B$343:$B$786</c:f>
              <c:numCache>
                <c:formatCode>General</c:formatCode>
                <c:ptCount val="444"/>
                <c:pt idx="0">
                  <c:v>6.63</c:v>
                </c:pt>
                <c:pt idx="1">
                  <c:v>6.5</c:v>
                </c:pt>
                <c:pt idx="2">
                  <c:v>6.75</c:v>
                </c:pt>
                <c:pt idx="3">
                  <c:v>6.75</c:v>
                </c:pt>
                <c:pt idx="4">
                  <c:v>7.25</c:v>
                </c:pt>
                <c:pt idx="5">
                  <c:v>7.5</c:v>
                </c:pt>
                <c:pt idx="6">
                  <c:v>7.75</c:v>
                </c:pt>
                <c:pt idx="7">
                  <c:v>8.25</c:v>
                </c:pt>
                <c:pt idx="8">
                  <c:v>8.25</c:v>
                </c:pt>
                <c:pt idx="9">
                  <c:v>8.25</c:v>
                </c:pt>
                <c:pt idx="10">
                  <c:v>8.3800000000000008</c:v>
                </c:pt>
                <c:pt idx="11">
                  <c:v>8.75</c:v>
                </c:pt>
                <c:pt idx="12">
                  <c:v>8.75</c:v>
                </c:pt>
                <c:pt idx="13">
                  <c:v>9.75</c:v>
                </c:pt>
                <c:pt idx="14">
                  <c:v>9.75</c:v>
                </c:pt>
                <c:pt idx="15">
                  <c:v>9.75</c:v>
                </c:pt>
                <c:pt idx="16">
                  <c:v>9.75</c:v>
                </c:pt>
                <c:pt idx="17">
                  <c:v>9.6300000000000008</c:v>
                </c:pt>
                <c:pt idx="18">
                  <c:v>9</c:v>
                </c:pt>
                <c:pt idx="19">
                  <c:v>9</c:v>
                </c:pt>
                <c:pt idx="20">
                  <c:v>9</c:v>
                </c:pt>
                <c:pt idx="21">
                  <c:v>8.5</c:v>
                </c:pt>
                <c:pt idx="22">
                  <c:v>8.5</c:v>
                </c:pt>
                <c:pt idx="23">
                  <c:v>8.25</c:v>
                </c:pt>
                <c:pt idx="24">
                  <c:v>8.25</c:v>
                </c:pt>
                <c:pt idx="25">
                  <c:v>8.25</c:v>
                </c:pt>
                <c:pt idx="26">
                  <c:v>8.25</c:v>
                </c:pt>
                <c:pt idx="27">
                  <c:v>8.25</c:v>
                </c:pt>
                <c:pt idx="28">
                  <c:v>8.25</c:v>
                </c:pt>
                <c:pt idx="29">
                  <c:v>8.25</c:v>
                </c:pt>
                <c:pt idx="30">
                  <c:v>8</c:v>
                </c:pt>
                <c:pt idx="31">
                  <c:v>8</c:v>
                </c:pt>
                <c:pt idx="32">
                  <c:v>8</c:v>
                </c:pt>
                <c:pt idx="33">
                  <c:v>7.75</c:v>
                </c:pt>
                <c:pt idx="34">
                  <c:v>7.5</c:v>
                </c:pt>
                <c:pt idx="35">
                  <c:v>7</c:v>
                </c:pt>
                <c:pt idx="36">
                  <c:v>6.75</c:v>
                </c:pt>
                <c:pt idx="37">
                  <c:v>6.25</c:v>
                </c:pt>
                <c:pt idx="38">
                  <c:v>6</c:v>
                </c:pt>
                <c:pt idx="39">
                  <c:v>5.75</c:v>
                </c:pt>
                <c:pt idx="40">
                  <c:v>5.75</c:v>
                </c:pt>
                <c:pt idx="41">
                  <c:v>5.75</c:v>
                </c:pt>
                <c:pt idx="42">
                  <c:v>5.75</c:v>
                </c:pt>
                <c:pt idx="43">
                  <c:v>5.5</c:v>
                </c:pt>
                <c:pt idx="44">
                  <c:v>5.25</c:v>
                </c:pt>
                <c:pt idx="45">
                  <c:v>5</c:v>
                </c:pt>
                <c:pt idx="46">
                  <c:v>4.75</c:v>
                </c:pt>
                <c:pt idx="47">
                  <c:v>4</c:v>
                </c:pt>
                <c:pt idx="48">
                  <c:v>4</c:v>
                </c:pt>
                <c:pt idx="49">
                  <c:v>4</c:v>
                </c:pt>
                <c:pt idx="50">
                  <c:v>4</c:v>
                </c:pt>
                <c:pt idx="51">
                  <c:v>3.75</c:v>
                </c:pt>
                <c:pt idx="52">
                  <c:v>3.75</c:v>
                </c:pt>
                <c:pt idx="53">
                  <c:v>3.75</c:v>
                </c:pt>
                <c:pt idx="54">
                  <c:v>3.25</c:v>
                </c:pt>
                <c:pt idx="55">
                  <c:v>3.25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3.25</c:v>
                </c:pt>
                <c:pt idx="74">
                  <c:v>3.5</c:v>
                </c:pt>
                <c:pt idx="75">
                  <c:v>3.75</c:v>
                </c:pt>
                <c:pt idx="76">
                  <c:v>4.25</c:v>
                </c:pt>
                <c:pt idx="77">
                  <c:v>4.25</c:v>
                </c:pt>
                <c:pt idx="78">
                  <c:v>4.25</c:v>
                </c:pt>
                <c:pt idx="79">
                  <c:v>4.75</c:v>
                </c:pt>
                <c:pt idx="80">
                  <c:v>4.75</c:v>
                </c:pt>
                <c:pt idx="81">
                  <c:v>4.75</c:v>
                </c:pt>
                <c:pt idx="82">
                  <c:v>5.5</c:v>
                </c:pt>
                <c:pt idx="83">
                  <c:v>5.5</c:v>
                </c:pt>
                <c:pt idx="84">
                  <c:v>5.5</c:v>
                </c:pt>
                <c:pt idx="85">
                  <c:v>6</c:v>
                </c:pt>
                <c:pt idx="86">
                  <c:v>6</c:v>
                </c:pt>
                <c:pt idx="87">
                  <c:v>6</c:v>
                </c:pt>
                <c:pt idx="88">
                  <c:v>6</c:v>
                </c:pt>
                <c:pt idx="89">
                  <c:v>6</c:v>
                </c:pt>
                <c:pt idx="90">
                  <c:v>5.75</c:v>
                </c:pt>
                <c:pt idx="91">
                  <c:v>5.75</c:v>
                </c:pt>
                <c:pt idx="92">
                  <c:v>5.75</c:v>
                </c:pt>
                <c:pt idx="93">
                  <c:v>5.75</c:v>
                </c:pt>
                <c:pt idx="94">
                  <c:v>5.75</c:v>
                </c:pt>
                <c:pt idx="95">
                  <c:v>5.5</c:v>
                </c:pt>
                <c:pt idx="96">
                  <c:v>5.25</c:v>
                </c:pt>
                <c:pt idx="97">
                  <c:v>5.25</c:v>
                </c:pt>
                <c:pt idx="98">
                  <c:v>5.25</c:v>
                </c:pt>
                <c:pt idx="99">
                  <c:v>5.25</c:v>
                </c:pt>
                <c:pt idx="100">
                  <c:v>5.25</c:v>
                </c:pt>
                <c:pt idx="101">
                  <c:v>5.25</c:v>
                </c:pt>
                <c:pt idx="102">
                  <c:v>5.25</c:v>
                </c:pt>
                <c:pt idx="103">
                  <c:v>5.25</c:v>
                </c:pt>
                <c:pt idx="104">
                  <c:v>5.25</c:v>
                </c:pt>
                <c:pt idx="105">
                  <c:v>5.25</c:v>
                </c:pt>
                <c:pt idx="106">
                  <c:v>5.25</c:v>
                </c:pt>
                <c:pt idx="107">
                  <c:v>5.25</c:v>
                </c:pt>
                <c:pt idx="108">
                  <c:v>5.25</c:v>
                </c:pt>
                <c:pt idx="109">
                  <c:v>5.25</c:v>
                </c:pt>
                <c:pt idx="110">
                  <c:v>5.5</c:v>
                </c:pt>
                <c:pt idx="111">
                  <c:v>5.5</c:v>
                </c:pt>
                <c:pt idx="112">
                  <c:v>5.5</c:v>
                </c:pt>
                <c:pt idx="113">
                  <c:v>5.5</c:v>
                </c:pt>
                <c:pt idx="114">
                  <c:v>5.5</c:v>
                </c:pt>
                <c:pt idx="115">
                  <c:v>5.5</c:v>
                </c:pt>
                <c:pt idx="116">
                  <c:v>5.5</c:v>
                </c:pt>
                <c:pt idx="117">
                  <c:v>5.5</c:v>
                </c:pt>
                <c:pt idx="118">
                  <c:v>5.5</c:v>
                </c:pt>
                <c:pt idx="119">
                  <c:v>5.5</c:v>
                </c:pt>
                <c:pt idx="120">
                  <c:v>5.5</c:v>
                </c:pt>
                <c:pt idx="121">
                  <c:v>5.5</c:v>
                </c:pt>
                <c:pt idx="122">
                  <c:v>5.5</c:v>
                </c:pt>
                <c:pt idx="123">
                  <c:v>5.5</c:v>
                </c:pt>
                <c:pt idx="124">
                  <c:v>5.5</c:v>
                </c:pt>
                <c:pt idx="125">
                  <c:v>5.5</c:v>
                </c:pt>
                <c:pt idx="126">
                  <c:v>5.5</c:v>
                </c:pt>
                <c:pt idx="127">
                  <c:v>5.5</c:v>
                </c:pt>
                <c:pt idx="128">
                  <c:v>5.25</c:v>
                </c:pt>
                <c:pt idx="129">
                  <c:v>5</c:v>
                </c:pt>
                <c:pt idx="130">
                  <c:v>4.75</c:v>
                </c:pt>
                <c:pt idx="131">
                  <c:v>4.75</c:v>
                </c:pt>
                <c:pt idx="132">
                  <c:v>4.75</c:v>
                </c:pt>
                <c:pt idx="133">
                  <c:v>4.75</c:v>
                </c:pt>
                <c:pt idx="134">
                  <c:v>4.75</c:v>
                </c:pt>
                <c:pt idx="135">
                  <c:v>4.75</c:v>
                </c:pt>
                <c:pt idx="136">
                  <c:v>4.75</c:v>
                </c:pt>
                <c:pt idx="137">
                  <c:v>5</c:v>
                </c:pt>
                <c:pt idx="138">
                  <c:v>5</c:v>
                </c:pt>
                <c:pt idx="139">
                  <c:v>5.25</c:v>
                </c:pt>
                <c:pt idx="140">
                  <c:v>5.25</c:v>
                </c:pt>
                <c:pt idx="141">
                  <c:v>5.25</c:v>
                </c:pt>
                <c:pt idx="142">
                  <c:v>5.5</c:v>
                </c:pt>
                <c:pt idx="143">
                  <c:v>5.5</c:v>
                </c:pt>
                <c:pt idx="144">
                  <c:v>5.5</c:v>
                </c:pt>
                <c:pt idx="145">
                  <c:v>5.75</c:v>
                </c:pt>
                <c:pt idx="146">
                  <c:v>6</c:v>
                </c:pt>
                <c:pt idx="147">
                  <c:v>6</c:v>
                </c:pt>
                <c:pt idx="148">
                  <c:v>6.5</c:v>
                </c:pt>
                <c:pt idx="149">
                  <c:v>6.5</c:v>
                </c:pt>
                <c:pt idx="150">
                  <c:v>6.5</c:v>
                </c:pt>
                <c:pt idx="151">
                  <c:v>6.5</c:v>
                </c:pt>
                <c:pt idx="152">
                  <c:v>6.5</c:v>
                </c:pt>
                <c:pt idx="153">
                  <c:v>6.5</c:v>
                </c:pt>
                <c:pt idx="154">
                  <c:v>6.5</c:v>
                </c:pt>
                <c:pt idx="155">
                  <c:v>6.5</c:v>
                </c:pt>
                <c:pt idx="156">
                  <c:v>5.5</c:v>
                </c:pt>
                <c:pt idx="157">
                  <c:v>5.5</c:v>
                </c:pt>
                <c:pt idx="158">
                  <c:v>5</c:v>
                </c:pt>
                <c:pt idx="159">
                  <c:v>4.5</c:v>
                </c:pt>
                <c:pt idx="160">
                  <c:v>4</c:v>
                </c:pt>
                <c:pt idx="161">
                  <c:v>3.75</c:v>
                </c:pt>
                <c:pt idx="162">
                  <c:v>3.75</c:v>
                </c:pt>
                <c:pt idx="163">
                  <c:v>3.5</c:v>
                </c:pt>
                <c:pt idx="164">
                  <c:v>3</c:v>
                </c:pt>
                <c:pt idx="165">
                  <c:v>2.5</c:v>
                </c:pt>
                <c:pt idx="166">
                  <c:v>2</c:v>
                </c:pt>
                <c:pt idx="167">
                  <c:v>1.75</c:v>
                </c:pt>
                <c:pt idx="168">
                  <c:v>1.75</c:v>
                </c:pt>
                <c:pt idx="169">
                  <c:v>1.75</c:v>
                </c:pt>
                <c:pt idx="170">
                  <c:v>1.75</c:v>
                </c:pt>
                <c:pt idx="171">
                  <c:v>1.75</c:v>
                </c:pt>
                <c:pt idx="172">
                  <c:v>1.75</c:v>
                </c:pt>
                <c:pt idx="173">
                  <c:v>1.75</c:v>
                </c:pt>
                <c:pt idx="174">
                  <c:v>1.75</c:v>
                </c:pt>
                <c:pt idx="175">
                  <c:v>1.75</c:v>
                </c:pt>
                <c:pt idx="176">
                  <c:v>1.75</c:v>
                </c:pt>
                <c:pt idx="177">
                  <c:v>1.75</c:v>
                </c:pt>
                <c:pt idx="178">
                  <c:v>1.25</c:v>
                </c:pt>
                <c:pt idx="179">
                  <c:v>1.25</c:v>
                </c:pt>
                <c:pt idx="180">
                  <c:v>1.25</c:v>
                </c:pt>
                <c:pt idx="181">
                  <c:v>1.25</c:v>
                </c:pt>
                <c:pt idx="182">
                  <c:v>1.25</c:v>
                </c:pt>
                <c:pt idx="183">
                  <c:v>1.25</c:v>
                </c:pt>
                <c:pt idx="184">
                  <c:v>1.25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1.25</c:v>
                </c:pt>
                <c:pt idx="198">
                  <c:v>1.25</c:v>
                </c:pt>
                <c:pt idx="199">
                  <c:v>1.5</c:v>
                </c:pt>
                <c:pt idx="200">
                  <c:v>1.75</c:v>
                </c:pt>
                <c:pt idx="201">
                  <c:v>1.75</c:v>
                </c:pt>
                <c:pt idx="202">
                  <c:v>2</c:v>
                </c:pt>
                <c:pt idx="203">
                  <c:v>2.25</c:v>
                </c:pt>
                <c:pt idx="204">
                  <c:v>2.25</c:v>
                </c:pt>
                <c:pt idx="205">
                  <c:v>2.5</c:v>
                </c:pt>
                <c:pt idx="206">
                  <c:v>2.75</c:v>
                </c:pt>
                <c:pt idx="207">
                  <c:v>2.75</c:v>
                </c:pt>
                <c:pt idx="208">
                  <c:v>3</c:v>
                </c:pt>
                <c:pt idx="209">
                  <c:v>3.25</c:v>
                </c:pt>
                <c:pt idx="210">
                  <c:v>3.25</c:v>
                </c:pt>
                <c:pt idx="211">
                  <c:v>3.5</c:v>
                </c:pt>
                <c:pt idx="212">
                  <c:v>3.75</c:v>
                </c:pt>
                <c:pt idx="213">
                  <c:v>3.75</c:v>
                </c:pt>
                <c:pt idx="214">
                  <c:v>4</c:v>
                </c:pt>
                <c:pt idx="215">
                  <c:v>4.25</c:v>
                </c:pt>
                <c:pt idx="216">
                  <c:v>4.5</c:v>
                </c:pt>
                <c:pt idx="217">
                  <c:v>4.5</c:v>
                </c:pt>
                <c:pt idx="218">
                  <c:v>4.75</c:v>
                </c:pt>
                <c:pt idx="219">
                  <c:v>4.75</c:v>
                </c:pt>
                <c:pt idx="220">
                  <c:v>5</c:v>
                </c:pt>
                <c:pt idx="221">
                  <c:v>5.25</c:v>
                </c:pt>
                <c:pt idx="222">
                  <c:v>5.25</c:v>
                </c:pt>
                <c:pt idx="223">
                  <c:v>5.25</c:v>
                </c:pt>
                <c:pt idx="224">
                  <c:v>5.25</c:v>
                </c:pt>
                <c:pt idx="225">
                  <c:v>5.25</c:v>
                </c:pt>
                <c:pt idx="226">
                  <c:v>5.25</c:v>
                </c:pt>
                <c:pt idx="227">
                  <c:v>5.25</c:v>
                </c:pt>
                <c:pt idx="228">
                  <c:v>5.25</c:v>
                </c:pt>
                <c:pt idx="229">
                  <c:v>5.25</c:v>
                </c:pt>
                <c:pt idx="230">
                  <c:v>5.25</c:v>
                </c:pt>
                <c:pt idx="231">
                  <c:v>5.25</c:v>
                </c:pt>
                <c:pt idx="232">
                  <c:v>5.25</c:v>
                </c:pt>
                <c:pt idx="233">
                  <c:v>5.25</c:v>
                </c:pt>
                <c:pt idx="234">
                  <c:v>5.25</c:v>
                </c:pt>
                <c:pt idx="235">
                  <c:v>5.25</c:v>
                </c:pt>
                <c:pt idx="236">
                  <c:v>4.75</c:v>
                </c:pt>
                <c:pt idx="237">
                  <c:v>4.5</c:v>
                </c:pt>
                <c:pt idx="238">
                  <c:v>4.5</c:v>
                </c:pt>
                <c:pt idx="239">
                  <c:v>4.25</c:v>
                </c:pt>
                <c:pt idx="240">
                  <c:v>3</c:v>
                </c:pt>
                <c:pt idx="241">
                  <c:v>3</c:v>
                </c:pt>
                <c:pt idx="242">
                  <c:v>2.25</c:v>
                </c:pt>
                <c:pt idx="243">
                  <c:v>2</c:v>
                </c:pt>
                <c:pt idx="244">
                  <c:v>2</c:v>
                </c:pt>
                <c:pt idx="245">
                  <c:v>2</c:v>
                </c:pt>
                <c:pt idx="246">
                  <c:v>2</c:v>
                </c:pt>
                <c:pt idx="247">
                  <c:v>2</c:v>
                </c:pt>
                <c:pt idx="248">
                  <c:v>2</c:v>
                </c:pt>
                <c:pt idx="249">
                  <c:v>1</c:v>
                </c:pt>
                <c:pt idx="250">
                  <c:v>1</c:v>
                </c:pt>
                <c:pt idx="251">
                  <c:v>0.25</c:v>
                </c:pt>
                <c:pt idx="252">
                  <c:v>0.25</c:v>
                </c:pt>
                <c:pt idx="253">
                  <c:v>0.25</c:v>
                </c:pt>
                <c:pt idx="254">
                  <c:v>0.25</c:v>
                </c:pt>
                <c:pt idx="255">
                  <c:v>0.25</c:v>
                </c:pt>
                <c:pt idx="256">
                  <c:v>0.25</c:v>
                </c:pt>
                <c:pt idx="257">
                  <c:v>0.25</c:v>
                </c:pt>
                <c:pt idx="258">
                  <c:v>0.25</c:v>
                </c:pt>
                <c:pt idx="259">
                  <c:v>0.25</c:v>
                </c:pt>
                <c:pt idx="260">
                  <c:v>0.25</c:v>
                </c:pt>
                <c:pt idx="261">
                  <c:v>0.25</c:v>
                </c:pt>
                <c:pt idx="262">
                  <c:v>0.25</c:v>
                </c:pt>
                <c:pt idx="263">
                  <c:v>0.25</c:v>
                </c:pt>
                <c:pt idx="264">
                  <c:v>0.25</c:v>
                </c:pt>
                <c:pt idx="265">
                  <c:v>0.25</c:v>
                </c:pt>
                <c:pt idx="266">
                  <c:v>0.25</c:v>
                </c:pt>
                <c:pt idx="267">
                  <c:v>0.25</c:v>
                </c:pt>
                <c:pt idx="268">
                  <c:v>0.25</c:v>
                </c:pt>
                <c:pt idx="269">
                  <c:v>0.25</c:v>
                </c:pt>
                <c:pt idx="270">
                  <c:v>0.25</c:v>
                </c:pt>
                <c:pt idx="271">
                  <c:v>0.25</c:v>
                </c:pt>
                <c:pt idx="272">
                  <c:v>0.25</c:v>
                </c:pt>
                <c:pt idx="273">
                  <c:v>0.25</c:v>
                </c:pt>
                <c:pt idx="274">
                  <c:v>0.25</c:v>
                </c:pt>
                <c:pt idx="275">
                  <c:v>0.25</c:v>
                </c:pt>
                <c:pt idx="276">
                  <c:v>0.25</c:v>
                </c:pt>
                <c:pt idx="277">
                  <c:v>0.25</c:v>
                </c:pt>
                <c:pt idx="278">
                  <c:v>0.25</c:v>
                </c:pt>
                <c:pt idx="279">
                  <c:v>0.25</c:v>
                </c:pt>
                <c:pt idx="280">
                  <c:v>0.25</c:v>
                </c:pt>
                <c:pt idx="281">
                  <c:v>0.25</c:v>
                </c:pt>
                <c:pt idx="282">
                  <c:v>0.25</c:v>
                </c:pt>
                <c:pt idx="283">
                  <c:v>0.25</c:v>
                </c:pt>
                <c:pt idx="284">
                  <c:v>0.25</c:v>
                </c:pt>
                <c:pt idx="285">
                  <c:v>0.25</c:v>
                </c:pt>
                <c:pt idx="286">
                  <c:v>0.25</c:v>
                </c:pt>
                <c:pt idx="287">
                  <c:v>0.25</c:v>
                </c:pt>
                <c:pt idx="288">
                  <c:v>0.25</c:v>
                </c:pt>
                <c:pt idx="289">
                  <c:v>0.25</c:v>
                </c:pt>
                <c:pt idx="290">
                  <c:v>0.25</c:v>
                </c:pt>
                <c:pt idx="291">
                  <c:v>0.25</c:v>
                </c:pt>
                <c:pt idx="292">
                  <c:v>0.25</c:v>
                </c:pt>
                <c:pt idx="293">
                  <c:v>0.25</c:v>
                </c:pt>
                <c:pt idx="294">
                  <c:v>0.25</c:v>
                </c:pt>
                <c:pt idx="295">
                  <c:v>0.25</c:v>
                </c:pt>
                <c:pt idx="296">
                  <c:v>0.25</c:v>
                </c:pt>
                <c:pt idx="297">
                  <c:v>0.25</c:v>
                </c:pt>
                <c:pt idx="298">
                  <c:v>0.25</c:v>
                </c:pt>
                <c:pt idx="299">
                  <c:v>0.25</c:v>
                </c:pt>
                <c:pt idx="300">
                  <c:v>0.25</c:v>
                </c:pt>
                <c:pt idx="301">
                  <c:v>0.25</c:v>
                </c:pt>
                <c:pt idx="302">
                  <c:v>0.25</c:v>
                </c:pt>
                <c:pt idx="303">
                  <c:v>0.25</c:v>
                </c:pt>
                <c:pt idx="304">
                  <c:v>0.25</c:v>
                </c:pt>
                <c:pt idx="305">
                  <c:v>0.25</c:v>
                </c:pt>
                <c:pt idx="306">
                  <c:v>0.25</c:v>
                </c:pt>
                <c:pt idx="307">
                  <c:v>0.25</c:v>
                </c:pt>
                <c:pt idx="308">
                  <c:v>0.25</c:v>
                </c:pt>
                <c:pt idx="309">
                  <c:v>0.25</c:v>
                </c:pt>
                <c:pt idx="310">
                  <c:v>0.25</c:v>
                </c:pt>
                <c:pt idx="311">
                  <c:v>0.25</c:v>
                </c:pt>
                <c:pt idx="312">
                  <c:v>0.25</c:v>
                </c:pt>
                <c:pt idx="313">
                  <c:v>0.25</c:v>
                </c:pt>
                <c:pt idx="314">
                  <c:v>0.25</c:v>
                </c:pt>
                <c:pt idx="315">
                  <c:v>0.25</c:v>
                </c:pt>
                <c:pt idx="316">
                  <c:v>0.25</c:v>
                </c:pt>
                <c:pt idx="317">
                  <c:v>0.25</c:v>
                </c:pt>
                <c:pt idx="318">
                  <c:v>0.25</c:v>
                </c:pt>
                <c:pt idx="319">
                  <c:v>0.25</c:v>
                </c:pt>
                <c:pt idx="320">
                  <c:v>0.25</c:v>
                </c:pt>
                <c:pt idx="321">
                  <c:v>0.25</c:v>
                </c:pt>
                <c:pt idx="322">
                  <c:v>0.25</c:v>
                </c:pt>
                <c:pt idx="323">
                  <c:v>0.25</c:v>
                </c:pt>
                <c:pt idx="324">
                  <c:v>0.25</c:v>
                </c:pt>
                <c:pt idx="325">
                  <c:v>0.25</c:v>
                </c:pt>
                <c:pt idx="326">
                  <c:v>0.25</c:v>
                </c:pt>
                <c:pt idx="327">
                  <c:v>0.25</c:v>
                </c:pt>
                <c:pt idx="328">
                  <c:v>0.25</c:v>
                </c:pt>
                <c:pt idx="329">
                  <c:v>0.25</c:v>
                </c:pt>
                <c:pt idx="330">
                  <c:v>0.25</c:v>
                </c:pt>
                <c:pt idx="331">
                  <c:v>0.25</c:v>
                </c:pt>
                <c:pt idx="332">
                  <c:v>0.25</c:v>
                </c:pt>
                <c:pt idx="333">
                  <c:v>0.25</c:v>
                </c:pt>
                <c:pt idx="334">
                  <c:v>0.25</c:v>
                </c:pt>
                <c:pt idx="335">
                  <c:v>0.5</c:v>
                </c:pt>
                <c:pt idx="336">
                  <c:v>0.5</c:v>
                </c:pt>
                <c:pt idx="337">
                  <c:v>0.5</c:v>
                </c:pt>
                <c:pt idx="338">
                  <c:v>0.5</c:v>
                </c:pt>
                <c:pt idx="339">
                  <c:v>0.5</c:v>
                </c:pt>
                <c:pt idx="340">
                  <c:v>0.5</c:v>
                </c:pt>
                <c:pt idx="341">
                  <c:v>0.5</c:v>
                </c:pt>
                <c:pt idx="342">
                  <c:v>0.5</c:v>
                </c:pt>
                <c:pt idx="343">
                  <c:v>0.5</c:v>
                </c:pt>
                <c:pt idx="344">
                  <c:v>0.5</c:v>
                </c:pt>
                <c:pt idx="345">
                  <c:v>0.5</c:v>
                </c:pt>
                <c:pt idx="346">
                  <c:v>0.5</c:v>
                </c:pt>
                <c:pt idx="347">
                  <c:v>0.75</c:v>
                </c:pt>
                <c:pt idx="348">
                  <c:v>0.75</c:v>
                </c:pt>
                <c:pt idx="349">
                  <c:v>0.75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1.25</c:v>
                </c:pt>
                <c:pt idx="354">
                  <c:v>1.25</c:v>
                </c:pt>
                <c:pt idx="355">
                  <c:v>1.25</c:v>
                </c:pt>
                <c:pt idx="356">
                  <c:v>1.25</c:v>
                </c:pt>
                <c:pt idx="357">
                  <c:v>1.25</c:v>
                </c:pt>
                <c:pt idx="358">
                  <c:v>1.25</c:v>
                </c:pt>
                <c:pt idx="359">
                  <c:v>1.5</c:v>
                </c:pt>
                <c:pt idx="360">
                  <c:v>1.5</c:v>
                </c:pt>
                <c:pt idx="361">
                  <c:v>1.5</c:v>
                </c:pt>
                <c:pt idx="362">
                  <c:v>1.75</c:v>
                </c:pt>
                <c:pt idx="363">
                  <c:v>1.75</c:v>
                </c:pt>
                <c:pt idx="364">
                  <c:v>1.75</c:v>
                </c:pt>
                <c:pt idx="365">
                  <c:v>2</c:v>
                </c:pt>
                <c:pt idx="366">
                  <c:v>2</c:v>
                </c:pt>
                <c:pt idx="367">
                  <c:v>2</c:v>
                </c:pt>
                <c:pt idx="368">
                  <c:v>2.25</c:v>
                </c:pt>
                <c:pt idx="369">
                  <c:v>2.25</c:v>
                </c:pt>
                <c:pt idx="370">
                  <c:v>2.25</c:v>
                </c:pt>
                <c:pt idx="371">
                  <c:v>2.5</c:v>
                </c:pt>
                <c:pt idx="372">
                  <c:v>2.5</c:v>
                </c:pt>
                <c:pt idx="373">
                  <c:v>2.5</c:v>
                </c:pt>
                <c:pt idx="374">
                  <c:v>2.5</c:v>
                </c:pt>
                <c:pt idx="375">
                  <c:v>2.5</c:v>
                </c:pt>
                <c:pt idx="376">
                  <c:v>2.5</c:v>
                </c:pt>
                <c:pt idx="377">
                  <c:v>2.5</c:v>
                </c:pt>
                <c:pt idx="378">
                  <c:v>2.25</c:v>
                </c:pt>
                <c:pt idx="379">
                  <c:v>2.25</c:v>
                </c:pt>
                <c:pt idx="380">
                  <c:v>2</c:v>
                </c:pt>
                <c:pt idx="381">
                  <c:v>1.75</c:v>
                </c:pt>
                <c:pt idx="382">
                  <c:v>1.75</c:v>
                </c:pt>
                <c:pt idx="383">
                  <c:v>1.75</c:v>
                </c:pt>
                <c:pt idx="384">
                  <c:v>1.75</c:v>
                </c:pt>
                <c:pt idx="385">
                  <c:v>1.75</c:v>
                </c:pt>
                <c:pt idx="386">
                  <c:v>0.25</c:v>
                </c:pt>
                <c:pt idx="387">
                  <c:v>0.25</c:v>
                </c:pt>
                <c:pt idx="388">
                  <c:v>0.25</c:v>
                </c:pt>
                <c:pt idx="389">
                  <c:v>0.25</c:v>
                </c:pt>
                <c:pt idx="390">
                  <c:v>0.25</c:v>
                </c:pt>
                <c:pt idx="391">
                  <c:v>0.25</c:v>
                </c:pt>
                <c:pt idx="392">
                  <c:v>0.25</c:v>
                </c:pt>
                <c:pt idx="393">
                  <c:v>0.25</c:v>
                </c:pt>
                <c:pt idx="394">
                  <c:v>0.25</c:v>
                </c:pt>
                <c:pt idx="395">
                  <c:v>0.25</c:v>
                </c:pt>
                <c:pt idx="396">
                  <c:v>0.25</c:v>
                </c:pt>
                <c:pt idx="397">
                  <c:v>0.25</c:v>
                </c:pt>
                <c:pt idx="398">
                  <c:v>0.25</c:v>
                </c:pt>
                <c:pt idx="399">
                  <c:v>0.25</c:v>
                </c:pt>
                <c:pt idx="400">
                  <c:v>0.25</c:v>
                </c:pt>
                <c:pt idx="401">
                  <c:v>0.25</c:v>
                </c:pt>
                <c:pt idx="402">
                  <c:v>0.25</c:v>
                </c:pt>
                <c:pt idx="403">
                  <c:v>0.25</c:v>
                </c:pt>
                <c:pt idx="404">
                  <c:v>0.25</c:v>
                </c:pt>
                <c:pt idx="405">
                  <c:v>0.25</c:v>
                </c:pt>
                <c:pt idx="406">
                  <c:v>0.25</c:v>
                </c:pt>
                <c:pt idx="407">
                  <c:v>0.25</c:v>
                </c:pt>
                <c:pt idx="408">
                  <c:v>0.25</c:v>
                </c:pt>
                <c:pt idx="409">
                  <c:v>0.25</c:v>
                </c:pt>
                <c:pt idx="410">
                  <c:v>0.5</c:v>
                </c:pt>
                <c:pt idx="411">
                  <c:v>0.5</c:v>
                </c:pt>
                <c:pt idx="412">
                  <c:v>1</c:v>
                </c:pt>
                <c:pt idx="413">
                  <c:v>1.75</c:v>
                </c:pt>
                <c:pt idx="414">
                  <c:v>2.5</c:v>
                </c:pt>
                <c:pt idx="415">
                  <c:v>2.5</c:v>
                </c:pt>
                <c:pt idx="416">
                  <c:v>3.25</c:v>
                </c:pt>
                <c:pt idx="417">
                  <c:v>3.25</c:v>
                </c:pt>
                <c:pt idx="418">
                  <c:v>4</c:v>
                </c:pt>
                <c:pt idx="419">
                  <c:v>4.5</c:v>
                </c:pt>
                <c:pt idx="420">
                  <c:v>4.5</c:v>
                </c:pt>
                <c:pt idx="421">
                  <c:v>4.75</c:v>
                </c:pt>
                <c:pt idx="422">
                  <c:v>5</c:v>
                </c:pt>
                <c:pt idx="423">
                  <c:v>5</c:v>
                </c:pt>
                <c:pt idx="424">
                  <c:v>5.25</c:v>
                </c:pt>
                <c:pt idx="425">
                  <c:v>5.25</c:v>
                </c:pt>
                <c:pt idx="426">
                  <c:v>5.5</c:v>
                </c:pt>
                <c:pt idx="427">
                  <c:v>5.5</c:v>
                </c:pt>
                <c:pt idx="428">
                  <c:v>5.5</c:v>
                </c:pt>
                <c:pt idx="429">
                  <c:v>5.5</c:v>
                </c:pt>
                <c:pt idx="430">
                  <c:v>5.5</c:v>
                </c:pt>
                <c:pt idx="431">
                  <c:v>5.5</c:v>
                </c:pt>
                <c:pt idx="432">
                  <c:v>5.5</c:v>
                </c:pt>
                <c:pt idx="433">
                  <c:v>5.5</c:v>
                </c:pt>
                <c:pt idx="434">
                  <c:v>5.5</c:v>
                </c:pt>
                <c:pt idx="435">
                  <c:v>5.5</c:v>
                </c:pt>
                <c:pt idx="436">
                  <c:v>5.5</c:v>
                </c:pt>
                <c:pt idx="437">
                  <c:v>5.5</c:v>
                </c:pt>
                <c:pt idx="438">
                  <c:v>5.5</c:v>
                </c:pt>
                <c:pt idx="439">
                  <c:v>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26A-46F9-8FCC-1CBB9A2B8D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4050432"/>
        <c:axId val="1453927776"/>
      </c:lineChart>
      <c:dateAx>
        <c:axId val="784050432"/>
        <c:scaling>
          <c:orientation val="minMax"/>
          <c:max val="45627"/>
          <c:min val="32509"/>
        </c:scaling>
        <c:delete val="0"/>
        <c:axPos val="b"/>
        <c:numFmt formatCode="yy" sourceLinked="0"/>
        <c:majorTickMark val="out"/>
        <c:minorTickMark val="none"/>
        <c:tickLblPos val="low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endParaRPr lang="ko-KR"/>
          </a:p>
        </c:txPr>
        <c:crossAx val="1453927776"/>
        <c:crosses val="autoZero"/>
        <c:auto val="1"/>
        <c:lblOffset val="100"/>
        <c:baseTimeUnit val="months"/>
        <c:majorUnit val="5"/>
        <c:majorTimeUnit val="years"/>
      </c:dateAx>
      <c:valAx>
        <c:axId val="1453927776"/>
        <c:scaling>
          <c:orientation val="minMax"/>
          <c:max val="9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3175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endParaRPr lang="ko-KR"/>
          </a:p>
        </c:txPr>
        <c:crossAx val="784050432"/>
        <c:crosses val="autoZero"/>
        <c:crossBetween val="between"/>
      </c:valAx>
      <c:valAx>
        <c:axId val="693149744"/>
        <c:scaling>
          <c:orientation val="minMax"/>
          <c:max val="1"/>
        </c:scaling>
        <c:delete val="0"/>
        <c:axPos val="r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endParaRPr lang="ko-KR"/>
          </a:p>
        </c:txPr>
        <c:crossAx val="2012357216"/>
        <c:crosses val="max"/>
        <c:crossBetween val="between"/>
      </c:valAx>
      <c:dateAx>
        <c:axId val="2012357216"/>
        <c:scaling>
          <c:orientation val="minMax"/>
        </c:scaling>
        <c:delete val="1"/>
        <c:axPos val="b"/>
        <c:numFmt formatCode="yyyy\-mm\-dd" sourceLinked="1"/>
        <c:majorTickMark val="out"/>
        <c:minorTickMark val="none"/>
        <c:tickLblPos val="nextTo"/>
        <c:crossAx val="693149744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933785931797725"/>
          <c:y val="5.6849753536905448E-3"/>
          <c:w val="0.81887562477485742"/>
          <c:h val="0.12047038604160246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삼성긴고딕OTF Light"/>
              <a:ea typeface="삼성긴고딕OTF Light"/>
              <a:cs typeface="삼성긴고딕OTF Light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25400" cap="flat" cmpd="sng" algn="ctr">
      <a:noFill/>
      <a:round/>
    </a:ln>
    <a:effectLst/>
  </c:spPr>
  <c:txPr>
    <a:bodyPr/>
    <a:lstStyle/>
    <a:p>
      <a:pPr>
        <a:defRPr sz="900">
          <a:solidFill>
            <a:srgbClr val="000000"/>
          </a:solidFill>
          <a:latin typeface="삼성긴고딕OTF Light"/>
          <a:ea typeface="삼성긴고딕OTF Light"/>
          <a:cs typeface="삼성긴고딕OTF Light"/>
        </a:defRPr>
      </a:pPr>
      <a:endParaRPr lang="ko-KR"/>
    </a:p>
  </c:txPr>
  <c:externalData r:id="rId4">
    <c:autoUpdate val="0"/>
  </c:externalData>
  <c:userShapes r:id="rId5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749783873454986E-2"/>
          <c:y val="0.10770745762042901"/>
          <c:w val="0.82736681248177324"/>
          <c:h val="0.81289404613896943"/>
        </c:manualLayout>
      </c:layout>
      <c:lineChart>
        <c:grouping val="standard"/>
        <c:varyColors val="0"/>
        <c:ser>
          <c:idx val="2"/>
          <c:order val="0"/>
          <c:tx>
            <c:strRef>
              <c:f>'[베버리지 곡선.xlsx]고용수요_공급'!$BB$6</c:f>
              <c:strCache>
                <c:ptCount val="1"/>
                <c:pt idx="0">
                  <c:v>고용수요-공급</c:v>
                </c:pt>
              </c:strCache>
            </c:strRef>
          </c:tx>
          <c:spPr>
            <a:ln w="19050" cap="rnd">
              <a:solidFill>
                <a:srgbClr val="0046DE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25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852-43D6-A047-EABAB3174774}"/>
                </c:ext>
              </c:extLst>
            </c:dLbl>
            <c:dLbl>
              <c:idx val="28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52-43D6-A047-EABAB31747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/>
                    <a:ea typeface="삼성긴고딕OTF Light"/>
                    <a:cs typeface="삼성긴고딕OTF Light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'[베버리지 곡선.xlsx]고용수요_공급'!$A$259:$A$542</c:f>
              <c:numCache>
                <c:formatCode>yyyy\-mm\-dd</c:formatCode>
                <c:ptCount val="284"/>
                <c:pt idx="0">
                  <c:v>36922</c:v>
                </c:pt>
                <c:pt idx="1">
                  <c:v>36950</c:v>
                </c:pt>
                <c:pt idx="2">
                  <c:v>36980</c:v>
                </c:pt>
                <c:pt idx="3">
                  <c:v>37011</c:v>
                </c:pt>
                <c:pt idx="4">
                  <c:v>37042</c:v>
                </c:pt>
                <c:pt idx="5">
                  <c:v>37071</c:v>
                </c:pt>
                <c:pt idx="6">
                  <c:v>37103</c:v>
                </c:pt>
                <c:pt idx="7">
                  <c:v>37134</c:v>
                </c:pt>
                <c:pt idx="8">
                  <c:v>37162</c:v>
                </c:pt>
                <c:pt idx="9">
                  <c:v>37195</c:v>
                </c:pt>
                <c:pt idx="10">
                  <c:v>37225</c:v>
                </c:pt>
                <c:pt idx="11">
                  <c:v>37256</c:v>
                </c:pt>
                <c:pt idx="12">
                  <c:v>37287</c:v>
                </c:pt>
                <c:pt idx="13">
                  <c:v>37315</c:v>
                </c:pt>
                <c:pt idx="14">
                  <c:v>37344</c:v>
                </c:pt>
                <c:pt idx="15">
                  <c:v>37376</c:v>
                </c:pt>
                <c:pt idx="16">
                  <c:v>37407</c:v>
                </c:pt>
                <c:pt idx="17">
                  <c:v>37435</c:v>
                </c:pt>
                <c:pt idx="18">
                  <c:v>37468</c:v>
                </c:pt>
                <c:pt idx="19">
                  <c:v>37498</c:v>
                </c:pt>
                <c:pt idx="20">
                  <c:v>37529</c:v>
                </c:pt>
                <c:pt idx="21">
                  <c:v>37560</c:v>
                </c:pt>
                <c:pt idx="22">
                  <c:v>37589</c:v>
                </c:pt>
                <c:pt idx="23">
                  <c:v>37621</c:v>
                </c:pt>
                <c:pt idx="24">
                  <c:v>37652</c:v>
                </c:pt>
                <c:pt idx="25">
                  <c:v>37680</c:v>
                </c:pt>
                <c:pt idx="26">
                  <c:v>37711</c:v>
                </c:pt>
                <c:pt idx="27">
                  <c:v>37741</c:v>
                </c:pt>
                <c:pt idx="28">
                  <c:v>37771</c:v>
                </c:pt>
                <c:pt idx="29">
                  <c:v>37802</c:v>
                </c:pt>
                <c:pt idx="30">
                  <c:v>37833</c:v>
                </c:pt>
                <c:pt idx="31">
                  <c:v>37862</c:v>
                </c:pt>
                <c:pt idx="32">
                  <c:v>37894</c:v>
                </c:pt>
                <c:pt idx="33">
                  <c:v>37925</c:v>
                </c:pt>
                <c:pt idx="34">
                  <c:v>37953</c:v>
                </c:pt>
                <c:pt idx="35">
                  <c:v>37986</c:v>
                </c:pt>
                <c:pt idx="36">
                  <c:v>38016</c:v>
                </c:pt>
                <c:pt idx="37">
                  <c:v>38044</c:v>
                </c:pt>
                <c:pt idx="38">
                  <c:v>38077</c:v>
                </c:pt>
                <c:pt idx="39">
                  <c:v>38107</c:v>
                </c:pt>
                <c:pt idx="40">
                  <c:v>38138</c:v>
                </c:pt>
                <c:pt idx="41">
                  <c:v>38168</c:v>
                </c:pt>
                <c:pt idx="42">
                  <c:v>38198</c:v>
                </c:pt>
                <c:pt idx="43">
                  <c:v>38230</c:v>
                </c:pt>
                <c:pt idx="44">
                  <c:v>38260</c:v>
                </c:pt>
                <c:pt idx="45">
                  <c:v>38289</c:v>
                </c:pt>
                <c:pt idx="46">
                  <c:v>38321</c:v>
                </c:pt>
                <c:pt idx="47">
                  <c:v>38352</c:v>
                </c:pt>
                <c:pt idx="48">
                  <c:v>38383</c:v>
                </c:pt>
                <c:pt idx="49">
                  <c:v>38411</c:v>
                </c:pt>
                <c:pt idx="50">
                  <c:v>38442</c:v>
                </c:pt>
                <c:pt idx="51">
                  <c:v>38471</c:v>
                </c:pt>
                <c:pt idx="52">
                  <c:v>38503</c:v>
                </c:pt>
                <c:pt idx="53">
                  <c:v>38533</c:v>
                </c:pt>
                <c:pt idx="54">
                  <c:v>38562</c:v>
                </c:pt>
                <c:pt idx="55">
                  <c:v>38595</c:v>
                </c:pt>
                <c:pt idx="56">
                  <c:v>38625</c:v>
                </c:pt>
                <c:pt idx="57">
                  <c:v>38656</c:v>
                </c:pt>
                <c:pt idx="58">
                  <c:v>38686</c:v>
                </c:pt>
                <c:pt idx="59">
                  <c:v>38716</c:v>
                </c:pt>
                <c:pt idx="60">
                  <c:v>38748</c:v>
                </c:pt>
                <c:pt idx="61">
                  <c:v>38776</c:v>
                </c:pt>
                <c:pt idx="62">
                  <c:v>38807</c:v>
                </c:pt>
                <c:pt idx="63">
                  <c:v>38835</c:v>
                </c:pt>
                <c:pt idx="64">
                  <c:v>38868</c:v>
                </c:pt>
                <c:pt idx="65">
                  <c:v>38898</c:v>
                </c:pt>
                <c:pt idx="66">
                  <c:v>38929</c:v>
                </c:pt>
                <c:pt idx="67">
                  <c:v>38960</c:v>
                </c:pt>
                <c:pt idx="68">
                  <c:v>38989</c:v>
                </c:pt>
                <c:pt idx="69">
                  <c:v>39021</c:v>
                </c:pt>
                <c:pt idx="70">
                  <c:v>39051</c:v>
                </c:pt>
                <c:pt idx="71">
                  <c:v>39080</c:v>
                </c:pt>
                <c:pt idx="72">
                  <c:v>39113</c:v>
                </c:pt>
                <c:pt idx="73">
                  <c:v>39141</c:v>
                </c:pt>
                <c:pt idx="74">
                  <c:v>39171</c:v>
                </c:pt>
                <c:pt idx="75">
                  <c:v>39202</c:v>
                </c:pt>
                <c:pt idx="76">
                  <c:v>39233</c:v>
                </c:pt>
                <c:pt idx="77">
                  <c:v>39262</c:v>
                </c:pt>
                <c:pt idx="78">
                  <c:v>39294</c:v>
                </c:pt>
                <c:pt idx="79">
                  <c:v>39325</c:v>
                </c:pt>
                <c:pt idx="80">
                  <c:v>39353</c:v>
                </c:pt>
                <c:pt idx="81">
                  <c:v>39386</c:v>
                </c:pt>
                <c:pt idx="82">
                  <c:v>39416</c:v>
                </c:pt>
                <c:pt idx="83">
                  <c:v>39447</c:v>
                </c:pt>
                <c:pt idx="84">
                  <c:v>39478</c:v>
                </c:pt>
                <c:pt idx="85">
                  <c:v>39507</c:v>
                </c:pt>
                <c:pt idx="86">
                  <c:v>39538</c:v>
                </c:pt>
                <c:pt idx="87">
                  <c:v>39568</c:v>
                </c:pt>
                <c:pt idx="88">
                  <c:v>39598</c:v>
                </c:pt>
                <c:pt idx="89">
                  <c:v>39629</c:v>
                </c:pt>
                <c:pt idx="90">
                  <c:v>39660</c:v>
                </c:pt>
                <c:pt idx="91">
                  <c:v>39689</c:v>
                </c:pt>
                <c:pt idx="92">
                  <c:v>39721</c:v>
                </c:pt>
                <c:pt idx="93">
                  <c:v>39752</c:v>
                </c:pt>
                <c:pt idx="94">
                  <c:v>39780</c:v>
                </c:pt>
                <c:pt idx="95">
                  <c:v>39813</c:v>
                </c:pt>
                <c:pt idx="96">
                  <c:v>39843</c:v>
                </c:pt>
                <c:pt idx="97">
                  <c:v>39871</c:v>
                </c:pt>
                <c:pt idx="98">
                  <c:v>39903</c:v>
                </c:pt>
                <c:pt idx="99">
                  <c:v>39933</c:v>
                </c:pt>
                <c:pt idx="100">
                  <c:v>39962</c:v>
                </c:pt>
                <c:pt idx="101">
                  <c:v>39994</c:v>
                </c:pt>
                <c:pt idx="102">
                  <c:v>40025</c:v>
                </c:pt>
                <c:pt idx="103">
                  <c:v>40056</c:v>
                </c:pt>
                <c:pt idx="104">
                  <c:v>40086</c:v>
                </c:pt>
                <c:pt idx="105">
                  <c:v>40116</c:v>
                </c:pt>
                <c:pt idx="106">
                  <c:v>40147</c:v>
                </c:pt>
                <c:pt idx="107">
                  <c:v>40178</c:v>
                </c:pt>
                <c:pt idx="108">
                  <c:v>40207</c:v>
                </c:pt>
                <c:pt idx="109">
                  <c:v>40235</c:v>
                </c:pt>
                <c:pt idx="110">
                  <c:v>40268</c:v>
                </c:pt>
                <c:pt idx="111">
                  <c:v>40298</c:v>
                </c:pt>
                <c:pt idx="112">
                  <c:v>40329</c:v>
                </c:pt>
                <c:pt idx="113">
                  <c:v>40359</c:v>
                </c:pt>
                <c:pt idx="114">
                  <c:v>40389</c:v>
                </c:pt>
                <c:pt idx="115">
                  <c:v>40421</c:v>
                </c:pt>
                <c:pt idx="116">
                  <c:v>40451</c:v>
                </c:pt>
                <c:pt idx="117">
                  <c:v>40480</c:v>
                </c:pt>
                <c:pt idx="118">
                  <c:v>40512</c:v>
                </c:pt>
                <c:pt idx="119">
                  <c:v>40543</c:v>
                </c:pt>
                <c:pt idx="120">
                  <c:v>40574</c:v>
                </c:pt>
                <c:pt idx="121">
                  <c:v>40602</c:v>
                </c:pt>
                <c:pt idx="122">
                  <c:v>40633</c:v>
                </c:pt>
                <c:pt idx="123">
                  <c:v>40662</c:v>
                </c:pt>
                <c:pt idx="124">
                  <c:v>40694</c:v>
                </c:pt>
                <c:pt idx="125">
                  <c:v>40724</c:v>
                </c:pt>
                <c:pt idx="126">
                  <c:v>40753</c:v>
                </c:pt>
                <c:pt idx="127">
                  <c:v>40786</c:v>
                </c:pt>
                <c:pt idx="128">
                  <c:v>40816</c:v>
                </c:pt>
                <c:pt idx="129">
                  <c:v>40847</c:v>
                </c:pt>
                <c:pt idx="130">
                  <c:v>40877</c:v>
                </c:pt>
                <c:pt idx="131">
                  <c:v>40907</c:v>
                </c:pt>
                <c:pt idx="132">
                  <c:v>40939</c:v>
                </c:pt>
                <c:pt idx="133">
                  <c:v>40968</c:v>
                </c:pt>
                <c:pt idx="134">
                  <c:v>40998</c:v>
                </c:pt>
                <c:pt idx="135">
                  <c:v>41029</c:v>
                </c:pt>
                <c:pt idx="136">
                  <c:v>41060</c:v>
                </c:pt>
                <c:pt idx="137">
                  <c:v>41089</c:v>
                </c:pt>
                <c:pt idx="138">
                  <c:v>41121</c:v>
                </c:pt>
                <c:pt idx="139">
                  <c:v>41152</c:v>
                </c:pt>
                <c:pt idx="140">
                  <c:v>41180</c:v>
                </c:pt>
                <c:pt idx="141">
                  <c:v>41213</c:v>
                </c:pt>
                <c:pt idx="142">
                  <c:v>41243</c:v>
                </c:pt>
                <c:pt idx="143">
                  <c:v>41274</c:v>
                </c:pt>
                <c:pt idx="144">
                  <c:v>41305</c:v>
                </c:pt>
                <c:pt idx="145">
                  <c:v>41333</c:v>
                </c:pt>
                <c:pt idx="146">
                  <c:v>41362</c:v>
                </c:pt>
                <c:pt idx="147">
                  <c:v>41394</c:v>
                </c:pt>
                <c:pt idx="148">
                  <c:v>41425</c:v>
                </c:pt>
                <c:pt idx="149">
                  <c:v>41453</c:v>
                </c:pt>
                <c:pt idx="150">
                  <c:v>41486</c:v>
                </c:pt>
                <c:pt idx="151">
                  <c:v>41516</c:v>
                </c:pt>
                <c:pt idx="152">
                  <c:v>41547</c:v>
                </c:pt>
                <c:pt idx="153">
                  <c:v>41578</c:v>
                </c:pt>
                <c:pt idx="154">
                  <c:v>41607</c:v>
                </c:pt>
                <c:pt idx="155">
                  <c:v>41639</c:v>
                </c:pt>
                <c:pt idx="156">
                  <c:v>41670</c:v>
                </c:pt>
                <c:pt idx="157">
                  <c:v>41698</c:v>
                </c:pt>
                <c:pt idx="158">
                  <c:v>41729</c:v>
                </c:pt>
                <c:pt idx="159">
                  <c:v>41759</c:v>
                </c:pt>
                <c:pt idx="160">
                  <c:v>41789</c:v>
                </c:pt>
                <c:pt idx="161">
                  <c:v>41820</c:v>
                </c:pt>
                <c:pt idx="162">
                  <c:v>41851</c:v>
                </c:pt>
                <c:pt idx="163">
                  <c:v>41880</c:v>
                </c:pt>
                <c:pt idx="164">
                  <c:v>41912</c:v>
                </c:pt>
                <c:pt idx="165">
                  <c:v>41943</c:v>
                </c:pt>
                <c:pt idx="166">
                  <c:v>41971</c:v>
                </c:pt>
                <c:pt idx="167">
                  <c:v>42004</c:v>
                </c:pt>
                <c:pt idx="168">
                  <c:v>42034</c:v>
                </c:pt>
                <c:pt idx="169">
                  <c:v>42062</c:v>
                </c:pt>
                <c:pt idx="170">
                  <c:v>42094</c:v>
                </c:pt>
                <c:pt idx="171">
                  <c:v>42124</c:v>
                </c:pt>
                <c:pt idx="172">
                  <c:v>42153</c:v>
                </c:pt>
                <c:pt idx="173">
                  <c:v>42185</c:v>
                </c:pt>
                <c:pt idx="174">
                  <c:v>42216</c:v>
                </c:pt>
                <c:pt idx="175">
                  <c:v>42247</c:v>
                </c:pt>
                <c:pt idx="176">
                  <c:v>42277</c:v>
                </c:pt>
                <c:pt idx="177">
                  <c:v>42307</c:v>
                </c:pt>
                <c:pt idx="178">
                  <c:v>42338</c:v>
                </c:pt>
                <c:pt idx="179">
                  <c:v>42369</c:v>
                </c:pt>
                <c:pt idx="180">
                  <c:v>42398</c:v>
                </c:pt>
                <c:pt idx="181">
                  <c:v>42429</c:v>
                </c:pt>
                <c:pt idx="182">
                  <c:v>42460</c:v>
                </c:pt>
                <c:pt idx="183">
                  <c:v>42489</c:v>
                </c:pt>
                <c:pt idx="184">
                  <c:v>42521</c:v>
                </c:pt>
                <c:pt idx="185">
                  <c:v>42551</c:v>
                </c:pt>
                <c:pt idx="186">
                  <c:v>42580</c:v>
                </c:pt>
                <c:pt idx="187">
                  <c:v>42613</c:v>
                </c:pt>
                <c:pt idx="188">
                  <c:v>42643</c:v>
                </c:pt>
                <c:pt idx="189">
                  <c:v>42674</c:v>
                </c:pt>
                <c:pt idx="190">
                  <c:v>42704</c:v>
                </c:pt>
                <c:pt idx="191">
                  <c:v>42734</c:v>
                </c:pt>
                <c:pt idx="192">
                  <c:v>42766</c:v>
                </c:pt>
                <c:pt idx="193">
                  <c:v>42794</c:v>
                </c:pt>
                <c:pt idx="194">
                  <c:v>42825</c:v>
                </c:pt>
                <c:pt idx="195">
                  <c:v>42853</c:v>
                </c:pt>
                <c:pt idx="196">
                  <c:v>42886</c:v>
                </c:pt>
                <c:pt idx="197">
                  <c:v>42916</c:v>
                </c:pt>
                <c:pt idx="198">
                  <c:v>42947</c:v>
                </c:pt>
                <c:pt idx="199">
                  <c:v>42978</c:v>
                </c:pt>
                <c:pt idx="200">
                  <c:v>43007</c:v>
                </c:pt>
                <c:pt idx="201">
                  <c:v>43039</c:v>
                </c:pt>
                <c:pt idx="202">
                  <c:v>43069</c:v>
                </c:pt>
                <c:pt idx="203">
                  <c:v>43098</c:v>
                </c:pt>
                <c:pt idx="204">
                  <c:v>43131</c:v>
                </c:pt>
                <c:pt idx="205">
                  <c:v>43159</c:v>
                </c:pt>
                <c:pt idx="206">
                  <c:v>43189</c:v>
                </c:pt>
                <c:pt idx="207">
                  <c:v>43220</c:v>
                </c:pt>
                <c:pt idx="208">
                  <c:v>43251</c:v>
                </c:pt>
                <c:pt idx="209">
                  <c:v>43280</c:v>
                </c:pt>
                <c:pt idx="210">
                  <c:v>43312</c:v>
                </c:pt>
                <c:pt idx="211">
                  <c:v>43343</c:v>
                </c:pt>
                <c:pt idx="212">
                  <c:v>43371</c:v>
                </c:pt>
                <c:pt idx="213">
                  <c:v>43404</c:v>
                </c:pt>
                <c:pt idx="214">
                  <c:v>43434</c:v>
                </c:pt>
                <c:pt idx="215">
                  <c:v>43465</c:v>
                </c:pt>
                <c:pt idx="216">
                  <c:v>43496</c:v>
                </c:pt>
                <c:pt idx="217">
                  <c:v>43524</c:v>
                </c:pt>
                <c:pt idx="218">
                  <c:v>43553</c:v>
                </c:pt>
                <c:pt idx="219">
                  <c:v>43585</c:v>
                </c:pt>
                <c:pt idx="220">
                  <c:v>43616</c:v>
                </c:pt>
                <c:pt idx="221">
                  <c:v>43644</c:v>
                </c:pt>
                <c:pt idx="222">
                  <c:v>43677</c:v>
                </c:pt>
                <c:pt idx="223">
                  <c:v>43707</c:v>
                </c:pt>
                <c:pt idx="224">
                  <c:v>43738</c:v>
                </c:pt>
                <c:pt idx="225">
                  <c:v>43769</c:v>
                </c:pt>
                <c:pt idx="226">
                  <c:v>43798</c:v>
                </c:pt>
                <c:pt idx="227">
                  <c:v>43830</c:v>
                </c:pt>
                <c:pt idx="228">
                  <c:v>43861</c:v>
                </c:pt>
                <c:pt idx="229">
                  <c:v>43889</c:v>
                </c:pt>
                <c:pt idx="230">
                  <c:v>43921</c:v>
                </c:pt>
                <c:pt idx="231">
                  <c:v>43951</c:v>
                </c:pt>
                <c:pt idx="232">
                  <c:v>43980</c:v>
                </c:pt>
                <c:pt idx="233">
                  <c:v>44012</c:v>
                </c:pt>
                <c:pt idx="234">
                  <c:v>44043</c:v>
                </c:pt>
                <c:pt idx="235">
                  <c:v>44074</c:v>
                </c:pt>
                <c:pt idx="236">
                  <c:v>44104</c:v>
                </c:pt>
                <c:pt idx="237">
                  <c:v>44134</c:v>
                </c:pt>
                <c:pt idx="238">
                  <c:v>44165</c:v>
                </c:pt>
                <c:pt idx="239">
                  <c:v>44196</c:v>
                </c:pt>
                <c:pt idx="240">
                  <c:v>44225</c:v>
                </c:pt>
                <c:pt idx="241">
                  <c:v>44253</c:v>
                </c:pt>
                <c:pt idx="242">
                  <c:v>44286</c:v>
                </c:pt>
                <c:pt idx="243">
                  <c:v>44316</c:v>
                </c:pt>
                <c:pt idx="244">
                  <c:v>44347</c:v>
                </c:pt>
                <c:pt idx="245">
                  <c:v>44377</c:v>
                </c:pt>
                <c:pt idx="246">
                  <c:v>44407</c:v>
                </c:pt>
                <c:pt idx="247">
                  <c:v>44439</c:v>
                </c:pt>
                <c:pt idx="248">
                  <c:v>44469</c:v>
                </c:pt>
                <c:pt idx="249">
                  <c:v>44498</c:v>
                </c:pt>
                <c:pt idx="250">
                  <c:v>44530</c:v>
                </c:pt>
                <c:pt idx="251">
                  <c:v>44561</c:v>
                </c:pt>
                <c:pt idx="252">
                  <c:v>44592</c:v>
                </c:pt>
                <c:pt idx="253">
                  <c:v>44620</c:v>
                </c:pt>
                <c:pt idx="254">
                  <c:v>44651</c:v>
                </c:pt>
                <c:pt idx="255">
                  <c:v>44680</c:v>
                </c:pt>
                <c:pt idx="256">
                  <c:v>44712</c:v>
                </c:pt>
                <c:pt idx="257">
                  <c:v>44742</c:v>
                </c:pt>
                <c:pt idx="258">
                  <c:v>44771</c:v>
                </c:pt>
                <c:pt idx="259">
                  <c:v>44804</c:v>
                </c:pt>
                <c:pt idx="260">
                  <c:v>44834</c:v>
                </c:pt>
                <c:pt idx="261">
                  <c:v>44865</c:v>
                </c:pt>
                <c:pt idx="262">
                  <c:v>44895</c:v>
                </c:pt>
                <c:pt idx="263">
                  <c:v>44925</c:v>
                </c:pt>
                <c:pt idx="264">
                  <c:v>44957</c:v>
                </c:pt>
                <c:pt idx="265">
                  <c:v>44985</c:v>
                </c:pt>
                <c:pt idx="266">
                  <c:v>45016</c:v>
                </c:pt>
                <c:pt idx="267">
                  <c:v>45044</c:v>
                </c:pt>
                <c:pt idx="268">
                  <c:v>45077</c:v>
                </c:pt>
                <c:pt idx="269">
                  <c:v>45107</c:v>
                </c:pt>
                <c:pt idx="270">
                  <c:v>45138</c:v>
                </c:pt>
                <c:pt idx="271">
                  <c:v>45169</c:v>
                </c:pt>
                <c:pt idx="272">
                  <c:v>45198</c:v>
                </c:pt>
                <c:pt idx="273">
                  <c:v>45230</c:v>
                </c:pt>
                <c:pt idx="274">
                  <c:v>45260</c:v>
                </c:pt>
                <c:pt idx="275">
                  <c:v>45289</c:v>
                </c:pt>
                <c:pt idx="276">
                  <c:v>45322</c:v>
                </c:pt>
                <c:pt idx="277">
                  <c:v>45351</c:v>
                </c:pt>
                <c:pt idx="278">
                  <c:v>45380</c:v>
                </c:pt>
                <c:pt idx="279">
                  <c:v>45412</c:v>
                </c:pt>
                <c:pt idx="280">
                  <c:v>45443</c:v>
                </c:pt>
                <c:pt idx="281">
                  <c:v>45471</c:v>
                </c:pt>
                <c:pt idx="282">
                  <c:v>45504</c:v>
                </c:pt>
                <c:pt idx="283">
                  <c:v>45534</c:v>
                </c:pt>
              </c:numCache>
            </c:numRef>
          </c:cat>
          <c:val>
            <c:numRef>
              <c:f>'[베버리지 곡선.xlsx]고용수요_공급'!$BA$259:$BA$542</c:f>
              <c:numCache>
                <c:formatCode>General</c:formatCode>
                <c:ptCount val="284"/>
                <c:pt idx="0">
                  <c:v>-788</c:v>
                </c:pt>
                <c:pt idx="1">
                  <c:v>-992</c:v>
                </c:pt>
                <c:pt idx="2">
                  <c:v>-1379</c:v>
                </c:pt>
                <c:pt idx="3">
                  <c:v>-1655</c:v>
                </c:pt>
                <c:pt idx="4">
                  <c:v>-1801</c:v>
                </c:pt>
                <c:pt idx="5">
                  <c:v>-2123</c:v>
                </c:pt>
                <c:pt idx="6">
                  <c:v>-2136</c:v>
                </c:pt>
                <c:pt idx="7">
                  <c:v>-3019</c:v>
                </c:pt>
                <c:pt idx="8">
                  <c:v>-3072</c:v>
                </c:pt>
                <c:pt idx="9">
                  <c:v>-3987</c:v>
                </c:pt>
                <c:pt idx="10">
                  <c:v>-4227</c:v>
                </c:pt>
                <c:pt idx="11">
                  <c:v>-4581</c:v>
                </c:pt>
                <c:pt idx="12">
                  <c:v>-4483</c:v>
                </c:pt>
                <c:pt idx="13">
                  <c:v>-4779</c:v>
                </c:pt>
                <c:pt idx="14">
                  <c:v>-4692</c:v>
                </c:pt>
                <c:pt idx="15">
                  <c:v>-5128</c:v>
                </c:pt>
                <c:pt idx="16">
                  <c:v>-4942</c:v>
                </c:pt>
                <c:pt idx="17">
                  <c:v>-4981</c:v>
                </c:pt>
                <c:pt idx="18">
                  <c:v>-5023</c:v>
                </c:pt>
                <c:pt idx="19">
                  <c:v>-4787</c:v>
                </c:pt>
                <c:pt idx="20">
                  <c:v>-4949</c:v>
                </c:pt>
                <c:pt idx="21">
                  <c:v>-4827</c:v>
                </c:pt>
                <c:pt idx="22">
                  <c:v>-5006</c:v>
                </c:pt>
                <c:pt idx="23">
                  <c:v>-5471</c:v>
                </c:pt>
                <c:pt idx="24">
                  <c:v>-5079</c:v>
                </c:pt>
                <c:pt idx="25">
                  <c:v>-5389</c:v>
                </c:pt>
                <c:pt idx="26">
                  <c:v>-5489</c:v>
                </c:pt>
                <c:pt idx="27">
                  <c:v>-5733</c:v>
                </c:pt>
                <c:pt idx="28">
                  <c:v>-5667</c:v>
                </c:pt>
                <c:pt idx="29">
                  <c:v>-5876</c:v>
                </c:pt>
                <c:pt idx="30">
                  <c:v>-6030</c:v>
                </c:pt>
                <c:pt idx="31">
                  <c:v>-5706</c:v>
                </c:pt>
                <c:pt idx="32">
                  <c:v>-5830</c:v>
                </c:pt>
                <c:pt idx="33">
                  <c:v>-5427</c:v>
                </c:pt>
                <c:pt idx="34">
                  <c:v>-5252</c:v>
                </c:pt>
                <c:pt idx="35">
                  <c:v>-4904</c:v>
                </c:pt>
                <c:pt idx="36">
                  <c:v>-4946</c:v>
                </c:pt>
                <c:pt idx="37">
                  <c:v>-4635</c:v>
                </c:pt>
                <c:pt idx="38">
                  <c:v>-4966</c:v>
                </c:pt>
                <c:pt idx="39">
                  <c:v>-4659</c:v>
                </c:pt>
                <c:pt idx="40">
                  <c:v>-4503</c:v>
                </c:pt>
                <c:pt idx="41">
                  <c:v>-4949</c:v>
                </c:pt>
                <c:pt idx="42">
                  <c:v>-4322</c:v>
                </c:pt>
                <c:pt idx="43">
                  <c:v>-4450</c:v>
                </c:pt>
                <c:pt idx="44">
                  <c:v>-4107</c:v>
                </c:pt>
                <c:pt idx="45">
                  <c:v>-4118</c:v>
                </c:pt>
                <c:pt idx="46">
                  <c:v>-4459</c:v>
                </c:pt>
                <c:pt idx="47">
                  <c:v>-3860</c:v>
                </c:pt>
                <c:pt idx="48">
                  <c:v>-3980</c:v>
                </c:pt>
                <c:pt idx="49">
                  <c:v>-4014</c:v>
                </c:pt>
                <c:pt idx="50">
                  <c:v>-3693</c:v>
                </c:pt>
                <c:pt idx="51">
                  <c:v>-3513</c:v>
                </c:pt>
                <c:pt idx="52">
                  <c:v>-3855</c:v>
                </c:pt>
                <c:pt idx="53">
                  <c:v>-3462</c:v>
                </c:pt>
                <c:pt idx="54">
                  <c:v>-3150</c:v>
                </c:pt>
                <c:pt idx="55">
                  <c:v>-3203</c:v>
                </c:pt>
                <c:pt idx="56">
                  <c:v>-3201</c:v>
                </c:pt>
                <c:pt idx="57">
                  <c:v>-3269</c:v>
                </c:pt>
                <c:pt idx="58">
                  <c:v>-3318</c:v>
                </c:pt>
                <c:pt idx="59">
                  <c:v>-2996</c:v>
                </c:pt>
                <c:pt idx="60">
                  <c:v>-2667</c:v>
                </c:pt>
                <c:pt idx="61">
                  <c:v>-2859</c:v>
                </c:pt>
                <c:pt idx="62">
                  <c:v>-2340</c:v>
                </c:pt>
                <c:pt idx="63">
                  <c:v>-2330</c:v>
                </c:pt>
                <c:pt idx="64">
                  <c:v>-2517</c:v>
                </c:pt>
                <c:pt idx="65">
                  <c:v>-2387</c:v>
                </c:pt>
                <c:pt idx="66">
                  <c:v>-2781</c:v>
                </c:pt>
                <c:pt idx="67">
                  <c:v>-2381</c:v>
                </c:pt>
                <c:pt idx="68">
                  <c:v>-2110</c:v>
                </c:pt>
                <c:pt idx="69">
                  <c:v>-2136</c:v>
                </c:pt>
                <c:pt idx="70">
                  <c:v>-2227</c:v>
                </c:pt>
                <c:pt idx="71">
                  <c:v>-2142</c:v>
                </c:pt>
                <c:pt idx="72">
                  <c:v>-2353</c:v>
                </c:pt>
                <c:pt idx="73">
                  <c:v>-2227</c:v>
                </c:pt>
                <c:pt idx="74">
                  <c:v>-1769</c:v>
                </c:pt>
                <c:pt idx="75">
                  <c:v>-2160</c:v>
                </c:pt>
                <c:pt idx="76">
                  <c:v>-2110</c:v>
                </c:pt>
                <c:pt idx="77">
                  <c:v>-2119</c:v>
                </c:pt>
                <c:pt idx="78">
                  <c:v>-2551</c:v>
                </c:pt>
                <c:pt idx="79">
                  <c:v>-2521</c:v>
                </c:pt>
                <c:pt idx="80">
                  <c:v>-2518</c:v>
                </c:pt>
                <c:pt idx="81">
                  <c:v>-2601</c:v>
                </c:pt>
                <c:pt idx="82">
                  <c:v>-2594</c:v>
                </c:pt>
                <c:pt idx="83">
                  <c:v>-3100</c:v>
                </c:pt>
                <c:pt idx="84">
                  <c:v>-3061</c:v>
                </c:pt>
                <c:pt idx="85">
                  <c:v>-3218</c:v>
                </c:pt>
                <c:pt idx="86">
                  <c:v>-3597</c:v>
                </c:pt>
                <c:pt idx="87">
                  <c:v>-3602</c:v>
                </c:pt>
                <c:pt idx="88">
                  <c:v>-4201</c:v>
                </c:pt>
                <c:pt idx="89">
                  <c:v>-4746</c:v>
                </c:pt>
                <c:pt idx="90">
                  <c:v>-5188</c:v>
                </c:pt>
                <c:pt idx="91">
                  <c:v>-5764</c:v>
                </c:pt>
                <c:pt idx="92">
                  <c:v>-6272</c:v>
                </c:pt>
                <c:pt idx="93">
                  <c:v>-6697</c:v>
                </c:pt>
                <c:pt idx="94">
                  <c:v>-7308</c:v>
                </c:pt>
                <c:pt idx="95">
                  <c:v>-8140</c:v>
                </c:pt>
                <c:pt idx="96">
                  <c:v>-9320</c:v>
                </c:pt>
                <c:pt idx="97">
                  <c:v>-10034</c:v>
                </c:pt>
                <c:pt idx="98">
                  <c:v>-10892</c:v>
                </c:pt>
                <c:pt idx="99">
                  <c:v>-11558</c:v>
                </c:pt>
                <c:pt idx="100">
                  <c:v>-11950</c:v>
                </c:pt>
                <c:pt idx="101">
                  <c:v>-12204</c:v>
                </c:pt>
                <c:pt idx="102">
                  <c:v>-12369</c:v>
                </c:pt>
                <c:pt idx="103">
                  <c:v>-12477</c:v>
                </c:pt>
                <c:pt idx="104">
                  <c:v>-12522</c:v>
                </c:pt>
                <c:pt idx="105">
                  <c:v>-12946</c:v>
                </c:pt>
                <c:pt idx="106">
                  <c:v>-12716</c:v>
                </c:pt>
                <c:pt idx="107">
                  <c:v>-12530</c:v>
                </c:pt>
                <c:pt idx="108">
                  <c:v>-12209</c:v>
                </c:pt>
                <c:pt idx="109">
                  <c:v>-12447</c:v>
                </c:pt>
                <c:pt idx="110">
                  <c:v>-12524</c:v>
                </c:pt>
                <c:pt idx="111">
                  <c:v>-12172</c:v>
                </c:pt>
                <c:pt idx="112">
                  <c:v>-11862</c:v>
                </c:pt>
                <c:pt idx="113">
                  <c:v>-11674</c:v>
                </c:pt>
                <c:pt idx="114">
                  <c:v>-11430</c:v>
                </c:pt>
                <c:pt idx="115">
                  <c:v>-11649</c:v>
                </c:pt>
                <c:pt idx="116">
                  <c:v>-11661</c:v>
                </c:pt>
                <c:pt idx="117">
                  <c:v>-11281</c:v>
                </c:pt>
                <c:pt idx="118">
                  <c:v>-11870</c:v>
                </c:pt>
                <c:pt idx="119">
                  <c:v>-11291</c:v>
                </c:pt>
                <c:pt idx="120">
                  <c:v>-10909</c:v>
                </c:pt>
                <c:pt idx="121">
                  <c:v>-10594</c:v>
                </c:pt>
                <c:pt idx="122">
                  <c:v>-10476</c:v>
                </c:pt>
                <c:pt idx="123">
                  <c:v>-10698</c:v>
                </c:pt>
                <c:pt idx="124">
                  <c:v>-10676</c:v>
                </c:pt>
                <c:pt idx="125">
                  <c:v>-10507</c:v>
                </c:pt>
                <c:pt idx="126">
                  <c:v>-10141</c:v>
                </c:pt>
                <c:pt idx="127">
                  <c:v>-10489</c:v>
                </c:pt>
                <c:pt idx="128">
                  <c:v>-10174</c:v>
                </c:pt>
                <c:pt idx="129">
                  <c:v>-9974</c:v>
                </c:pt>
                <c:pt idx="130">
                  <c:v>-9737</c:v>
                </c:pt>
                <c:pt idx="131">
                  <c:v>-9325</c:v>
                </c:pt>
                <c:pt idx="132">
                  <c:v>-8888</c:v>
                </c:pt>
                <c:pt idx="133">
                  <c:v>-9197</c:v>
                </c:pt>
                <c:pt idx="134">
                  <c:v>-8734</c:v>
                </c:pt>
                <c:pt idx="135">
                  <c:v>-8853</c:v>
                </c:pt>
                <c:pt idx="136">
                  <c:v>-8825</c:v>
                </c:pt>
                <c:pt idx="137">
                  <c:v>-8781</c:v>
                </c:pt>
                <c:pt idx="138">
                  <c:v>-8921</c:v>
                </c:pt>
                <c:pt idx="139">
                  <c:v>-8663</c:v>
                </c:pt>
                <c:pt idx="140">
                  <c:v>-8234</c:v>
                </c:pt>
                <c:pt idx="141">
                  <c:v>-8348</c:v>
                </c:pt>
                <c:pt idx="142">
                  <c:v>-8127</c:v>
                </c:pt>
                <c:pt idx="143">
                  <c:v>-8328</c:v>
                </c:pt>
                <c:pt idx="144">
                  <c:v>-8548</c:v>
                </c:pt>
                <c:pt idx="145">
                  <c:v>-7946</c:v>
                </c:pt>
                <c:pt idx="146">
                  <c:v>-7613</c:v>
                </c:pt>
                <c:pt idx="147">
                  <c:v>-7771</c:v>
                </c:pt>
                <c:pt idx="148">
                  <c:v>-7509</c:v>
                </c:pt>
                <c:pt idx="149">
                  <c:v>-7600</c:v>
                </c:pt>
                <c:pt idx="150">
                  <c:v>-7450</c:v>
                </c:pt>
                <c:pt idx="151">
                  <c:v>-7194</c:v>
                </c:pt>
                <c:pt idx="152">
                  <c:v>-7141</c:v>
                </c:pt>
                <c:pt idx="153">
                  <c:v>-6914</c:v>
                </c:pt>
                <c:pt idx="154">
                  <c:v>-6667</c:v>
                </c:pt>
                <c:pt idx="155">
                  <c:v>-6283</c:v>
                </c:pt>
                <c:pt idx="156">
                  <c:v>-6075</c:v>
                </c:pt>
                <c:pt idx="157">
                  <c:v>-5976</c:v>
                </c:pt>
                <c:pt idx="158">
                  <c:v>-5992</c:v>
                </c:pt>
                <c:pt idx="159">
                  <c:v>-5136</c:v>
                </c:pt>
                <c:pt idx="160">
                  <c:v>-5112</c:v>
                </c:pt>
                <c:pt idx="161">
                  <c:v>-4478</c:v>
                </c:pt>
                <c:pt idx="162">
                  <c:v>-4762</c:v>
                </c:pt>
                <c:pt idx="163">
                  <c:v>-4251</c:v>
                </c:pt>
                <c:pt idx="164">
                  <c:v>-4348</c:v>
                </c:pt>
                <c:pt idx="165">
                  <c:v>-3978</c:v>
                </c:pt>
                <c:pt idx="166">
                  <c:v>-4247</c:v>
                </c:pt>
                <c:pt idx="167">
                  <c:v>-3587</c:v>
                </c:pt>
                <c:pt idx="168">
                  <c:v>-3541</c:v>
                </c:pt>
                <c:pt idx="169">
                  <c:v>-3133</c:v>
                </c:pt>
                <c:pt idx="170">
                  <c:v>-3305</c:v>
                </c:pt>
                <c:pt idx="171">
                  <c:v>-2951</c:v>
                </c:pt>
                <c:pt idx="172">
                  <c:v>-3271</c:v>
                </c:pt>
                <c:pt idx="173">
                  <c:v>-2998</c:v>
                </c:pt>
                <c:pt idx="174">
                  <c:v>-2111</c:v>
                </c:pt>
                <c:pt idx="175">
                  <c:v>-2524</c:v>
                </c:pt>
                <c:pt idx="176">
                  <c:v>-2419</c:v>
                </c:pt>
                <c:pt idx="177">
                  <c:v>-2148</c:v>
                </c:pt>
                <c:pt idx="178">
                  <c:v>-2292</c:v>
                </c:pt>
                <c:pt idx="179">
                  <c:v>-2062</c:v>
                </c:pt>
                <c:pt idx="180">
                  <c:v>-1615</c:v>
                </c:pt>
                <c:pt idx="181">
                  <c:v>-1931</c:v>
                </c:pt>
                <c:pt idx="182">
                  <c:v>-1832</c:v>
                </c:pt>
                <c:pt idx="183">
                  <c:v>-2264</c:v>
                </c:pt>
                <c:pt idx="184">
                  <c:v>-1875</c:v>
                </c:pt>
                <c:pt idx="185">
                  <c:v>-2002</c:v>
                </c:pt>
                <c:pt idx="186">
                  <c:v>-1678</c:v>
                </c:pt>
                <c:pt idx="187">
                  <c:v>-2106</c:v>
                </c:pt>
                <c:pt idx="188">
                  <c:v>-2085</c:v>
                </c:pt>
                <c:pt idx="189">
                  <c:v>-2221</c:v>
                </c:pt>
                <c:pt idx="190">
                  <c:v>-1581</c:v>
                </c:pt>
                <c:pt idx="191">
                  <c:v>-1557</c:v>
                </c:pt>
                <c:pt idx="192">
                  <c:v>-1851</c:v>
                </c:pt>
                <c:pt idx="193">
                  <c:v>-1456</c:v>
                </c:pt>
                <c:pt idx="194">
                  <c:v>-1261</c:v>
                </c:pt>
                <c:pt idx="195">
                  <c:v>-999</c:v>
                </c:pt>
                <c:pt idx="196">
                  <c:v>-1173</c:v>
                </c:pt>
                <c:pt idx="197">
                  <c:v>-569</c:v>
                </c:pt>
                <c:pt idx="198">
                  <c:v>-655</c:v>
                </c:pt>
                <c:pt idx="199">
                  <c:v>-807</c:v>
                </c:pt>
                <c:pt idx="200">
                  <c:v>-534</c:v>
                </c:pt>
                <c:pt idx="201">
                  <c:v>-292</c:v>
                </c:pt>
                <c:pt idx="202">
                  <c:v>-503</c:v>
                </c:pt>
                <c:pt idx="203">
                  <c:v>-295</c:v>
                </c:pt>
                <c:pt idx="204">
                  <c:v>132</c:v>
                </c:pt>
                <c:pt idx="205">
                  <c:v>-29</c:v>
                </c:pt>
                <c:pt idx="206">
                  <c:v>346</c:v>
                </c:pt>
                <c:pt idx="207">
                  <c:v>418</c:v>
                </c:pt>
                <c:pt idx="208">
                  <c:v>820</c:v>
                </c:pt>
                <c:pt idx="209">
                  <c:v>782</c:v>
                </c:pt>
                <c:pt idx="210">
                  <c:v>995</c:v>
                </c:pt>
                <c:pt idx="211">
                  <c:v>1052</c:v>
                </c:pt>
                <c:pt idx="212">
                  <c:v>1339</c:v>
                </c:pt>
                <c:pt idx="213">
                  <c:v>1093</c:v>
                </c:pt>
                <c:pt idx="214">
                  <c:v>1479</c:v>
                </c:pt>
                <c:pt idx="215">
                  <c:v>1100</c:v>
                </c:pt>
                <c:pt idx="216">
                  <c:v>1026</c:v>
                </c:pt>
                <c:pt idx="217">
                  <c:v>930</c:v>
                </c:pt>
                <c:pt idx="218">
                  <c:v>1114</c:v>
                </c:pt>
                <c:pt idx="219">
                  <c:v>1311</c:v>
                </c:pt>
                <c:pt idx="220">
                  <c:v>1345</c:v>
                </c:pt>
                <c:pt idx="221">
                  <c:v>1258</c:v>
                </c:pt>
                <c:pt idx="222">
                  <c:v>981</c:v>
                </c:pt>
                <c:pt idx="223">
                  <c:v>1233</c:v>
                </c:pt>
                <c:pt idx="224">
                  <c:v>1371</c:v>
                </c:pt>
                <c:pt idx="225">
                  <c:v>1418</c:v>
                </c:pt>
                <c:pt idx="226">
                  <c:v>1021</c:v>
                </c:pt>
                <c:pt idx="227">
                  <c:v>845</c:v>
                </c:pt>
                <c:pt idx="228">
                  <c:v>1328</c:v>
                </c:pt>
                <c:pt idx="229">
                  <c:v>1245</c:v>
                </c:pt>
                <c:pt idx="230">
                  <c:v>-1286</c:v>
                </c:pt>
                <c:pt idx="231">
                  <c:v>-18454</c:v>
                </c:pt>
                <c:pt idx="232">
                  <c:v>-15340</c:v>
                </c:pt>
                <c:pt idx="233">
                  <c:v>-11502</c:v>
                </c:pt>
                <c:pt idx="234">
                  <c:v>-9900</c:v>
                </c:pt>
                <c:pt idx="235">
                  <c:v>-7129</c:v>
                </c:pt>
                <c:pt idx="236">
                  <c:v>-6068</c:v>
                </c:pt>
                <c:pt idx="237">
                  <c:v>-4174</c:v>
                </c:pt>
                <c:pt idx="238">
                  <c:v>-3856</c:v>
                </c:pt>
                <c:pt idx="239">
                  <c:v>-4014</c:v>
                </c:pt>
                <c:pt idx="240">
                  <c:v>-3012</c:v>
                </c:pt>
                <c:pt idx="241">
                  <c:v>-2175</c:v>
                </c:pt>
                <c:pt idx="242">
                  <c:v>-1216</c:v>
                </c:pt>
                <c:pt idx="243">
                  <c:v>-519</c:v>
                </c:pt>
                <c:pt idx="244">
                  <c:v>655</c:v>
                </c:pt>
                <c:pt idx="245">
                  <c:v>770</c:v>
                </c:pt>
                <c:pt idx="246">
                  <c:v>2222</c:v>
                </c:pt>
                <c:pt idx="247">
                  <c:v>2596</c:v>
                </c:pt>
                <c:pt idx="248">
                  <c:v>3216</c:v>
                </c:pt>
                <c:pt idx="249">
                  <c:v>4121</c:v>
                </c:pt>
                <c:pt idx="250">
                  <c:v>4445</c:v>
                </c:pt>
                <c:pt idx="251">
                  <c:v>5206</c:v>
                </c:pt>
                <c:pt idx="252">
                  <c:v>4694</c:v>
                </c:pt>
                <c:pt idx="253">
                  <c:v>5421</c:v>
                </c:pt>
                <c:pt idx="254">
                  <c:v>6189</c:v>
                </c:pt>
                <c:pt idx="255">
                  <c:v>5739</c:v>
                </c:pt>
                <c:pt idx="256">
                  <c:v>5507</c:v>
                </c:pt>
                <c:pt idx="257">
                  <c:v>5220</c:v>
                </c:pt>
                <c:pt idx="258">
                  <c:v>5754</c:v>
                </c:pt>
                <c:pt idx="259">
                  <c:v>4136</c:v>
                </c:pt>
                <c:pt idx="260">
                  <c:v>5029</c:v>
                </c:pt>
                <c:pt idx="261">
                  <c:v>4576</c:v>
                </c:pt>
                <c:pt idx="262">
                  <c:v>4746</c:v>
                </c:pt>
                <c:pt idx="263">
                  <c:v>5302</c:v>
                </c:pt>
                <c:pt idx="264">
                  <c:v>4706</c:v>
                </c:pt>
                <c:pt idx="265">
                  <c:v>3887</c:v>
                </c:pt>
                <c:pt idx="266">
                  <c:v>3757</c:v>
                </c:pt>
                <c:pt idx="267">
                  <c:v>4188</c:v>
                </c:pt>
                <c:pt idx="268">
                  <c:v>3195</c:v>
                </c:pt>
                <c:pt idx="269">
                  <c:v>3129</c:v>
                </c:pt>
                <c:pt idx="270">
                  <c:v>2901</c:v>
                </c:pt>
                <c:pt idx="271">
                  <c:v>3018</c:v>
                </c:pt>
                <c:pt idx="272">
                  <c:v>2960</c:v>
                </c:pt>
                <c:pt idx="273">
                  <c:v>2242</c:v>
                </c:pt>
                <c:pt idx="274">
                  <c:v>2670</c:v>
                </c:pt>
                <c:pt idx="275">
                  <c:v>2621</c:v>
                </c:pt>
                <c:pt idx="276">
                  <c:v>2624</c:v>
                </c:pt>
                <c:pt idx="277">
                  <c:v>2355</c:v>
                </c:pt>
                <c:pt idx="278">
                  <c:v>1926</c:v>
                </c:pt>
                <c:pt idx="279">
                  <c:v>1428</c:v>
                </c:pt>
                <c:pt idx="280">
                  <c:v>1581</c:v>
                </c:pt>
                <c:pt idx="281">
                  <c:v>1100</c:v>
                </c:pt>
                <c:pt idx="282">
                  <c:v>510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852-43D6-A047-EABAB31747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17727944"/>
        <c:axId val="617724664"/>
      </c:lineChart>
      <c:dateAx>
        <c:axId val="617727944"/>
        <c:scaling>
          <c:orientation val="minMax"/>
          <c:max val="45627"/>
          <c:min val="36892"/>
        </c:scaling>
        <c:delete val="0"/>
        <c:axPos val="b"/>
        <c:numFmt formatCode="yy&quot;.&quot;m" sourceLinked="0"/>
        <c:majorTickMark val="out"/>
        <c:minorTickMark val="none"/>
        <c:tickLblPos val="low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endParaRPr lang="ko-KR"/>
          </a:p>
        </c:txPr>
        <c:crossAx val="617724664"/>
        <c:crosses val="autoZero"/>
        <c:auto val="1"/>
        <c:lblOffset val="100"/>
        <c:baseTimeUnit val="months"/>
        <c:majorUnit val="3"/>
        <c:majorTimeUnit val="years"/>
      </c:dateAx>
      <c:valAx>
        <c:axId val="617724664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 w="3175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endParaRPr lang="ko-KR"/>
          </a:p>
        </c:txPr>
        <c:crossAx val="617727944"/>
        <c:crosses val="autoZero"/>
        <c:crossBetween val="between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/>
                    <a:ea typeface="삼성긴고딕OTF Light"/>
                    <a:cs typeface="삼성긴고딕OTF Light"/>
                  </a:defRPr>
                </a:pPr>
                <a:endParaRPr lang="ko-KR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8431844260673445"/>
          <c:y val="3.9215686274509803E-2"/>
          <c:w val="0.41048813621915353"/>
          <c:h val="7.5708661417322839E-2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삼성긴고딕OTF Light"/>
              <a:ea typeface="삼성긴고딕OTF Light"/>
              <a:cs typeface="삼성긴고딕OTF Light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 w="25400" cap="flat" cmpd="sng" algn="ctr">
      <a:noFill/>
      <a:round/>
    </a:ln>
    <a:effectLst/>
  </c:spPr>
  <c:txPr>
    <a:bodyPr/>
    <a:lstStyle/>
    <a:p>
      <a:pPr>
        <a:defRPr sz="900">
          <a:solidFill>
            <a:srgbClr val="000000"/>
          </a:solidFill>
          <a:latin typeface="삼성긴고딕OTF Light"/>
          <a:ea typeface="삼성긴고딕OTF Light"/>
          <a:cs typeface="삼성긴고딕OTF Light"/>
        </a:defRPr>
      </a:pPr>
      <a:endParaRPr lang="ko-KR"/>
    </a:p>
  </c:txPr>
  <c:externalData r:id="rId4">
    <c:autoUpdate val="0"/>
  </c:externalData>
  <c:userShapes r:id="rId5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xMode val="edge"/>
          <c:yMode val="edge"/>
          <c:x val="1.3888875908315616E-2"/>
          <c:y val="8.105302626645354E-2"/>
          <c:w val="0.97531157270029689"/>
          <c:h val="0.9189469737335465"/>
        </c:manualLayout>
      </c:layout>
      <c:scatterChart>
        <c:scatterStyle val="lineMarker"/>
        <c:varyColors val="0"/>
        <c:ser>
          <c:idx val="0"/>
          <c:order val="0"/>
          <c:tx>
            <c:strRef>
              <c:f>'[베버리지 곡선.xlsx]베버리지'!$F$5</c:f>
              <c:strCache>
                <c:ptCount val="1"/>
                <c:pt idx="0">
                  <c:v>구인율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c:spPr>
          </c:marker>
          <c:dPt>
            <c:idx val="224"/>
            <c:marker>
              <c:symbol val="circle"/>
              <c:size val="8"/>
              <c:spPr>
                <a:solidFill>
                  <a:srgbClr val="C00000"/>
                </a:solidFill>
                <a:ln w="19050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DD35-428A-BDD3-8F34DC5BC962}"/>
              </c:ext>
            </c:extLst>
          </c:dPt>
          <c:dPt>
            <c:idx val="238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DD35-428A-BDD3-8F34DC5BC962}"/>
              </c:ext>
            </c:extLst>
          </c:dPt>
          <c:dPt>
            <c:idx val="240"/>
            <c:marker>
              <c:symbol val="circle"/>
              <c:size val="8"/>
              <c:spPr>
                <a:noFill/>
                <a:ln w="19050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DD35-428A-BDD3-8F34DC5BC962}"/>
              </c:ext>
            </c:extLst>
          </c:dPt>
          <c:dPt>
            <c:idx val="241"/>
            <c:marker>
              <c:symbol val="circle"/>
              <c:size val="9"/>
              <c:spPr>
                <a:noFill/>
                <a:ln w="19050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DD35-428A-BDD3-8F34DC5BC962}"/>
              </c:ext>
            </c:extLst>
          </c:dPt>
          <c:dPt>
            <c:idx val="243"/>
            <c:marker>
              <c:symbol val="circle"/>
              <c:size val="8"/>
              <c:spPr>
                <a:noFill/>
                <a:ln w="19050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19050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DD35-428A-BDD3-8F34DC5BC962}"/>
              </c:ext>
            </c:extLst>
          </c:dPt>
          <c:dPt>
            <c:idx val="252"/>
            <c:marker>
              <c:symbol val="circle"/>
              <c:size val="10"/>
              <c:spPr>
                <a:solidFill>
                  <a:srgbClr val="C00000"/>
                </a:solidFill>
                <a:ln w="19050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DD35-428A-BDD3-8F34DC5BC962}"/>
              </c:ext>
            </c:extLst>
          </c:dPt>
          <c:xVal>
            <c:numRef>
              <c:f>'[베버리지 곡선.xlsx]베버리지'!$E$6:$E$258</c:f>
              <c:numCache>
                <c:formatCode>General</c:formatCode>
                <c:ptCount val="253"/>
                <c:pt idx="0">
                  <c:v>6.2</c:v>
                </c:pt>
                <c:pt idx="1">
                  <c:v>6.1</c:v>
                </c:pt>
                <c:pt idx="2">
                  <c:v>6.1</c:v>
                </c:pt>
                <c:pt idx="3">
                  <c:v>6</c:v>
                </c:pt>
                <c:pt idx="4">
                  <c:v>5.8</c:v>
                </c:pt>
                <c:pt idx="5">
                  <c:v>5.7</c:v>
                </c:pt>
                <c:pt idx="6">
                  <c:v>5.7</c:v>
                </c:pt>
                <c:pt idx="7">
                  <c:v>5.6</c:v>
                </c:pt>
                <c:pt idx="8">
                  <c:v>5.8</c:v>
                </c:pt>
                <c:pt idx="9">
                  <c:v>5.6</c:v>
                </c:pt>
                <c:pt idx="10">
                  <c:v>5.6</c:v>
                </c:pt>
                <c:pt idx="11">
                  <c:v>5.6</c:v>
                </c:pt>
                <c:pt idx="12">
                  <c:v>5.5</c:v>
                </c:pt>
                <c:pt idx="13">
                  <c:v>5.4</c:v>
                </c:pt>
                <c:pt idx="14">
                  <c:v>5.4</c:v>
                </c:pt>
                <c:pt idx="15">
                  <c:v>5.5</c:v>
                </c:pt>
                <c:pt idx="16">
                  <c:v>5.4</c:v>
                </c:pt>
                <c:pt idx="17">
                  <c:v>5.4</c:v>
                </c:pt>
                <c:pt idx="18">
                  <c:v>5.3</c:v>
                </c:pt>
                <c:pt idx="19">
                  <c:v>5.4</c:v>
                </c:pt>
                <c:pt idx="20">
                  <c:v>5.2</c:v>
                </c:pt>
                <c:pt idx="21">
                  <c:v>5.2</c:v>
                </c:pt>
                <c:pt idx="22">
                  <c:v>5.0999999999999996</c:v>
                </c:pt>
                <c:pt idx="23">
                  <c:v>5</c:v>
                </c:pt>
                <c:pt idx="24">
                  <c:v>5</c:v>
                </c:pt>
                <c:pt idx="25">
                  <c:v>4.9000000000000004</c:v>
                </c:pt>
                <c:pt idx="26">
                  <c:v>5</c:v>
                </c:pt>
                <c:pt idx="27">
                  <c:v>5</c:v>
                </c:pt>
                <c:pt idx="28">
                  <c:v>5</c:v>
                </c:pt>
                <c:pt idx="29">
                  <c:v>4.9000000000000004</c:v>
                </c:pt>
                <c:pt idx="30">
                  <c:v>4.7</c:v>
                </c:pt>
                <c:pt idx="31">
                  <c:v>4.8</c:v>
                </c:pt>
                <c:pt idx="32">
                  <c:v>4.7</c:v>
                </c:pt>
                <c:pt idx="33">
                  <c:v>4.7</c:v>
                </c:pt>
                <c:pt idx="34">
                  <c:v>4.5999999999999996</c:v>
                </c:pt>
                <c:pt idx="35">
                  <c:v>4.5999999999999996</c:v>
                </c:pt>
                <c:pt idx="36">
                  <c:v>4.7</c:v>
                </c:pt>
                <c:pt idx="37">
                  <c:v>4.7</c:v>
                </c:pt>
                <c:pt idx="38">
                  <c:v>4.5</c:v>
                </c:pt>
                <c:pt idx="39">
                  <c:v>4.4000000000000004</c:v>
                </c:pt>
                <c:pt idx="40">
                  <c:v>4.5</c:v>
                </c:pt>
                <c:pt idx="41">
                  <c:v>4.4000000000000004</c:v>
                </c:pt>
                <c:pt idx="42">
                  <c:v>4.5999999999999996</c:v>
                </c:pt>
                <c:pt idx="43">
                  <c:v>4.5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4.4000000000000004</c:v>
                </c:pt>
                <c:pt idx="47">
                  <c:v>4.5999999999999996</c:v>
                </c:pt>
                <c:pt idx="48">
                  <c:v>4.7</c:v>
                </c:pt>
                <c:pt idx="49">
                  <c:v>4.5999999999999996</c:v>
                </c:pt>
                <c:pt idx="50">
                  <c:v>4.7</c:v>
                </c:pt>
                <c:pt idx="51">
                  <c:v>4.7</c:v>
                </c:pt>
                <c:pt idx="52">
                  <c:v>4.7</c:v>
                </c:pt>
                <c:pt idx="53">
                  <c:v>5</c:v>
                </c:pt>
                <c:pt idx="54">
                  <c:v>5</c:v>
                </c:pt>
                <c:pt idx="55">
                  <c:v>4.9000000000000004</c:v>
                </c:pt>
                <c:pt idx="56">
                  <c:v>5.0999999999999996</c:v>
                </c:pt>
                <c:pt idx="57">
                  <c:v>5</c:v>
                </c:pt>
                <c:pt idx="58">
                  <c:v>5.4</c:v>
                </c:pt>
                <c:pt idx="59">
                  <c:v>5.6</c:v>
                </c:pt>
                <c:pt idx="60">
                  <c:v>5.8</c:v>
                </c:pt>
                <c:pt idx="61">
                  <c:v>6.1</c:v>
                </c:pt>
                <c:pt idx="62">
                  <c:v>6.1</c:v>
                </c:pt>
                <c:pt idx="63">
                  <c:v>6.5</c:v>
                </c:pt>
                <c:pt idx="64">
                  <c:v>6.8</c:v>
                </c:pt>
                <c:pt idx="65">
                  <c:v>7.3</c:v>
                </c:pt>
                <c:pt idx="66">
                  <c:v>7.8</c:v>
                </c:pt>
                <c:pt idx="67">
                  <c:v>8.3000000000000007</c:v>
                </c:pt>
                <c:pt idx="68">
                  <c:v>8.6999999999999993</c:v>
                </c:pt>
                <c:pt idx="69">
                  <c:v>9</c:v>
                </c:pt>
                <c:pt idx="70">
                  <c:v>9.4</c:v>
                </c:pt>
                <c:pt idx="71">
                  <c:v>9.5</c:v>
                </c:pt>
                <c:pt idx="72">
                  <c:v>9.5</c:v>
                </c:pt>
                <c:pt idx="73">
                  <c:v>9.6</c:v>
                </c:pt>
                <c:pt idx="74">
                  <c:v>9.8000000000000007</c:v>
                </c:pt>
                <c:pt idx="75">
                  <c:v>10</c:v>
                </c:pt>
                <c:pt idx="76">
                  <c:v>9.9</c:v>
                </c:pt>
                <c:pt idx="77">
                  <c:v>9.9</c:v>
                </c:pt>
                <c:pt idx="78">
                  <c:v>9.8000000000000007</c:v>
                </c:pt>
                <c:pt idx="79">
                  <c:v>9.8000000000000007</c:v>
                </c:pt>
                <c:pt idx="80">
                  <c:v>9.9</c:v>
                </c:pt>
                <c:pt idx="81">
                  <c:v>9.9</c:v>
                </c:pt>
                <c:pt idx="82">
                  <c:v>9.6</c:v>
                </c:pt>
                <c:pt idx="83">
                  <c:v>9.4</c:v>
                </c:pt>
                <c:pt idx="84">
                  <c:v>9.4</c:v>
                </c:pt>
                <c:pt idx="85">
                  <c:v>9.5</c:v>
                </c:pt>
                <c:pt idx="86">
                  <c:v>9.5</c:v>
                </c:pt>
                <c:pt idx="87">
                  <c:v>9.4</c:v>
                </c:pt>
                <c:pt idx="88">
                  <c:v>9.8000000000000007</c:v>
                </c:pt>
                <c:pt idx="89">
                  <c:v>9.3000000000000007</c:v>
                </c:pt>
                <c:pt idx="90">
                  <c:v>9.1</c:v>
                </c:pt>
                <c:pt idx="91">
                  <c:v>9</c:v>
                </c:pt>
                <c:pt idx="92">
                  <c:v>9</c:v>
                </c:pt>
                <c:pt idx="93">
                  <c:v>9.1</c:v>
                </c:pt>
                <c:pt idx="94">
                  <c:v>9</c:v>
                </c:pt>
                <c:pt idx="95">
                  <c:v>9.1</c:v>
                </c:pt>
                <c:pt idx="96">
                  <c:v>9</c:v>
                </c:pt>
                <c:pt idx="97">
                  <c:v>9</c:v>
                </c:pt>
                <c:pt idx="98">
                  <c:v>9</c:v>
                </c:pt>
                <c:pt idx="99">
                  <c:v>8.8000000000000007</c:v>
                </c:pt>
                <c:pt idx="100">
                  <c:v>8.6</c:v>
                </c:pt>
                <c:pt idx="101">
                  <c:v>8.5</c:v>
                </c:pt>
                <c:pt idx="102">
                  <c:v>8.3000000000000007</c:v>
                </c:pt>
                <c:pt idx="103">
                  <c:v>8.3000000000000007</c:v>
                </c:pt>
                <c:pt idx="104">
                  <c:v>8.1999999999999993</c:v>
                </c:pt>
                <c:pt idx="105">
                  <c:v>8.1999999999999993</c:v>
                </c:pt>
                <c:pt idx="106">
                  <c:v>8.1999999999999993</c:v>
                </c:pt>
                <c:pt idx="107">
                  <c:v>8.1999999999999993</c:v>
                </c:pt>
                <c:pt idx="108">
                  <c:v>8.1999999999999993</c:v>
                </c:pt>
                <c:pt idx="109">
                  <c:v>8.1</c:v>
                </c:pt>
                <c:pt idx="110">
                  <c:v>7.8</c:v>
                </c:pt>
                <c:pt idx="111">
                  <c:v>7.8</c:v>
                </c:pt>
                <c:pt idx="112">
                  <c:v>7.7</c:v>
                </c:pt>
                <c:pt idx="113">
                  <c:v>7.9</c:v>
                </c:pt>
                <c:pt idx="114">
                  <c:v>8</c:v>
                </c:pt>
                <c:pt idx="115">
                  <c:v>7.7</c:v>
                </c:pt>
                <c:pt idx="116">
                  <c:v>7.5</c:v>
                </c:pt>
                <c:pt idx="117">
                  <c:v>7.6</c:v>
                </c:pt>
                <c:pt idx="118">
                  <c:v>7.5</c:v>
                </c:pt>
                <c:pt idx="119">
                  <c:v>7.5</c:v>
                </c:pt>
                <c:pt idx="120">
                  <c:v>7.3</c:v>
                </c:pt>
                <c:pt idx="121">
                  <c:v>7.2</c:v>
                </c:pt>
                <c:pt idx="122">
                  <c:v>7.2</c:v>
                </c:pt>
                <c:pt idx="123">
                  <c:v>7.2</c:v>
                </c:pt>
                <c:pt idx="124">
                  <c:v>6.9</c:v>
                </c:pt>
                <c:pt idx="125">
                  <c:v>6.7</c:v>
                </c:pt>
                <c:pt idx="126">
                  <c:v>6.6</c:v>
                </c:pt>
                <c:pt idx="127">
                  <c:v>6.7</c:v>
                </c:pt>
                <c:pt idx="128">
                  <c:v>6.7</c:v>
                </c:pt>
                <c:pt idx="129">
                  <c:v>6.2</c:v>
                </c:pt>
                <c:pt idx="130">
                  <c:v>6.3</c:v>
                </c:pt>
                <c:pt idx="131">
                  <c:v>6.1</c:v>
                </c:pt>
                <c:pt idx="132">
                  <c:v>6.2</c:v>
                </c:pt>
                <c:pt idx="133">
                  <c:v>6.1</c:v>
                </c:pt>
                <c:pt idx="134">
                  <c:v>5.9</c:v>
                </c:pt>
                <c:pt idx="135">
                  <c:v>5.7</c:v>
                </c:pt>
                <c:pt idx="136">
                  <c:v>5.8</c:v>
                </c:pt>
                <c:pt idx="137">
                  <c:v>5.6</c:v>
                </c:pt>
                <c:pt idx="138">
                  <c:v>5.7</c:v>
                </c:pt>
                <c:pt idx="139">
                  <c:v>5.5</c:v>
                </c:pt>
                <c:pt idx="140">
                  <c:v>5.4</c:v>
                </c:pt>
                <c:pt idx="141">
                  <c:v>5.4</c:v>
                </c:pt>
                <c:pt idx="142">
                  <c:v>5.6</c:v>
                </c:pt>
                <c:pt idx="143">
                  <c:v>5.3</c:v>
                </c:pt>
                <c:pt idx="144">
                  <c:v>5.2</c:v>
                </c:pt>
                <c:pt idx="145">
                  <c:v>5.0999999999999996</c:v>
                </c:pt>
                <c:pt idx="146">
                  <c:v>5</c:v>
                </c:pt>
                <c:pt idx="147">
                  <c:v>5</c:v>
                </c:pt>
                <c:pt idx="148">
                  <c:v>5.0999999999999996</c:v>
                </c:pt>
                <c:pt idx="149">
                  <c:v>5</c:v>
                </c:pt>
                <c:pt idx="150">
                  <c:v>4.8</c:v>
                </c:pt>
                <c:pt idx="151">
                  <c:v>4.9000000000000004</c:v>
                </c:pt>
                <c:pt idx="152">
                  <c:v>5</c:v>
                </c:pt>
                <c:pt idx="153">
                  <c:v>5.0999999999999996</c:v>
                </c:pt>
                <c:pt idx="154">
                  <c:v>4.8</c:v>
                </c:pt>
                <c:pt idx="155">
                  <c:v>4.9000000000000004</c:v>
                </c:pt>
                <c:pt idx="156">
                  <c:v>4.8</c:v>
                </c:pt>
                <c:pt idx="157">
                  <c:v>4.9000000000000004</c:v>
                </c:pt>
                <c:pt idx="158">
                  <c:v>5</c:v>
                </c:pt>
                <c:pt idx="159">
                  <c:v>4.9000000000000004</c:v>
                </c:pt>
                <c:pt idx="160">
                  <c:v>4.7</c:v>
                </c:pt>
                <c:pt idx="161">
                  <c:v>4.7</c:v>
                </c:pt>
                <c:pt idx="162">
                  <c:v>4.7</c:v>
                </c:pt>
                <c:pt idx="163">
                  <c:v>4.5999999999999996</c:v>
                </c:pt>
                <c:pt idx="164">
                  <c:v>4.4000000000000004</c:v>
                </c:pt>
                <c:pt idx="165">
                  <c:v>4.4000000000000004</c:v>
                </c:pt>
                <c:pt idx="166">
                  <c:v>4.4000000000000004</c:v>
                </c:pt>
                <c:pt idx="167">
                  <c:v>4.3</c:v>
                </c:pt>
                <c:pt idx="168">
                  <c:v>4.3</c:v>
                </c:pt>
                <c:pt idx="169">
                  <c:v>4.4000000000000004</c:v>
                </c:pt>
                <c:pt idx="170">
                  <c:v>4.3</c:v>
                </c:pt>
                <c:pt idx="171">
                  <c:v>4.2</c:v>
                </c:pt>
                <c:pt idx="172">
                  <c:v>4.2</c:v>
                </c:pt>
                <c:pt idx="173">
                  <c:v>4.0999999999999996</c:v>
                </c:pt>
                <c:pt idx="174">
                  <c:v>4</c:v>
                </c:pt>
                <c:pt idx="175">
                  <c:v>4.0999999999999996</c:v>
                </c:pt>
                <c:pt idx="176">
                  <c:v>4</c:v>
                </c:pt>
                <c:pt idx="177">
                  <c:v>4</c:v>
                </c:pt>
                <c:pt idx="178">
                  <c:v>3.8</c:v>
                </c:pt>
                <c:pt idx="179">
                  <c:v>4</c:v>
                </c:pt>
                <c:pt idx="180">
                  <c:v>3.8</c:v>
                </c:pt>
                <c:pt idx="181">
                  <c:v>3.8</c:v>
                </c:pt>
                <c:pt idx="182">
                  <c:v>3.7</c:v>
                </c:pt>
                <c:pt idx="183">
                  <c:v>3.8</c:v>
                </c:pt>
                <c:pt idx="184">
                  <c:v>3.8</c:v>
                </c:pt>
                <c:pt idx="185">
                  <c:v>3.9</c:v>
                </c:pt>
                <c:pt idx="186">
                  <c:v>4</c:v>
                </c:pt>
                <c:pt idx="187">
                  <c:v>3.8</c:v>
                </c:pt>
                <c:pt idx="188">
                  <c:v>3.8</c:v>
                </c:pt>
                <c:pt idx="189">
                  <c:v>3.6</c:v>
                </c:pt>
                <c:pt idx="190">
                  <c:v>3.7</c:v>
                </c:pt>
                <c:pt idx="191">
                  <c:v>3.6</c:v>
                </c:pt>
                <c:pt idx="192">
                  <c:v>3.7</c:v>
                </c:pt>
                <c:pt idx="193">
                  <c:v>3.7</c:v>
                </c:pt>
                <c:pt idx="194">
                  <c:v>3.5</c:v>
                </c:pt>
                <c:pt idx="195">
                  <c:v>3.6</c:v>
                </c:pt>
                <c:pt idx="196">
                  <c:v>3.6</c:v>
                </c:pt>
                <c:pt idx="197">
                  <c:v>3.6</c:v>
                </c:pt>
                <c:pt idx="198">
                  <c:v>3.5</c:v>
                </c:pt>
                <c:pt idx="199">
                  <c:v>3.5</c:v>
                </c:pt>
                <c:pt idx="200">
                  <c:v>4.4000000000000004</c:v>
                </c:pt>
                <c:pt idx="201">
                  <c:v>14.7</c:v>
                </c:pt>
                <c:pt idx="202">
                  <c:v>13.2</c:v>
                </c:pt>
                <c:pt idx="203">
                  <c:v>11</c:v>
                </c:pt>
                <c:pt idx="204">
                  <c:v>10.199999999999999</c:v>
                </c:pt>
                <c:pt idx="205">
                  <c:v>8.4</c:v>
                </c:pt>
                <c:pt idx="206">
                  <c:v>7.9</c:v>
                </c:pt>
                <c:pt idx="207">
                  <c:v>6.9</c:v>
                </c:pt>
                <c:pt idx="208">
                  <c:v>6.7</c:v>
                </c:pt>
                <c:pt idx="209">
                  <c:v>6.7</c:v>
                </c:pt>
                <c:pt idx="210">
                  <c:v>6.3</c:v>
                </c:pt>
                <c:pt idx="211">
                  <c:v>6.2</c:v>
                </c:pt>
                <c:pt idx="212">
                  <c:v>6.1</c:v>
                </c:pt>
                <c:pt idx="213">
                  <c:v>6.1</c:v>
                </c:pt>
                <c:pt idx="214">
                  <c:v>5.8</c:v>
                </c:pt>
                <c:pt idx="215">
                  <c:v>5.9</c:v>
                </c:pt>
                <c:pt idx="216">
                  <c:v>5.4</c:v>
                </c:pt>
                <c:pt idx="217">
                  <c:v>5.2</c:v>
                </c:pt>
                <c:pt idx="218">
                  <c:v>4.8</c:v>
                </c:pt>
                <c:pt idx="219">
                  <c:v>4.5</c:v>
                </c:pt>
                <c:pt idx="220">
                  <c:v>4.2</c:v>
                </c:pt>
                <c:pt idx="221">
                  <c:v>3.9</c:v>
                </c:pt>
                <c:pt idx="222">
                  <c:v>4</c:v>
                </c:pt>
                <c:pt idx="223">
                  <c:v>3.8</c:v>
                </c:pt>
                <c:pt idx="224">
                  <c:v>3.6</c:v>
                </c:pt>
                <c:pt idx="225">
                  <c:v>3.6</c:v>
                </c:pt>
                <c:pt idx="226">
                  <c:v>3.6</c:v>
                </c:pt>
                <c:pt idx="227">
                  <c:v>3.6</c:v>
                </c:pt>
                <c:pt idx="228">
                  <c:v>3.5</c:v>
                </c:pt>
                <c:pt idx="229">
                  <c:v>3.7</c:v>
                </c:pt>
                <c:pt idx="230">
                  <c:v>3.5</c:v>
                </c:pt>
                <c:pt idx="231">
                  <c:v>3.7</c:v>
                </c:pt>
                <c:pt idx="232">
                  <c:v>3.6</c:v>
                </c:pt>
                <c:pt idx="233">
                  <c:v>3.5</c:v>
                </c:pt>
                <c:pt idx="234">
                  <c:v>3.4</c:v>
                </c:pt>
                <c:pt idx="235">
                  <c:v>3.6</c:v>
                </c:pt>
                <c:pt idx="236">
                  <c:v>3.5</c:v>
                </c:pt>
                <c:pt idx="237">
                  <c:v>3.4</c:v>
                </c:pt>
                <c:pt idx="238">
                  <c:v>3.7</c:v>
                </c:pt>
                <c:pt idx="239">
                  <c:v>3.6</c:v>
                </c:pt>
                <c:pt idx="240">
                  <c:v>3.5</c:v>
                </c:pt>
                <c:pt idx="241">
                  <c:v>3.8</c:v>
                </c:pt>
                <c:pt idx="242">
                  <c:v>3.8</c:v>
                </c:pt>
                <c:pt idx="243">
                  <c:v>3.8</c:v>
                </c:pt>
                <c:pt idx="244">
                  <c:v>3.7</c:v>
                </c:pt>
                <c:pt idx="245">
                  <c:v>3.7</c:v>
                </c:pt>
                <c:pt idx="246">
                  <c:v>3.7</c:v>
                </c:pt>
                <c:pt idx="247">
                  <c:v>3.9</c:v>
                </c:pt>
                <c:pt idx="248">
                  <c:v>3.8</c:v>
                </c:pt>
                <c:pt idx="249">
                  <c:v>3.9</c:v>
                </c:pt>
                <c:pt idx="250">
                  <c:v>4</c:v>
                </c:pt>
                <c:pt idx="251">
                  <c:v>4.0999999999999996</c:v>
                </c:pt>
                <c:pt idx="252">
                  <c:v>4.3</c:v>
                </c:pt>
              </c:numCache>
            </c:numRef>
          </c:xVal>
          <c:yVal>
            <c:numRef>
              <c:f>'[베버리지 곡선.xlsx]베버리지'!$F$6:$F$258</c:f>
              <c:numCache>
                <c:formatCode>General</c:formatCode>
                <c:ptCount val="253"/>
                <c:pt idx="0">
                  <c:v>2.2000000000000002</c:v>
                </c:pt>
                <c:pt idx="1">
                  <c:v>2.4</c:v>
                </c:pt>
                <c:pt idx="2">
                  <c:v>2.2999999999999998</c:v>
                </c:pt>
                <c:pt idx="3">
                  <c:v>2.5</c:v>
                </c:pt>
                <c:pt idx="4">
                  <c:v>2.5</c:v>
                </c:pt>
                <c:pt idx="5">
                  <c:v>2.5</c:v>
                </c:pt>
                <c:pt idx="6">
                  <c:v>2.6</c:v>
                </c:pt>
                <c:pt idx="7">
                  <c:v>2.6</c:v>
                </c:pt>
                <c:pt idx="8">
                  <c:v>2.6</c:v>
                </c:pt>
                <c:pt idx="9">
                  <c:v>2.6</c:v>
                </c:pt>
                <c:pt idx="10">
                  <c:v>2.7</c:v>
                </c:pt>
                <c:pt idx="11">
                  <c:v>2.5</c:v>
                </c:pt>
                <c:pt idx="12">
                  <c:v>2.8</c:v>
                </c:pt>
                <c:pt idx="13">
                  <c:v>2.6</c:v>
                </c:pt>
                <c:pt idx="14">
                  <c:v>2.8</c:v>
                </c:pt>
                <c:pt idx="15">
                  <c:v>2.9</c:v>
                </c:pt>
                <c:pt idx="16">
                  <c:v>2.6</c:v>
                </c:pt>
                <c:pt idx="17">
                  <c:v>3</c:v>
                </c:pt>
                <c:pt idx="18">
                  <c:v>2.8</c:v>
                </c:pt>
                <c:pt idx="19">
                  <c:v>2.9</c:v>
                </c:pt>
                <c:pt idx="20">
                  <c:v>2.9</c:v>
                </c:pt>
                <c:pt idx="21">
                  <c:v>3</c:v>
                </c:pt>
                <c:pt idx="22">
                  <c:v>2.8</c:v>
                </c:pt>
                <c:pt idx="23">
                  <c:v>2.9</c:v>
                </c:pt>
                <c:pt idx="24">
                  <c:v>3.1</c:v>
                </c:pt>
                <c:pt idx="25">
                  <c:v>3</c:v>
                </c:pt>
                <c:pt idx="26">
                  <c:v>3.1</c:v>
                </c:pt>
                <c:pt idx="27">
                  <c:v>3</c:v>
                </c:pt>
                <c:pt idx="28">
                  <c:v>3.1</c:v>
                </c:pt>
                <c:pt idx="29">
                  <c:v>3.1</c:v>
                </c:pt>
                <c:pt idx="30">
                  <c:v>3.1</c:v>
                </c:pt>
                <c:pt idx="31">
                  <c:v>3.1</c:v>
                </c:pt>
                <c:pt idx="32">
                  <c:v>3.4</c:v>
                </c:pt>
                <c:pt idx="33">
                  <c:v>3.4</c:v>
                </c:pt>
                <c:pt idx="34">
                  <c:v>3.2</c:v>
                </c:pt>
                <c:pt idx="35">
                  <c:v>3.3</c:v>
                </c:pt>
                <c:pt idx="36">
                  <c:v>3.1</c:v>
                </c:pt>
                <c:pt idx="37">
                  <c:v>3.3</c:v>
                </c:pt>
                <c:pt idx="38">
                  <c:v>3.3</c:v>
                </c:pt>
                <c:pt idx="39">
                  <c:v>3.2</c:v>
                </c:pt>
                <c:pt idx="40">
                  <c:v>3.3</c:v>
                </c:pt>
                <c:pt idx="41">
                  <c:v>3.3</c:v>
                </c:pt>
                <c:pt idx="42">
                  <c:v>3.3</c:v>
                </c:pt>
                <c:pt idx="43">
                  <c:v>3.3</c:v>
                </c:pt>
                <c:pt idx="44">
                  <c:v>3.5</c:v>
                </c:pt>
                <c:pt idx="45">
                  <c:v>3.3</c:v>
                </c:pt>
                <c:pt idx="46">
                  <c:v>3.3</c:v>
                </c:pt>
                <c:pt idx="47">
                  <c:v>3.4</c:v>
                </c:pt>
                <c:pt idx="48">
                  <c:v>3.2</c:v>
                </c:pt>
                <c:pt idx="49">
                  <c:v>3.2</c:v>
                </c:pt>
                <c:pt idx="50">
                  <c:v>3.3</c:v>
                </c:pt>
                <c:pt idx="51">
                  <c:v>3.2</c:v>
                </c:pt>
                <c:pt idx="52">
                  <c:v>3.3</c:v>
                </c:pt>
                <c:pt idx="53">
                  <c:v>3.2</c:v>
                </c:pt>
                <c:pt idx="54">
                  <c:v>3.2</c:v>
                </c:pt>
                <c:pt idx="55">
                  <c:v>3</c:v>
                </c:pt>
                <c:pt idx="56">
                  <c:v>3</c:v>
                </c:pt>
                <c:pt idx="57">
                  <c:v>2.8</c:v>
                </c:pt>
                <c:pt idx="58">
                  <c:v>3</c:v>
                </c:pt>
                <c:pt idx="59">
                  <c:v>2.7</c:v>
                </c:pt>
                <c:pt idx="60">
                  <c:v>2.7</c:v>
                </c:pt>
                <c:pt idx="61">
                  <c:v>2.6</c:v>
                </c:pt>
                <c:pt idx="62">
                  <c:v>2.2999999999999998</c:v>
                </c:pt>
                <c:pt idx="63">
                  <c:v>2.4</c:v>
                </c:pt>
                <c:pt idx="64">
                  <c:v>2.2999999999999998</c:v>
                </c:pt>
                <c:pt idx="65">
                  <c:v>2.2999999999999998</c:v>
                </c:pt>
                <c:pt idx="66">
                  <c:v>2</c:v>
                </c:pt>
                <c:pt idx="67">
                  <c:v>2.1</c:v>
                </c:pt>
                <c:pt idx="68">
                  <c:v>1.9</c:v>
                </c:pt>
                <c:pt idx="69">
                  <c:v>1.7</c:v>
                </c:pt>
                <c:pt idx="70">
                  <c:v>1.9</c:v>
                </c:pt>
                <c:pt idx="71">
                  <c:v>1.9</c:v>
                </c:pt>
                <c:pt idx="72">
                  <c:v>1.7</c:v>
                </c:pt>
                <c:pt idx="73">
                  <c:v>1.8</c:v>
                </c:pt>
                <c:pt idx="74">
                  <c:v>1.9</c:v>
                </c:pt>
                <c:pt idx="75">
                  <c:v>1.8</c:v>
                </c:pt>
                <c:pt idx="76">
                  <c:v>1.9</c:v>
                </c:pt>
                <c:pt idx="77">
                  <c:v>1.9</c:v>
                </c:pt>
                <c:pt idx="78">
                  <c:v>2.1</c:v>
                </c:pt>
                <c:pt idx="79">
                  <c:v>2</c:v>
                </c:pt>
                <c:pt idx="80">
                  <c:v>2</c:v>
                </c:pt>
                <c:pt idx="81">
                  <c:v>2.4</c:v>
                </c:pt>
                <c:pt idx="82">
                  <c:v>2.2000000000000002</c:v>
                </c:pt>
                <c:pt idx="83">
                  <c:v>2.1</c:v>
                </c:pt>
                <c:pt idx="84">
                  <c:v>2.2999999999999998</c:v>
                </c:pt>
                <c:pt idx="85">
                  <c:v>2.2000000000000002</c:v>
                </c:pt>
                <c:pt idx="86">
                  <c:v>2.2000000000000002</c:v>
                </c:pt>
                <c:pt idx="87">
                  <c:v>2.4</c:v>
                </c:pt>
                <c:pt idx="88">
                  <c:v>2.4</c:v>
                </c:pt>
                <c:pt idx="89">
                  <c:v>2.2999999999999998</c:v>
                </c:pt>
                <c:pt idx="90">
                  <c:v>2.2999999999999998</c:v>
                </c:pt>
                <c:pt idx="91">
                  <c:v>2.4</c:v>
                </c:pt>
                <c:pt idx="92">
                  <c:v>2.4</c:v>
                </c:pt>
                <c:pt idx="93">
                  <c:v>2.4</c:v>
                </c:pt>
                <c:pt idx="94">
                  <c:v>2.4</c:v>
                </c:pt>
                <c:pt idx="95">
                  <c:v>2.6</c:v>
                </c:pt>
                <c:pt idx="96">
                  <c:v>2.7</c:v>
                </c:pt>
                <c:pt idx="97">
                  <c:v>2.5</c:v>
                </c:pt>
                <c:pt idx="98">
                  <c:v>2.8</c:v>
                </c:pt>
                <c:pt idx="99">
                  <c:v>2.7</c:v>
                </c:pt>
                <c:pt idx="100">
                  <c:v>2.6</c:v>
                </c:pt>
                <c:pt idx="101">
                  <c:v>2.8</c:v>
                </c:pt>
                <c:pt idx="102">
                  <c:v>2.8</c:v>
                </c:pt>
                <c:pt idx="103">
                  <c:v>2.6</c:v>
                </c:pt>
                <c:pt idx="104">
                  <c:v>2.9</c:v>
                </c:pt>
                <c:pt idx="105">
                  <c:v>2.8</c:v>
                </c:pt>
                <c:pt idx="106">
                  <c:v>2.8</c:v>
                </c:pt>
                <c:pt idx="107">
                  <c:v>2.8</c:v>
                </c:pt>
                <c:pt idx="108">
                  <c:v>2.7</c:v>
                </c:pt>
                <c:pt idx="109">
                  <c:v>2.8</c:v>
                </c:pt>
                <c:pt idx="110">
                  <c:v>2.8</c:v>
                </c:pt>
                <c:pt idx="111">
                  <c:v>2.7</c:v>
                </c:pt>
                <c:pt idx="112">
                  <c:v>2.8</c:v>
                </c:pt>
                <c:pt idx="113">
                  <c:v>2.9</c:v>
                </c:pt>
                <c:pt idx="114">
                  <c:v>2.8</c:v>
                </c:pt>
                <c:pt idx="115">
                  <c:v>2.9</c:v>
                </c:pt>
                <c:pt idx="116">
                  <c:v>2.9</c:v>
                </c:pt>
                <c:pt idx="117">
                  <c:v>2.9</c:v>
                </c:pt>
                <c:pt idx="118">
                  <c:v>3</c:v>
                </c:pt>
                <c:pt idx="119">
                  <c:v>3</c:v>
                </c:pt>
                <c:pt idx="120">
                  <c:v>2.8</c:v>
                </c:pt>
                <c:pt idx="121">
                  <c:v>2.9</c:v>
                </c:pt>
                <c:pt idx="122">
                  <c:v>2.9</c:v>
                </c:pt>
                <c:pt idx="123">
                  <c:v>3</c:v>
                </c:pt>
                <c:pt idx="124">
                  <c:v>2.9</c:v>
                </c:pt>
                <c:pt idx="125">
                  <c:v>2.9</c:v>
                </c:pt>
                <c:pt idx="126">
                  <c:v>2.9</c:v>
                </c:pt>
                <c:pt idx="127">
                  <c:v>3.1</c:v>
                </c:pt>
                <c:pt idx="128">
                  <c:v>3.1</c:v>
                </c:pt>
                <c:pt idx="129">
                  <c:v>3.2</c:v>
                </c:pt>
                <c:pt idx="130">
                  <c:v>3.3</c:v>
                </c:pt>
                <c:pt idx="131">
                  <c:v>3.5</c:v>
                </c:pt>
                <c:pt idx="132">
                  <c:v>3.4</c:v>
                </c:pt>
                <c:pt idx="133">
                  <c:v>3.7</c:v>
                </c:pt>
                <c:pt idx="134">
                  <c:v>3.4</c:v>
                </c:pt>
                <c:pt idx="135">
                  <c:v>3.5</c:v>
                </c:pt>
                <c:pt idx="136">
                  <c:v>3.3</c:v>
                </c:pt>
                <c:pt idx="137">
                  <c:v>3.5</c:v>
                </c:pt>
                <c:pt idx="138">
                  <c:v>3.7</c:v>
                </c:pt>
                <c:pt idx="139">
                  <c:v>3.7</c:v>
                </c:pt>
                <c:pt idx="140">
                  <c:v>3.6</c:v>
                </c:pt>
                <c:pt idx="141">
                  <c:v>3.8</c:v>
                </c:pt>
                <c:pt idx="142">
                  <c:v>3.8</c:v>
                </c:pt>
                <c:pt idx="143">
                  <c:v>3.6</c:v>
                </c:pt>
                <c:pt idx="144">
                  <c:v>4.0999999999999996</c:v>
                </c:pt>
                <c:pt idx="145">
                  <c:v>3.7</c:v>
                </c:pt>
                <c:pt idx="146">
                  <c:v>3.7</c:v>
                </c:pt>
                <c:pt idx="147">
                  <c:v>3.9</c:v>
                </c:pt>
                <c:pt idx="148">
                  <c:v>3.8</c:v>
                </c:pt>
                <c:pt idx="149">
                  <c:v>3.9</c:v>
                </c:pt>
                <c:pt idx="150">
                  <c:v>4</c:v>
                </c:pt>
                <c:pt idx="151">
                  <c:v>3.9</c:v>
                </c:pt>
                <c:pt idx="152">
                  <c:v>4.0999999999999996</c:v>
                </c:pt>
                <c:pt idx="153">
                  <c:v>3.9</c:v>
                </c:pt>
                <c:pt idx="154">
                  <c:v>3.9</c:v>
                </c:pt>
                <c:pt idx="155">
                  <c:v>3.8</c:v>
                </c:pt>
                <c:pt idx="156">
                  <c:v>4</c:v>
                </c:pt>
                <c:pt idx="157">
                  <c:v>3.8</c:v>
                </c:pt>
                <c:pt idx="158">
                  <c:v>3.9</c:v>
                </c:pt>
                <c:pt idx="159">
                  <c:v>3.7</c:v>
                </c:pt>
                <c:pt idx="160">
                  <c:v>4</c:v>
                </c:pt>
                <c:pt idx="161">
                  <c:v>3.9</c:v>
                </c:pt>
                <c:pt idx="162">
                  <c:v>3.7</c:v>
                </c:pt>
                <c:pt idx="163">
                  <c:v>3.9</c:v>
                </c:pt>
                <c:pt idx="164">
                  <c:v>3.8</c:v>
                </c:pt>
                <c:pt idx="165">
                  <c:v>4</c:v>
                </c:pt>
                <c:pt idx="166">
                  <c:v>3.8</c:v>
                </c:pt>
                <c:pt idx="167">
                  <c:v>4.0999999999999996</c:v>
                </c:pt>
                <c:pt idx="168">
                  <c:v>4.0999999999999996</c:v>
                </c:pt>
                <c:pt idx="169">
                  <c:v>4.0999999999999996</c:v>
                </c:pt>
                <c:pt idx="170">
                  <c:v>4.0999999999999996</c:v>
                </c:pt>
                <c:pt idx="171">
                  <c:v>4.2</c:v>
                </c:pt>
                <c:pt idx="172">
                  <c:v>4.0999999999999996</c:v>
                </c:pt>
                <c:pt idx="173">
                  <c:v>4.0999999999999996</c:v>
                </c:pt>
                <c:pt idx="174">
                  <c:v>4.3</c:v>
                </c:pt>
                <c:pt idx="175">
                  <c:v>4.2</c:v>
                </c:pt>
                <c:pt idx="176">
                  <c:v>4.4000000000000004</c:v>
                </c:pt>
                <c:pt idx="177">
                  <c:v>4.4000000000000004</c:v>
                </c:pt>
                <c:pt idx="178">
                  <c:v>4.5</c:v>
                </c:pt>
                <c:pt idx="179">
                  <c:v>4.5999999999999996</c:v>
                </c:pt>
                <c:pt idx="180">
                  <c:v>4.5999999999999996</c:v>
                </c:pt>
                <c:pt idx="181">
                  <c:v>4.5999999999999996</c:v>
                </c:pt>
                <c:pt idx="182">
                  <c:v>4.7</c:v>
                </c:pt>
                <c:pt idx="183">
                  <c:v>4.7</c:v>
                </c:pt>
                <c:pt idx="184">
                  <c:v>4.8</c:v>
                </c:pt>
                <c:pt idx="185">
                  <c:v>4.8</c:v>
                </c:pt>
                <c:pt idx="186">
                  <c:v>4.8</c:v>
                </c:pt>
                <c:pt idx="187">
                  <c:v>4.5</c:v>
                </c:pt>
                <c:pt idx="188">
                  <c:v>4.5999999999999996</c:v>
                </c:pt>
                <c:pt idx="189">
                  <c:v>4.5999999999999996</c:v>
                </c:pt>
                <c:pt idx="190">
                  <c:v>4.5999999999999996</c:v>
                </c:pt>
                <c:pt idx="191">
                  <c:v>4.5999999999999996</c:v>
                </c:pt>
                <c:pt idx="192">
                  <c:v>4.5</c:v>
                </c:pt>
                <c:pt idx="193">
                  <c:v>4.5</c:v>
                </c:pt>
                <c:pt idx="194">
                  <c:v>4.5</c:v>
                </c:pt>
                <c:pt idx="195">
                  <c:v>4.5999999999999996</c:v>
                </c:pt>
                <c:pt idx="196">
                  <c:v>4.3</c:v>
                </c:pt>
                <c:pt idx="197">
                  <c:v>4.2</c:v>
                </c:pt>
                <c:pt idx="198">
                  <c:v>4.5</c:v>
                </c:pt>
                <c:pt idx="199">
                  <c:v>4.4000000000000004</c:v>
                </c:pt>
                <c:pt idx="200">
                  <c:v>3.8</c:v>
                </c:pt>
                <c:pt idx="201">
                  <c:v>3.4</c:v>
                </c:pt>
                <c:pt idx="202">
                  <c:v>4</c:v>
                </c:pt>
                <c:pt idx="203">
                  <c:v>4.3</c:v>
                </c:pt>
                <c:pt idx="204">
                  <c:v>4.5</c:v>
                </c:pt>
                <c:pt idx="205">
                  <c:v>4.3</c:v>
                </c:pt>
                <c:pt idx="206">
                  <c:v>4.4000000000000004</c:v>
                </c:pt>
                <c:pt idx="207">
                  <c:v>4.5999999999999996</c:v>
                </c:pt>
                <c:pt idx="208">
                  <c:v>4.5999999999999996</c:v>
                </c:pt>
                <c:pt idx="209">
                  <c:v>4.5</c:v>
                </c:pt>
                <c:pt idx="210">
                  <c:v>4.8</c:v>
                </c:pt>
                <c:pt idx="211">
                  <c:v>5.2</c:v>
                </c:pt>
                <c:pt idx="212">
                  <c:v>5.6</c:v>
                </c:pt>
                <c:pt idx="213">
                  <c:v>6</c:v>
                </c:pt>
                <c:pt idx="214">
                  <c:v>6.4</c:v>
                </c:pt>
                <c:pt idx="215">
                  <c:v>6.6</c:v>
                </c:pt>
                <c:pt idx="216">
                  <c:v>7</c:v>
                </c:pt>
                <c:pt idx="217">
                  <c:v>6.9</c:v>
                </c:pt>
                <c:pt idx="218">
                  <c:v>6.9</c:v>
                </c:pt>
                <c:pt idx="219">
                  <c:v>7.1</c:v>
                </c:pt>
                <c:pt idx="220">
                  <c:v>7</c:v>
                </c:pt>
                <c:pt idx="221">
                  <c:v>7.1</c:v>
                </c:pt>
                <c:pt idx="222">
                  <c:v>7</c:v>
                </c:pt>
                <c:pt idx="223">
                  <c:v>7.2</c:v>
                </c:pt>
                <c:pt idx="224">
                  <c:v>7.4</c:v>
                </c:pt>
                <c:pt idx="225">
                  <c:v>7.2</c:v>
                </c:pt>
                <c:pt idx="226">
                  <c:v>7</c:v>
                </c:pt>
                <c:pt idx="227">
                  <c:v>6.9</c:v>
                </c:pt>
                <c:pt idx="228">
                  <c:v>7</c:v>
                </c:pt>
                <c:pt idx="229">
                  <c:v>6.2</c:v>
                </c:pt>
                <c:pt idx="230">
                  <c:v>6.6</c:v>
                </c:pt>
                <c:pt idx="231">
                  <c:v>6.4</c:v>
                </c:pt>
                <c:pt idx="232">
                  <c:v>6.5</c:v>
                </c:pt>
                <c:pt idx="233">
                  <c:v>6.7</c:v>
                </c:pt>
                <c:pt idx="234">
                  <c:v>6.3</c:v>
                </c:pt>
                <c:pt idx="235">
                  <c:v>6</c:v>
                </c:pt>
                <c:pt idx="236">
                  <c:v>5.8</c:v>
                </c:pt>
                <c:pt idx="237">
                  <c:v>6</c:v>
                </c:pt>
                <c:pt idx="238">
                  <c:v>5.6</c:v>
                </c:pt>
                <c:pt idx="239">
                  <c:v>5.5</c:v>
                </c:pt>
                <c:pt idx="240">
                  <c:v>5.3</c:v>
                </c:pt>
                <c:pt idx="241">
                  <c:v>5.6</c:v>
                </c:pt>
                <c:pt idx="242">
                  <c:v>5.6</c:v>
                </c:pt>
                <c:pt idx="243">
                  <c:v>5.2</c:v>
                </c:pt>
                <c:pt idx="244">
                  <c:v>5.4</c:v>
                </c:pt>
                <c:pt idx="245">
                  <c:v>5.3</c:v>
                </c:pt>
                <c:pt idx="246">
                  <c:v>5.3</c:v>
                </c:pt>
                <c:pt idx="247">
                  <c:v>5.3</c:v>
                </c:pt>
                <c:pt idx="248">
                  <c:v>5</c:v>
                </c:pt>
                <c:pt idx="249">
                  <c:v>4.8</c:v>
                </c:pt>
                <c:pt idx="250">
                  <c:v>4.9000000000000004</c:v>
                </c:pt>
                <c:pt idx="251">
                  <c:v>4.8</c:v>
                </c:pt>
                <c:pt idx="252">
                  <c:v>4.5999999999999996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DD35-428A-BDD3-8F34DC5BC9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62688912"/>
        <c:axId val="1362674352"/>
      </c:scatterChart>
      <c:valAx>
        <c:axId val="13626889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out"/>
        <c:minorTickMark val="none"/>
        <c:tickLblPos val="nextTo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endParaRPr lang="ko-KR"/>
          </a:p>
        </c:txPr>
        <c:crossAx val="1362674352"/>
        <c:crosses val="autoZero"/>
        <c:crossBetween val="midCat"/>
        <c:majorUnit val="3"/>
      </c:valAx>
      <c:valAx>
        <c:axId val="1362674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endParaRPr lang="ko-KR"/>
          </a:p>
        </c:txPr>
        <c:crossAx val="13626889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solidFill>
            <a:srgbClr val="000000"/>
          </a:solidFill>
          <a:latin typeface="삼성긴고딕OTF Light"/>
          <a:ea typeface="삼성긴고딕OTF Light"/>
          <a:cs typeface="삼성긴고딕OTF Light"/>
        </a:defRPr>
      </a:pPr>
      <a:endParaRPr lang="ko-KR"/>
    </a:p>
  </c:txPr>
  <c:externalData r:id="rId4">
    <c:autoUpdate val="0"/>
  </c:externalData>
  <c:userShapes r:id="rId5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555012967592704E-2"/>
          <c:y val="0.14421052631578948"/>
          <c:w val="0.88295240543003328"/>
          <c:h val="0.77639097744360908"/>
        </c:manualLayout>
      </c:layout>
      <c:lineChart>
        <c:grouping val="standard"/>
        <c:varyColors val="0"/>
        <c:ser>
          <c:idx val="0"/>
          <c:order val="0"/>
          <c:tx>
            <c:strRef>
              <c:f>[미국가처분소득2403.xlsx]개인소득!$BB$9</c:f>
              <c:strCache>
                <c:ptCount val="1"/>
                <c:pt idx="0">
                  <c:v>실질개인소득(3개월 연율화)</c:v>
                </c:pt>
              </c:strCache>
            </c:strRef>
          </c:tx>
          <c:spPr>
            <a:ln w="19050" cap="rnd">
              <a:solidFill>
                <a:srgbClr val="0046DE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3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963-4431-B8D3-556A8E49135D}"/>
                </c:ext>
              </c:extLst>
            </c:dLbl>
            <c:numFmt formatCode="#,##0.0_);[Red]\(#,##0.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/>
                    <a:ea typeface="삼성긴고딕OTF Light"/>
                    <a:cs typeface="삼성긴고딕OTF Light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[미국가처분소득2403.xlsx]개인소득!$A$276:$A$307</c:f>
              <c:numCache>
                <c:formatCode>yyyy\-mm\-dd</c:formatCode>
                <c:ptCount val="32"/>
                <c:pt idx="0">
                  <c:v>44592</c:v>
                </c:pt>
                <c:pt idx="1">
                  <c:v>44620</c:v>
                </c:pt>
                <c:pt idx="2">
                  <c:v>44651</c:v>
                </c:pt>
                <c:pt idx="3">
                  <c:v>44680</c:v>
                </c:pt>
                <c:pt idx="4">
                  <c:v>44712</c:v>
                </c:pt>
                <c:pt idx="5">
                  <c:v>44742</c:v>
                </c:pt>
                <c:pt idx="6">
                  <c:v>44771</c:v>
                </c:pt>
                <c:pt idx="7">
                  <c:v>44804</c:v>
                </c:pt>
                <c:pt idx="8">
                  <c:v>44834</c:v>
                </c:pt>
                <c:pt idx="9">
                  <c:v>44865</c:v>
                </c:pt>
                <c:pt idx="10">
                  <c:v>44895</c:v>
                </c:pt>
                <c:pt idx="11">
                  <c:v>44925</c:v>
                </c:pt>
                <c:pt idx="12">
                  <c:v>44957</c:v>
                </c:pt>
                <c:pt idx="13">
                  <c:v>44985</c:v>
                </c:pt>
                <c:pt idx="14">
                  <c:v>45016</c:v>
                </c:pt>
                <c:pt idx="15">
                  <c:v>45044</c:v>
                </c:pt>
                <c:pt idx="16">
                  <c:v>45077</c:v>
                </c:pt>
                <c:pt idx="17">
                  <c:v>45107</c:v>
                </c:pt>
                <c:pt idx="18">
                  <c:v>45138</c:v>
                </c:pt>
                <c:pt idx="19">
                  <c:v>45169</c:v>
                </c:pt>
                <c:pt idx="20">
                  <c:v>45198</c:v>
                </c:pt>
                <c:pt idx="21">
                  <c:v>45230</c:v>
                </c:pt>
                <c:pt idx="22">
                  <c:v>45260</c:v>
                </c:pt>
                <c:pt idx="23">
                  <c:v>45289</c:v>
                </c:pt>
                <c:pt idx="24">
                  <c:v>45322</c:v>
                </c:pt>
                <c:pt idx="25">
                  <c:v>45351</c:v>
                </c:pt>
                <c:pt idx="26">
                  <c:v>45380</c:v>
                </c:pt>
                <c:pt idx="27">
                  <c:v>45412</c:v>
                </c:pt>
                <c:pt idx="28">
                  <c:v>45443</c:v>
                </c:pt>
                <c:pt idx="29">
                  <c:v>45471</c:v>
                </c:pt>
                <c:pt idx="30">
                  <c:v>45504</c:v>
                </c:pt>
                <c:pt idx="31">
                  <c:v>45534</c:v>
                </c:pt>
              </c:numCache>
            </c:numRef>
          </c:cat>
          <c:val>
            <c:numRef>
              <c:f>[미국가처분소득2403.xlsx]개인소득!$BB$276:$BB$307</c:f>
              <c:numCache>
                <c:formatCode>General</c:formatCode>
                <c:ptCount val="32"/>
                <c:pt idx="0">
                  <c:v>-11.600000000000001</c:v>
                </c:pt>
                <c:pt idx="1">
                  <c:v>-10</c:v>
                </c:pt>
                <c:pt idx="2">
                  <c:v>-9.6</c:v>
                </c:pt>
                <c:pt idx="3">
                  <c:v>-0.80000000000000016</c:v>
                </c:pt>
                <c:pt idx="4">
                  <c:v>-1.6</c:v>
                </c:pt>
                <c:pt idx="5">
                  <c:v>-1.6</c:v>
                </c:pt>
                <c:pt idx="6">
                  <c:v>1.6</c:v>
                </c:pt>
                <c:pt idx="7">
                  <c:v>3.2</c:v>
                </c:pt>
                <c:pt idx="8">
                  <c:v>5.2</c:v>
                </c:pt>
                <c:pt idx="9">
                  <c:v>2.4000000000000004</c:v>
                </c:pt>
                <c:pt idx="10">
                  <c:v>1.2000000000000002</c:v>
                </c:pt>
                <c:pt idx="11">
                  <c:v>1.6</c:v>
                </c:pt>
                <c:pt idx="12">
                  <c:v>9.2000000000000011</c:v>
                </c:pt>
                <c:pt idx="13">
                  <c:v>10.4</c:v>
                </c:pt>
                <c:pt idx="14">
                  <c:v>11.2</c:v>
                </c:pt>
                <c:pt idx="15">
                  <c:v>3.5999999999999996</c:v>
                </c:pt>
                <c:pt idx="16">
                  <c:v>3.6000000000000005</c:v>
                </c:pt>
                <c:pt idx="17">
                  <c:v>1.6</c:v>
                </c:pt>
                <c:pt idx="18">
                  <c:v>0.79999999999999993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0.4</c:v>
                </c:pt>
                <c:pt idx="23">
                  <c:v>1.6</c:v>
                </c:pt>
                <c:pt idx="24">
                  <c:v>2</c:v>
                </c:pt>
                <c:pt idx="25">
                  <c:v>0.80000000000000016</c:v>
                </c:pt>
                <c:pt idx="26">
                  <c:v>0.8</c:v>
                </c:pt>
                <c:pt idx="27">
                  <c:v>0</c:v>
                </c:pt>
                <c:pt idx="28">
                  <c:v>1.6</c:v>
                </c:pt>
                <c:pt idx="29">
                  <c:v>1.2</c:v>
                </c:pt>
                <c:pt idx="30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963-4431-B8D3-556A8E49135D}"/>
            </c:ext>
          </c:extLst>
        </c:ser>
        <c:ser>
          <c:idx val="1"/>
          <c:order val="1"/>
          <c:tx>
            <c:strRef>
              <c:f>[미국가처분소득2403.xlsx]개인소득!$BC$9</c:f>
              <c:strCache>
                <c:ptCount val="1"/>
                <c:pt idx="0">
                  <c:v>실질개인소비지출(3개월 연율화)</c:v>
                </c:pt>
              </c:strCache>
            </c:strRef>
          </c:tx>
          <c:spPr>
            <a:ln w="19050" cap="rnd">
              <a:solidFill>
                <a:srgbClr val="C31761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2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963-4431-B8D3-556A8E4913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/>
                    <a:ea typeface="삼성긴고딕OTF Light"/>
                    <a:cs typeface="삼성긴고딕OTF Light"/>
                  </a:defRPr>
                </a:pPr>
                <a:endParaRPr lang="ko-KR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[미국가처분소득2403.xlsx]개인소득!$A$276:$A$307</c:f>
              <c:numCache>
                <c:formatCode>yyyy\-mm\-dd</c:formatCode>
                <c:ptCount val="32"/>
                <c:pt idx="0">
                  <c:v>44592</c:v>
                </c:pt>
                <c:pt idx="1">
                  <c:v>44620</c:v>
                </c:pt>
                <c:pt idx="2">
                  <c:v>44651</c:v>
                </c:pt>
                <c:pt idx="3">
                  <c:v>44680</c:v>
                </c:pt>
                <c:pt idx="4">
                  <c:v>44712</c:v>
                </c:pt>
                <c:pt idx="5">
                  <c:v>44742</c:v>
                </c:pt>
                <c:pt idx="6">
                  <c:v>44771</c:v>
                </c:pt>
                <c:pt idx="7">
                  <c:v>44804</c:v>
                </c:pt>
                <c:pt idx="8">
                  <c:v>44834</c:v>
                </c:pt>
                <c:pt idx="9">
                  <c:v>44865</c:v>
                </c:pt>
                <c:pt idx="10">
                  <c:v>44895</c:v>
                </c:pt>
                <c:pt idx="11">
                  <c:v>44925</c:v>
                </c:pt>
                <c:pt idx="12">
                  <c:v>44957</c:v>
                </c:pt>
                <c:pt idx="13">
                  <c:v>44985</c:v>
                </c:pt>
                <c:pt idx="14">
                  <c:v>45016</c:v>
                </c:pt>
                <c:pt idx="15">
                  <c:v>45044</c:v>
                </c:pt>
                <c:pt idx="16">
                  <c:v>45077</c:v>
                </c:pt>
                <c:pt idx="17">
                  <c:v>45107</c:v>
                </c:pt>
                <c:pt idx="18">
                  <c:v>45138</c:v>
                </c:pt>
                <c:pt idx="19">
                  <c:v>45169</c:v>
                </c:pt>
                <c:pt idx="20">
                  <c:v>45198</c:v>
                </c:pt>
                <c:pt idx="21">
                  <c:v>45230</c:v>
                </c:pt>
                <c:pt idx="22">
                  <c:v>45260</c:v>
                </c:pt>
                <c:pt idx="23">
                  <c:v>45289</c:v>
                </c:pt>
                <c:pt idx="24">
                  <c:v>45322</c:v>
                </c:pt>
                <c:pt idx="25">
                  <c:v>45351</c:v>
                </c:pt>
                <c:pt idx="26">
                  <c:v>45380</c:v>
                </c:pt>
                <c:pt idx="27">
                  <c:v>45412</c:v>
                </c:pt>
                <c:pt idx="28">
                  <c:v>45443</c:v>
                </c:pt>
                <c:pt idx="29">
                  <c:v>45471</c:v>
                </c:pt>
                <c:pt idx="30">
                  <c:v>45504</c:v>
                </c:pt>
                <c:pt idx="31">
                  <c:v>45534</c:v>
                </c:pt>
              </c:numCache>
            </c:numRef>
          </c:cat>
          <c:val>
            <c:numRef>
              <c:f>[미국가처분소득2403.xlsx]개인소득!$BC$276:$BC$307</c:f>
              <c:numCache>
                <c:formatCode>General</c:formatCode>
                <c:ptCount val="32"/>
                <c:pt idx="0">
                  <c:v>-4.4000000000000004</c:v>
                </c:pt>
                <c:pt idx="1">
                  <c:v>-4.8000000000000007</c:v>
                </c:pt>
                <c:pt idx="2">
                  <c:v>-4.8</c:v>
                </c:pt>
                <c:pt idx="3">
                  <c:v>-2</c:v>
                </c:pt>
                <c:pt idx="4">
                  <c:v>-2</c:v>
                </c:pt>
                <c:pt idx="5">
                  <c:v>-2</c:v>
                </c:pt>
                <c:pt idx="6">
                  <c:v>1.6</c:v>
                </c:pt>
                <c:pt idx="7">
                  <c:v>3.2</c:v>
                </c:pt>
                <c:pt idx="8">
                  <c:v>5.6</c:v>
                </c:pt>
                <c:pt idx="9">
                  <c:v>0.8</c:v>
                </c:pt>
                <c:pt idx="10">
                  <c:v>-0.79999999999999993</c:v>
                </c:pt>
                <c:pt idx="11">
                  <c:v>-1.6</c:v>
                </c:pt>
                <c:pt idx="12">
                  <c:v>2</c:v>
                </c:pt>
                <c:pt idx="13">
                  <c:v>3.2</c:v>
                </c:pt>
                <c:pt idx="14">
                  <c:v>4.8000000000000007</c:v>
                </c:pt>
                <c:pt idx="15">
                  <c:v>2.4000000000000004</c:v>
                </c:pt>
                <c:pt idx="16">
                  <c:v>2.4000000000000004</c:v>
                </c:pt>
                <c:pt idx="17">
                  <c:v>1.2000000000000002</c:v>
                </c:pt>
                <c:pt idx="18">
                  <c:v>2.4000000000000004</c:v>
                </c:pt>
                <c:pt idx="19">
                  <c:v>2.4000000000000004</c:v>
                </c:pt>
                <c:pt idx="20">
                  <c:v>2.4</c:v>
                </c:pt>
                <c:pt idx="21">
                  <c:v>1.2000000000000002</c:v>
                </c:pt>
                <c:pt idx="22">
                  <c:v>1.6</c:v>
                </c:pt>
                <c:pt idx="23">
                  <c:v>2</c:v>
                </c:pt>
                <c:pt idx="24">
                  <c:v>2.8</c:v>
                </c:pt>
                <c:pt idx="25">
                  <c:v>0.8</c:v>
                </c:pt>
                <c:pt idx="26">
                  <c:v>0.4</c:v>
                </c:pt>
                <c:pt idx="27">
                  <c:v>-0.8</c:v>
                </c:pt>
                <c:pt idx="28">
                  <c:v>1.6</c:v>
                </c:pt>
                <c:pt idx="29">
                  <c:v>1.6</c:v>
                </c:pt>
                <c:pt idx="30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963-4431-B8D3-556A8E49135D}"/>
            </c:ext>
          </c:extLst>
        </c:ser>
        <c:ser>
          <c:idx val="2"/>
          <c:order val="2"/>
          <c:tx>
            <c:strRef>
              <c:f>[미국가처분소득2403.xlsx]개인소득!$AY$9</c:f>
              <c:strCache>
                <c:ptCount val="1"/>
                <c:pt idx="0">
                  <c:v>분기GDP성장률(전분기비 연율화)</c:v>
                </c:pt>
              </c:strCache>
            </c:strRef>
          </c:tx>
          <c:spPr>
            <a:ln w="19050" cap="rnd">
              <a:solidFill>
                <a:srgbClr val="595959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3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963-4431-B8D3-556A8E4913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/>
                    <a:ea typeface="삼성긴고딕OTF Light"/>
                    <a:cs typeface="삼성긴고딕OTF Light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[미국가처분소득2403.xlsx]개인소득!$A$276:$A$307</c:f>
              <c:numCache>
                <c:formatCode>yyyy\-mm\-dd</c:formatCode>
                <c:ptCount val="32"/>
                <c:pt idx="0">
                  <c:v>44592</c:v>
                </c:pt>
                <c:pt idx="1">
                  <c:v>44620</c:v>
                </c:pt>
                <c:pt idx="2">
                  <c:v>44651</c:v>
                </c:pt>
                <c:pt idx="3">
                  <c:v>44680</c:v>
                </c:pt>
                <c:pt idx="4">
                  <c:v>44712</c:v>
                </c:pt>
                <c:pt idx="5">
                  <c:v>44742</c:v>
                </c:pt>
                <c:pt idx="6">
                  <c:v>44771</c:v>
                </c:pt>
                <c:pt idx="7">
                  <c:v>44804</c:v>
                </c:pt>
                <c:pt idx="8">
                  <c:v>44834</c:v>
                </c:pt>
                <c:pt idx="9">
                  <c:v>44865</c:v>
                </c:pt>
                <c:pt idx="10">
                  <c:v>44895</c:v>
                </c:pt>
                <c:pt idx="11">
                  <c:v>44925</c:v>
                </c:pt>
                <c:pt idx="12">
                  <c:v>44957</c:v>
                </c:pt>
                <c:pt idx="13">
                  <c:v>44985</c:v>
                </c:pt>
                <c:pt idx="14">
                  <c:v>45016</c:v>
                </c:pt>
                <c:pt idx="15">
                  <c:v>45044</c:v>
                </c:pt>
                <c:pt idx="16">
                  <c:v>45077</c:v>
                </c:pt>
                <c:pt idx="17">
                  <c:v>45107</c:v>
                </c:pt>
                <c:pt idx="18">
                  <c:v>45138</c:v>
                </c:pt>
                <c:pt idx="19">
                  <c:v>45169</c:v>
                </c:pt>
                <c:pt idx="20">
                  <c:v>45198</c:v>
                </c:pt>
                <c:pt idx="21">
                  <c:v>45230</c:v>
                </c:pt>
                <c:pt idx="22">
                  <c:v>45260</c:v>
                </c:pt>
                <c:pt idx="23">
                  <c:v>45289</c:v>
                </c:pt>
                <c:pt idx="24">
                  <c:v>45322</c:v>
                </c:pt>
                <c:pt idx="25">
                  <c:v>45351</c:v>
                </c:pt>
                <c:pt idx="26">
                  <c:v>45380</c:v>
                </c:pt>
                <c:pt idx="27">
                  <c:v>45412</c:v>
                </c:pt>
                <c:pt idx="28">
                  <c:v>45443</c:v>
                </c:pt>
                <c:pt idx="29">
                  <c:v>45471</c:v>
                </c:pt>
                <c:pt idx="30">
                  <c:v>45504</c:v>
                </c:pt>
                <c:pt idx="31">
                  <c:v>45534</c:v>
                </c:pt>
              </c:numCache>
            </c:numRef>
          </c:cat>
          <c:val>
            <c:numRef>
              <c:f>[미국가처분소득2403.xlsx]개인소득!$AY$276:$AY$308</c:f>
              <c:numCache>
                <c:formatCode>General</c:formatCode>
                <c:ptCount val="33"/>
                <c:pt idx="0">
                  <c:v>-2</c:v>
                </c:pt>
                <c:pt idx="1">
                  <c:v>-2</c:v>
                </c:pt>
                <c:pt idx="2">
                  <c:v>-2</c:v>
                </c:pt>
                <c:pt idx="3">
                  <c:v>-0.6</c:v>
                </c:pt>
                <c:pt idx="4">
                  <c:v>-0.6</c:v>
                </c:pt>
                <c:pt idx="5">
                  <c:v>-0.6</c:v>
                </c:pt>
                <c:pt idx="6">
                  <c:v>2.7</c:v>
                </c:pt>
                <c:pt idx="7">
                  <c:v>2.7</c:v>
                </c:pt>
                <c:pt idx="8">
                  <c:v>2.7</c:v>
                </c:pt>
                <c:pt idx="9">
                  <c:v>2.6</c:v>
                </c:pt>
                <c:pt idx="10">
                  <c:v>2.6</c:v>
                </c:pt>
                <c:pt idx="11">
                  <c:v>2.6</c:v>
                </c:pt>
                <c:pt idx="12">
                  <c:v>2.2000000000000002</c:v>
                </c:pt>
                <c:pt idx="13">
                  <c:v>2.2000000000000002</c:v>
                </c:pt>
                <c:pt idx="14">
                  <c:v>2.2000000000000002</c:v>
                </c:pt>
                <c:pt idx="15">
                  <c:v>2.1</c:v>
                </c:pt>
                <c:pt idx="16">
                  <c:v>2.1</c:v>
                </c:pt>
                <c:pt idx="17">
                  <c:v>2.1</c:v>
                </c:pt>
                <c:pt idx="18">
                  <c:v>4.9000000000000004</c:v>
                </c:pt>
                <c:pt idx="19">
                  <c:v>4.9000000000000004</c:v>
                </c:pt>
                <c:pt idx="20">
                  <c:v>4.9000000000000004</c:v>
                </c:pt>
                <c:pt idx="21">
                  <c:v>3.4</c:v>
                </c:pt>
                <c:pt idx="22">
                  <c:v>3.4</c:v>
                </c:pt>
                <c:pt idx="23">
                  <c:v>3.4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2.9</c:v>
                </c:pt>
                <c:pt idx="31">
                  <c:v>2.9</c:v>
                </c:pt>
                <c:pt idx="32">
                  <c:v>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963-4431-B8D3-556A8E4913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63131824"/>
        <c:axId val="763117904"/>
      </c:lineChart>
      <c:dateAx>
        <c:axId val="763131824"/>
        <c:scaling>
          <c:orientation val="minMax"/>
        </c:scaling>
        <c:delete val="0"/>
        <c:axPos val="b"/>
        <c:numFmt formatCode="yy&quot;.&quot;m" sourceLinked="0"/>
        <c:majorTickMark val="out"/>
        <c:minorTickMark val="none"/>
        <c:tickLblPos val="low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endParaRPr lang="ko-KR"/>
          </a:p>
        </c:txPr>
        <c:crossAx val="763117904"/>
        <c:crosses val="autoZero"/>
        <c:auto val="1"/>
        <c:lblOffset val="100"/>
        <c:baseTimeUnit val="months"/>
        <c:majorUnit val="6"/>
        <c:majorTimeUnit val="months"/>
      </c:dateAx>
      <c:valAx>
        <c:axId val="763117904"/>
        <c:scaling>
          <c:orientation val="minMax"/>
          <c:max val="12"/>
          <c:min val="-12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3175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endParaRPr lang="ko-KR"/>
          </a:p>
        </c:txPr>
        <c:crossAx val="763131824"/>
        <c:crosses val="autoZero"/>
        <c:crossBetween val="between"/>
        <c:majorUnit val="4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8.9896025608074956E-2"/>
          <c:y val="3.007518796992481E-2"/>
          <c:w val="0.89142456599453257"/>
          <c:h val="0.14731395417678053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삼성긴고딕OTF Light"/>
              <a:ea typeface="삼성긴고딕OTF Light"/>
              <a:cs typeface="삼성긴고딕OTF Light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25400" cap="flat" cmpd="sng" algn="ctr">
      <a:noFill/>
      <a:round/>
    </a:ln>
    <a:effectLst/>
  </c:spPr>
  <c:txPr>
    <a:bodyPr/>
    <a:lstStyle/>
    <a:p>
      <a:pPr>
        <a:defRPr sz="900">
          <a:solidFill>
            <a:srgbClr val="000000"/>
          </a:solidFill>
          <a:latin typeface="삼성긴고딕OTF Light"/>
          <a:ea typeface="삼성긴고딕OTF Light"/>
          <a:cs typeface="삼성긴고딕OTF Light"/>
        </a:defRPr>
      </a:pPr>
      <a:endParaRPr lang="ko-KR"/>
    </a:p>
  </c:txPr>
  <c:externalData r:id="rId4">
    <c:autoUpdate val="0"/>
  </c:externalData>
  <c:userShapes r:id="rId5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xMode val="edge"/>
          <c:yMode val="edge"/>
          <c:x val="1.483679525222552E-2"/>
          <c:y val="0.12030075187969924"/>
          <c:w val="0.97531157270029689"/>
          <c:h val="0.87969924812030076"/>
        </c:manualLayout>
      </c:layout>
      <c:lineChart>
        <c:grouping val="standard"/>
        <c:varyColors val="0"/>
        <c:ser>
          <c:idx val="0"/>
          <c:order val="0"/>
          <c:tx>
            <c:strRef>
              <c:f>'[2406_NowCasting.xlsx]Sheet1'!$BG$5</c:f>
              <c:strCache>
                <c:ptCount val="1"/>
                <c:pt idx="0">
                  <c:v>GDP성장률(전분기비 연율화)</c:v>
                </c:pt>
              </c:strCache>
            </c:strRef>
          </c:tx>
          <c:spPr>
            <a:ln w="19050" cap="rnd">
              <a:solidFill>
                <a:srgbClr val="0046DE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10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0A-45E1-BC67-74ED729ED681}"/>
                </c:ext>
              </c:extLst>
            </c:dLbl>
            <c:dLbl>
              <c:idx val="114"/>
              <c:layout>
                <c:manualLayout>
                  <c:x val="-4.1298394822308931E-2"/>
                  <c:y val="5.11278195488721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0A-45E1-BC67-74ED729ED681}"/>
                </c:ext>
              </c:extLst>
            </c:dLbl>
            <c:dLbl>
              <c:idx val="122"/>
              <c:layout>
                <c:manualLayout>
                  <c:x val="-1.0397439192504498E-4"/>
                  <c:y val="-5.61403508771929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0A-45E1-BC67-74ED729ED6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삼성긴고딕OTF Light"/>
                    <a:ea typeface="삼성긴고딕OTF Light"/>
                    <a:cs typeface="삼성긴고딕OTF Light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'[2406_NowCasting.xlsx]Sheet1'!$A$1164:$A$1345</c:f>
              <c:numCache>
                <c:formatCode>yyyy\-mm\-dd</c:formatCode>
                <c:ptCount val="182"/>
                <c:pt idx="0">
                  <c:v>44568</c:v>
                </c:pt>
                <c:pt idx="1">
                  <c:v>44575</c:v>
                </c:pt>
                <c:pt idx="2">
                  <c:v>44582</c:v>
                </c:pt>
                <c:pt idx="3">
                  <c:v>44589</c:v>
                </c:pt>
                <c:pt idx="4">
                  <c:v>44596</c:v>
                </c:pt>
                <c:pt idx="5">
                  <c:v>44603</c:v>
                </c:pt>
                <c:pt idx="6">
                  <c:v>44610</c:v>
                </c:pt>
                <c:pt idx="7">
                  <c:v>44617</c:v>
                </c:pt>
                <c:pt idx="8">
                  <c:v>44624</c:v>
                </c:pt>
                <c:pt idx="9">
                  <c:v>44631</c:v>
                </c:pt>
                <c:pt idx="10">
                  <c:v>44638</c:v>
                </c:pt>
                <c:pt idx="11">
                  <c:v>44645</c:v>
                </c:pt>
                <c:pt idx="12">
                  <c:v>44652</c:v>
                </c:pt>
                <c:pt idx="13">
                  <c:v>44659</c:v>
                </c:pt>
                <c:pt idx="14">
                  <c:v>44666</c:v>
                </c:pt>
                <c:pt idx="15">
                  <c:v>44673</c:v>
                </c:pt>
                <c:pt idx="16">
                  <c:v>44680</c:v>
                </c:pt>
                <c:pt idx="17">
                  <c:v>44687</c:v>
                </c:pt>
                <c:pt idx="18">
                  <c:v>44694</c:v>
                </c:pt>
                <c:pt idx="19">
                  <c:v>44701</c:v>
                </c:pt>
                <c:pt idx="20">
                  <c:v>44708</c:v>
                </c:pt>
                <c:pt idx="21">
                  <c:v>44715</c:v>
                </c:pt>
                <c:pt idx="22">
                  <c:v>44722</c:v>
                </c:pt>
                <c:pt idx="23">
                  <c:v>44729</c:v>
                </c:pt>
                <c:pt idx="24">
                  <c:v>44736</c:v>
                </c:pt>
                <c:pt idx="25">
                  <c:v>44743</c:v>
                </c:pt>
                <c:pt idx="26">
                  <c:v>44750</c:v>
                </c:pt>
                <c:pt idx="27">
                  <c:v>44757</c:v>
                </c:pt>
                <c:pt idx="28">
                  <c:v>44764</c:v>
                </c:pt>
                <c:pt idx="29">
                  <c:v>44771</c:v>
                </c:pt>
                <c:pt idx="30">
                  <c:v>44778</c:v>
                </c:pt>
                <c:pt idx="31">
                  <c:v>44785</c:v>
                </c:pt>
                <c:pt idx="32">
                  <c:v>44792</c:v>
                </c:pt>
                <c:pt idx="33">
                  <c:v>44799</c:v>
                </c:pt>
                <c:pt idx="34">
                  <c:v>44806</c:v>
                </c:pt>
                <c:pt idx="35">
                  <c:v>44813</c:v>
                </c:pt>
                <c:pt idx="36">
                  <c:v>44820</c:v>
                </c:pt>
                <c:pt idx="37">
                  <c:v>44827</c:v>
                </c:pt>
                <c:pt idx="38">
                  <c:v>44834</c:v>
                </c:pt>
                <c:pt idx="39">
                  <c:v>44841</c:v>
                </c:pt>
                <c:pt idx="40">
                  <c:v>44848</c:v>
                </c:pt>
                <c:pt idx="41">
                  <c:v>44855</c:v>
                </c:pt>
                <c:pt idx="42">
                  <c:v>44862</c:v>
                </c:pt>
                <c:pt idx="43">
                  <c:v>44869</c:v>
                </c:pt>
                <c:pt idx="44">
                  <c:v>44876</c:v>
                </c:pt>
                <c:pt idx="45">
                  <c:v>44883</c:v>
                </c:pt>
                <c:pt idx="46">
                  <c:v>44890</c:v>
                </c:pt>
                <c:pt idx="47">
                  <c:v>44897</c:v>
                </c:pt>
                <c:pt idx="48">
                  <c:v>44904</c:v>
                </c:pt>
                <c:pt idx="49">
                  <c:v>44911</c:v>
                </c:pt>
                <c:pt idx="50">
                  <c:v>44918</c:v>
                </c:pt>
                <c:pt idx="51">
                  <c:v>44925</c:v>
                </c:pt>
                <c:pt idx="52">
                  <c:v>44932</c:v>
                </c:pt>
                <c:pt idx="53">
                  <c:v>44939</c:v>
                </c:pt>
                <c:pt idx="54">
                  <c:v>44946</c:v>
                </c:pt>
                <c:pt idx="55">
                  <c:v>44953</c:v>
                </c:pt>
                <c:pt idx="56">
                  <c:v>44960</c:v>
                </c:pt>
                <c:pt idx="57">
                  <c:v>44967</c:v>
                </c:pt>
                <c:pt idx="58">
                  <c:v>44974</c:v>
                </c:pt>
                <c:pt idx="59">
                  <c:v>44981</c:v>
                </c:pt>
                <c:pt idx="60">
                  <c:v>44988</c:v>
                </c:pt>
                <c:pt idx="61">
                  <c:v>44995</c:v>
                </c:pt>
                <c:pt idx="62">
                  <c:v>45002</c:v>
                </c:pt>
                <c:pt idx="63">
                  <c:v>45009</c:v>
                </c:pt>
                <c:pt idx="64">
                  <c:v>45016</c:v>
                </c:pt>
                <c:pt idx="65">
                  <c:v>45023</c:v>
                </c:pt>
                <c:pt idx="66">
                  <c:v>45030</c:v>
                </c:pt>
                <c:pt idx="67">
                  <c:v>45037</c:v>
                </c:pt>
                <c:pt idx="68">
                  <c:v>45044</c:v>
                </c:pt>
                <c:pt idx="69">
                  <c:v>45051</c:v>
                </c:pt>
                <c:pt idx="70">
                  <c:v>45058</c:v>
                </c:pt>
                <c:pt idx="71">
                  <c:v>45065</c:v>
                </c:pt>
                <c:pt idx="72">
                  <c:v>45072</c:v>
                </c:pt>
                <c:pt idx="73">
                  <c:v>45079</c:v>
                </c:pt>
                <c:pt idx="74">
                  <c:v>45086</c:v>
                </c:pt>
                <c:pt idx="75">
                  <c:v>45093</c:v>
                </c:pt>
                <c:pt idx="76">
                  <c:v>45100</c:v>
                </c:pt>
                <c:pt idx="77">
                  <c:v>45107</c:v>
                </c:pt>
                <c:pt idx="78">
                  <c:v>45114</c:v>
                </c:pt>
                <c:pt idx="79">
                  <c:v>45121</c:v>
                </c:pt>
                <c:pt idx="80">
                  <c:v>45128</c:v>
                </c:pt>
                <c:pt idx="81">
                  <c:v>45135</c:v>
                </c:pt>
                <c:pt idx="82">
                  <c:v>45142</c:v>
                </c:pt>
                <c:pt idx="83">
                  <c:v>45149</c:v>
                </c:pt>
                <c:pt idx="84">
                  <c:v>45156</c:v>
                </c:pt>
                <c:pt idx="85">
                  <c:v>45163</c:v>
                </c:pt>
                <c:pt idx="86">
                  <c:v>45170</c:v>
                </c:pt>
                <c:pt idx="87">
                  <c:v>45177</c:v>
                </c:pt>
                <c:pt idx="88">
                  <c:v>45184</c:v>
                </c:pt>
                <c:pt idx="89">
                  <c:v>45191</c:v>
                </c:pt>
                <c:pt idx="90">
                  <c:v>45198</c:v>
                </c:pt>
                <c:pt idx="91">
                  <c:v>45205</c:v>
                </c:pt>
                <c:pt idx="92">
                  <c:v>45212</c:v>
                </c:pt>
                <c:pt idx="93">
                  <c:v>45219</c:v>
                </c:pt>
                <c:pt idx="94">
                  <c:v>45226</c:v>
                </c:pt>
                <c:pt idx="95">
                  <c:v>45233</c:v>
                </c:pt>
                <c:pt idx="96">
                  <c:v>45240</c:v>
                </c:pt>
                <c:pt idx="97">
                  <c:v>45247</c:v>
                </c:pt>
                <c:pt idx="98">
                  <c:v>45254</c:v>
                </c:pt>
                <c:pt idx="99">
                  <c:v>45261</c:v>
                </c:pt>
                <c:pt idx="100">
                  <c:v>45268</c:v>
                </c:pt>
                <c:pt idx="101">
                  <c:v>45275</c:v>
                </c:pt>
                <c:pt idx="102">
                  <c:v>45282</c:v>
                </c:pt>
                <c:pt idx="103">
                  <c:v>45289</c:v>
                </c:pt>
                <c:pt idx="104">
                  <c:v>45296</c:v>
                </c:pt>
                <c:pt idx="105">
                  <c:v>45303</c:v>
                </c:pt>
                <c:pt idx="106">
                  <c:v>45310</c:v>
                </c:pt>
                <c:pt idx="107">
                  <c:v>45317</c:v>
                </c:pt>
                <c:pt idx="108">
                  <c:v>45324</c:v>
                </c:pt>
                <c:pt idx="109">
                  <c:v>45331</c:v>
                </c:pt>
                <c:pt idx="110">
                  <c:v>45338</c:v>
                </c:pt>
                <c:pt idx="111">
                  <c:v>45345</c:v>
                </c:pt>
                <c:pt idx="112">
                  <c:v>45352</c:v>
                </c:pt>
                <c:pt idx="113">
                  <c:v>45359</c:v>
                </c:pt>
                <c:pt idx="114">
                  <c:v>45366</c:v>
                </c:pt>
                <c:pt idx="115">
                  <c:v>45373</c:v>
                </c:pt>
                <c:pt idx="116">
                  <c:v>45380</c:v>
                </c:pt>
                <c:pt idx="117">
                  <c:v>45387</c:v>
                </c:pt>
                <c:pt idx="118">
                  <c:v>45394</c:v>
                </c:pt>
                <c:pt idx="119">
                  <c:v>45401</c:v>
                </c:pt>
                <c:pt idx="120">
                  <c:v>45408</c:v>
                </c:pt>
                <c:pt idx="121">
                  <c:v>45415</c:v>
                </c:pt>
                <c:pt idx="122">
                  <c:v>45422</c:v>
                </c:pt>
                <c:pt idx="123">
                  <c:v>45429</c:v>
                </c:pt>
                <c:pt idx="124">
                  <c:v>45436</c:v>
                </c:pt>
                <c:pt idx="125">
                  <c:v>45443</c:v>
                </c:pt>
                <c:pt idx="126">
                  <c:v>45450</c:v>
                </c:pt>
                <c:pt idx="127">
                  <c:v>45457</c:v>
                </c:pt>
                <c:pt idx="128">
                  <c:v>45464</c:v>
                </c:pt>
                <c:pt idx="129">
                  <c:v>45471</c:v>
                </c:pt>
                <c:pt idx="130">
                  <c:v>45478</c:v>
                </c:pt>
                <c:pt idx="131">
                  <c:v>45485</c:v>
                </c:pt>
                <c:pt idx="132">
                  <c:v>45492</c:v>
                </c:pt>
                <c:pt idx="133">
                  <c:v>45499</c:v>
                </c:pt>
                <c:pt idx="134">
                  <c:v>45506</c:v>
                </c:pt>
                <c:pt idx="135">
                  <c:v>45513</c:v>
                </c:pt>
                <c:pt idx="136">
                  <c:v>45520</c:v>
                </c:pt>
                <c:pt idx="137">
                  <c:v>45527</c:v>
                </c:pt>
                <c:pt idx="138">
                  <c:v>45534</c:v>
                </c:pt>
                <c:pt idx="139">
                  <c:v>45541</c:v>
                </c:pt>
                <c:pt idx="140">
                  <c:v>45548</c:v>
                </c:pt>
                <c:pt idx="141">
                  <c:v>45555</c:v>
                </c:pt>
                <c:pt idx="142">
                  <c:v>45562</c:v>
                </c:pt>
                <c:pt idx="143">
                  <c:v>45569</c:v>
                </c:pt>
                <c:pt idx="144">
                  <c:v>45576</c:v>
                </c:pt>
                <c:pt idx="145">
                  <c:v>45583</c:v>
                </c:pt>
                <c:pt idx="146">
                  <c:v>45590</c:v>
                </c:pt>
                <c:pt idx="147">
                  <c:v>45597</c:v>
                </c:pt>
                <c:pt idx="148">
                  <c:v>45604</c:v>
                </c:pt>
                <c:pt idx="149">
                  <c:v>45611</c:v>
                </c:pt>
                <c:pt idx="150">
                  <c:v>45618</c:v>
                </c:pt>
                <c:pt idx="151">
                  <c:v>45625</c:v>
                </c:pt>
                <c:pt idx="152">
                  <c:v>45632</c:v>
                </c:pt>
                <c:pt idx="153">
                  <c:v>45639</c:v>
                </c:pt>
                <c:pt idx="154">
                  <c:v>45646</c:v>
                </c:pt>
                <c:pt idx="155">
                  <c:v>45653</c:v>
                </c:pt>
                <c:pt idx="156">
                  <c:v>45660</c:v>
                </c:pt>
                <c:pt idx="157">
                  <c:v>45667</c:v>
                </c:pt>
                <c:pt idx="158">
                  <c:v>45674</c:v>
                </c:pt>
                <c:pt idx="159">
                  <c:v>45681</c:v>
                </c:pt>
                <c:pt idx="160">
                  <c:v>45688</c:v>
                </c:pt>
                <c:pt idx="161">
                  <c:v>45695</c:v>
                </c:pt>
                <c:pt idx="162">
                  <c:v>45702</c:v>
                </c:pt>
                <c:pt idx="163">
                  <c:v>45709</c:v>
                </c:pt>
                <c:pt idx="164">
                  <c:v>45716</c:v>
                </c:pt>
                <c:pt idx="165">
                  <c:v>45723</c:v>
                </c:pt>
                <c:pt idx="166">
                  <c:v>45730</c:v>
                </c:pt>
                <c:pt idx="167">
                  <c:v>45737</c:v>
                </c:pt>
                <c:pt idx="168">
                  <c:v>45744</c:v>
                </c:pt>
                <c:pt idx="169">
                  <c:v>45751</c:v>
                </c:pt>
                <c:pt idx="170">
                  <c:v>45758</c:v>
                </c:pt>
                <c:pt idx="171">
                  <c:v>45765</c:v>
                </c:pt>
                <c:pt idx="172">
                  <c:v>45772</c:v>
                </c:pt>
                <c:pt idx="173">
                  <c:v>45779</c:v>
                </c:pt>
                <c:pt idx="174">
                  <c:v>45786</c:v>
                </c:pt>
                <c:pt idx="175">
                  <c:v>45793</c:v>
                </c:pt>
                <c:pt idx="176">
                  <c:v>45800</c:v>
                </c:pt>
                <c:pt idx="177">
                  <c:v>45807</c:v>
                </c:pt>
                <c:pt idx="178">
                  <c:v>45814</c:v>
                </c:pt>
                <c:pt idx="179">
                  <c:v>45821</c:v>
                </c:pt>
                <c:pt idx="180">
                  <c:v>45828</c:v>
                </c:pt>
                <c:pt idx="181">
                  <c:v>45835</c:v>
                </c:pt>
              </c:numCache>
            </c:numRef>
          </c:cat>
          <c:val>
            <c:numRef>
              <c:f>'[2406_NowCasting.xlsx]Sheet1'!$BG$1164:$BG$1345</c:f>
              <c:numCache>
                <c:formatCode>General</c:formatCode>
                <c:ptCount val="182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-2</c:v>
                </c:pt>
                <c:pt idx="4">
                  <c:v>-2</c:v>
                </c:pt>
                <c:pt idx="5">
                  <c:v>-2</c:v>
                </c:pt>
                <c:pt idx="6">
                  <c:v>-2</c:v>
                </c:pt>
                <c:pt idx="7">
                  <c:v>-2</c:v>
                </c:pt>
                <c:pt idx="8">
                  <c:v>-2</c:v>
                </c:pt>
                <c:pt idx="9">
                  <c:v>-2</c:v>
                </c:pt>
                <c:pt idx="10">
                  <c:v>-2</c:v>
                </c:pt>
                <c:pt idx="11">
                  <c:v>-2</c:v>
                </c:pt>
                <c:pt idx="12">
                  <c:v>-2</c:v>
                </c:pt>
                <c:pt idx="13">
                  <c:v>-2</c:v>
                </c:pt>
                <c:pt idx="14">
                  <c:v>-2</c:v>
                </c:pt>
                <c:pt idx="15">
                  <c:v>-2</c:v>
                </c:pt>
                <c:pt idx="16">
                  <c:v>-0.6</c:v>
                </c:pt>
                <c:pt idx="17">
                  <c:v>-0.6</c:v>
                </c:pt>
                <c:pt idx="18">
                  <c:v>-0.6</c:v>
                </c:pt>
                <c:pt idx="19">
                  <c:v>-0.6</c:v>
                </c:pt>
                <c:pt idx="20">
                  <c:v>-0.6</c:v>
                </c:pt>
                <c:pt idx="21">
                  <c:v>-0.6</c:v>
                </c:pt>
                <c:pt idx="22">
                  <c:v>-0.6</c:v>
                </c:pt>
                <c:pt idx="23">
                  <c:v>-0.6</c:v>
                </c:pt>
                <c:pt idx="24">
                  <c:v>-0.6</c:v>
                </c:pt>
                <c:pt idx="25">
                  <c:v>-0.6</c:v>
                </c:pt>
                <c:pt idx="26">
                  <c:v>-0.6</c:v>
                </c:pt>
                <c:pt idx="27">
                  <c:v>-0.6</c:v>
                </c:pt>
                <c:pt idx="28">
                  <c:v>-0.6</c:v>
                </c:pt>
                <c:pt idx="29">
                  <c:v>2.7</c:v>
                </c:pt>
                <c:pt idx="30">
                  <c:v>2.7</c:v>
                </c:pt>
                <c:pt idx="31">
                  <c:v>2.7</c:v>
                </c:pt>
                <c:pt idx="32">
                  <c:v>2.7</c:v>
                </c:pt>
                <c:pt idx="33">
                  <c:v>2.7</c:v>
                </c:pt>
                <c:pt idx="34">
                  <c:v>2.7</c:v>
                </c:pt>
                <c:pt idx="35">
                  <c:v>2.7</c:v>
                </c:pt>
                <c:pt idx="36">
                  <c:v>2.7</c:v>
                </c:pt>
                <c:pt idx="37">
                  <c:v>2.7</c:v>
                </c:pt>
                <c:pt idx="38">
                  <c:v>2.7</c:v>
                </c:pt>
                <c:pt idx="39">
                  <c:v>2.7</c:v>
                </c:pt>
                <c:pt idx="40">
                  <c:v>2.7</c:v>
                </c:pt>
                <c:pt idx="41">
                  <c:v>2.7</c:v>
                </c:pt>
                <c:pt idx="42">
                  <c:v>2.6</c:v>
                </c:pt>
                <c:pt idx="43">
                  <c:v>2.6</c:v>
                </c:pt>
                <c:pt idx="44">
                  <c:v>2.6</c:v>
                </c:pt>
                <c:pt idx="45">
                  <c:v>2.6</c:v>
                </c:pt>
                <c:pt idx="46">
                  <c:v>2.6</c:v>
                </c:pt>
                <c:pt idx="47">
                  <c:v>2.6</c:v>
                </c:pt>
                <c:pt idx="48">
                  <c:v>2.6</c:v>
                </c:pt>
                <c:pt idx="49">
                  <c:v>2.6</c:v>
                </c:pt>
                <c:pt idx="50">
                  <c:v>2.6</c:v>
                </c:pt>
                <c:pt idx="51">
                  <c:v>2.6</c:v>
                </c:pt>
                <c:pt idx="52">
                  <c:v>2.6</c:v>
                </c:pt>
                <c:pt idx="53">
                  <c:v>2.6</c:v>
                </c:pt>
                <c:pt idx="54">
                  <c:v>2.6</c:v>
                </c:pt>
                <c:pt idx="55">
                  <c:v>2.2000000000000002</c:v>
                </c:pt>
                <c:pt idx="56">
                  <c:v>2.2000000000000002</c:v>
                </c:pt>
                <c:pt idx="57">
                  <c:v>2.2000000000000002</c:v>
                </c:pt>
                <c:pt idx="58">
                  <c:v>2.2000000000000002</c:v>
                </c:pt>
                <c:pt idx="59">
                  <c:v>2.2000000000000002</c:v>
                </c:pt>
                <c:pt idx="60">
                  <c:v>2.2000000000000002</c:v>
                </c:pt>
                <c:pt idx="61">
                  <c:v>2.2000000000000002</c:v>
                </c:pt>
                <c:pt idx="62">
                  <c:v>2.2000000000000002</c:v>
                </c:pt>
                <c:pt idx="63">
                  <c:v>2.2000000000000002</c:v>
                </c:pt>
                <c:pt idx="64">
                  <c:v>2.2000000000000002</c:v>
                </c:pt>
                <c:pt idx="65">
                  <c:v>2.2000000000000002</c:v>
                </c:pt>
                <c:pt idx="66">
                  <c:v>2.2000000000000002</c:v>
                </c:pt>
                <c:pt idx="67">
                  <c:v>2.2000000000000002</c:v>
                </c:pt>
                <c:pt idx="68">
                  <c:v>2.1</c:v>
                </c:pt>
                <c:pt idx="69">
                  <c:v>2.1</c:v>
                </c:pt>
                <c:pt idx="70">
                  <c:v>2.1</c:v>
                </c:pt>
                <c:pt idx="71">
                  <c:v>2.1</c:v>
                </c:pt>
                <c:pt idx="72">
                  <c:v>2.1</c:v>
                </c:pt>
                <c:pt idx="73">
                  <c:v>2.1</c:v>
                </c:pt>
                <c:pt idx="74">
                  <c:v>2.1</c:v>
                </c:pt>
                <c:pt idx="75">
                  <c:v>2.1</c:v>
                </c:pt>
                <c:pt idx="76">
                  <c:v>2.1</c:v>
                </c:pt>
                <c:pt idx="77">
                  <c:v>2.1</c:v>
                </c:pt>
                <c:pt idx="78">
                  <c:v>2.1</c:v>
                </c:pt>
                <c:pt idx="79">
                  <c:v>2.1</c:v>
                </c:pt>
                <c:pt idx="80">
                  <c:v>2.1</c:v>
                </c:pt>
                <c:pt idx="81">
                  <c:v>4.9000000000000004</c:v>
                </c:pt>
                <c:pt idx="82">
                  <c:v>4.9000000000000004</c:v>
                </c:pt>
                <c:pt idx="83">
                  <c:v>4.9000000000000004</c:v>
                </c:pt>
                <c:pt idx="84">
                  <c:v>4.9000000000000004</c:v>
                </c:pt>
                <c:pt idx="85">
                  <c:v>4.9000000000000004</c:v>
                </c:pt>
                <c:pt idx="86">
                  <c:v>4.9000000000000004</c:v>
                </c:pt>
                <c:pt idx="87">
                  <c:v>4.9000000000000004</c:v>
                </c:pt>
                <c:pt idx="88">
                  <c:v>4.9000000000000004</c:v>
                </c:pt>
                <c:pt idx="89">
                  <c:v>4.9000000000000004</c:v>
                </c:pt>
                <c:pt idx="90">
                  <c:v>4.9000000000000004</c:v>
                </c:pt>
                <c:pt idx="91">
                  <c:v>4.9000000000000004</c:v>
                </c:pt>
                <c:pt idx="92">
                  <c:v>4.9000000000000004</c:v>
                </c:pt>
                <c:pt idx="93">
                  <c:v>4.9000000000000004</c:v>
                </c:pt>
                <c:pt idx="94">
                  <c:v>3.4</c:v>
                </c:pt>
                <c:pt idx="95">
                  <c:v>3.4</c:v>
                </c:pt>
                <c:pt idx="96">
                  <c:v>3.4</c:v>
                </c:pt>
                <c:pt idx="97">
                  <c:v>3.4</c:v>
                </c:pt>
                <c:pt idx="98">
                  <c:v>3.4</c:v>
                </c:pt>
                <c:pt idx="99">
                  <c:v>3.4</c:v>
                </c:pt>
                <c:pt idx="100">
                  <c:v>3.4</c:v>
                </c:pt>
                <c:pt idx="101">
                  <c:v>3.4</c:v>
                </c:pt>
                <c:pt idx="102">
                  <c:v>3.4</c:v>
                </c:pt>
                <c:pt idx="103">
                  <c:v>3.4</c:v>
                </c:pt>
                <c:pt idx="104">
                  <c:v>3.4</c:v>
                </c:pt>
                <c:pt idx="105">
                  <c:v>3.4</c:v>
                </c:pt>
                <c:pt idx="106">
                  <c:v>3.4</c:v>
                </c:pt>
                <c:pt idx="107">
                  <c:v>1.4</c:v>
                </c:pt>
                <c:pt idx="108">
                  <c:v>1.4</c:v>
                </c:pt>
                <c:pt idx="109">
                  <c:v>1.4</c:v>
                </c:pt>
                <c:pt idx="110">
                  <c:v>1.4</c:v>
                </c:pt>
                <c:pt idx="111">
                  <c:v>1.4</c:v>
                </c:pt>
                <c:pt idx="112">
                  <c:v>1.4</c:v>
                </c:pt>
                <c:pt idx="113">
                  <c:v>1.4</c:v>
                </c:pt>
                <c:pt idx="114">
                  <c:v>1.4</c:v>
                </c:pt>
                <c:pt idx="115">
                  <c:v>1.4</c:v>
                </c:pt>
                <c:pt idx="116">
                  <c:v>1.4</c:v>
                </c:pt>
                <c:pt idx="117">
                  <c:v>1.4</c:v>
                </c:pt>
                <c:pt idx="118">
                  <c:v>1.4</c:v>
                </c:pt>
                <c:pt idx="119">
                  <c:v>1.4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60A-45E1-BC67-74ED729ED681}"/>
            </c:ext>
          </c:extLst>
        </c:ser>
        <c:ser>
          <c:idx val="1"/>
          <c:order val="1"/>
          <c:tx>
            <c:strRef>
              <c:f>'[2406_NowCasting.xlsx]Sheet1'!$BI$5</c:f>
              <c:strCache>
                <c:ptCount val="1"/>
                <c:pt idx="0">
                  <c:v>GDPNow(애틀란타 연준)</c:v>
                </c:pt>
              </c:strCache>
            </c:strRef>
          </c:tx>
          <c:spPr>
            <a:ln w="19050" cap="rnd">
              <a:solidFill>
                <a:srgbClr val="C31761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14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0A-45E1-BC67-74ED729ED6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/>
                    <a:ea typeface="삼성긴고딕OTF Light"/>
                    <a:cs typeface="삼성긴고딕OTF Light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'[2406_NowCasting.xlsx]Sheet1'!$A$1164:$A$1345</c:f>
              <c:numCache>
                <c:formatCode>yyyy\-mm\-dd</c:formatCode>
                <c:ptCount val="182"/>
                <c:pt idx="0">
                  <c:v>44568</c:v>
                </c:pt>
                <c:pt idx="1">
                  <c:v>44575</c:v>
                </c:pt>
                <c:pt idx="2">
                  <c:v>44582</c:v>
                </c:pt>
                <c:pt idx="3">
                  <c:v>44589</c:v>
                </c:pt>
                <c:pt idx="4">
                  <c:v>44596</c:v>
                </c:pt>
                <c:pt idx="5">
                  <c:v>44603</c:v>
                </c:pt>
                <c:pt idx="6">
                  <c:v>44610</c:v>
                </c:pt>
                <c:pt idx="7">
                  <c:v>44617</c:v>
                </c:pt>
                <c:pt idx="8">
                  <c:v>44624</c:v>
                </c:pt>
                <c:pt idx="9">
                  <c:v>44631</c:v>
                </c:pt>
                <c:pt idx="10">
                  <c:v>44638</c:v>
                </c:pt>
                <c:pt idx="11">
                  <c:v>44645</c:v>
                </c:pt>
                <c:pt idx="12">
                  <c:v>44652</c:v>
                </c:pt>
                <c:pt idx="13">
                  <c:v>44659</c:v>
                </c:pt>
                <c:pt idx="14">
                  <c:v>44666</c:v>
                </c:pt>
                <c:pt idx="15">
                  <c:v>44673</c:v>
                </c:pt>
                <c:pt idx="16">
                  <c:v>44680</c:v>
                </c:pt>
                <c:pt idx="17">
                  <c:v>44687</c:v>
                </c:pt>
                <c:pt idx="18">
                  <c:v>44694</c:v>
                </c:pt>
                <c:pt idx="19">
                  <c:v>44701</c:v>
                </c:pt>
                <c:pt idx="20">
                  <c:v>44708</c:v>
                </c:pt>
                <c:pt idx="21">
                  <c:v>44715</c:v>
                </c:pt>
                <c:pt idx="22">
                  <c:v>44722</c:v>
                </c:pt>
                <c:pt idx="23">
                  <c:v>44729</c:v>
                </c:pt>
                <c:pt idx="24">
                  <c:v>44736</c:v>
                </c:pt>
                <c:pt idx="25">
                  <c:v>44743</c:v>
                </c:pt>
                <c:pt idx="26">
                  <c:v>44750</c:v>
                </c:pt>
                <c:pt idx="27">
                  <c:v>44757</c:v>
                </c:pt>
                <c:pt idx="28">
                  <c:v>44764</c:v>
                </c:pt>
                <c:pt idx="29">
                  <c:v>44771</c:v>
                </c:pt>
                <c:pt idx="30">
                  <c:v>44778</c:v>
                </c:pt>
                <c:pt idx="31">
                  <c:v>44785</c:v>
                </c:pt>
                <c:pt idx="32">
                  <c:v>44792</c:v>
                </c:pt>
                <c:pt idx="33">
                  <c:v>44799</c:v>
                </c:pt>
                <c:pt idx="34">
                  <c:v>44806</c:v>
                </c:pt>
                <c:pt idx="35">
                  <c:v>44813</c:v>
                </c:pt>
                <c:pt idx="36">
                  <c:v>44820</c:v>
                </c:pt>
                <c:pt idx="37">
                  <c:v>44827</c:v>
                </c:pt>
                <c:pt idx="38">
                  <c:v>44834</c:v>
                </c:pt>
                <c:pt idx="39">
                  <c:v>44841</c:v>
                </c:pt>
                <c:pt idx="40">
                  <c:v>44848</c:v>
                </c:pt>
                <c:pt idx="41">
                  <c:v>44855</c:v>
                </c:pt>
                <c:pt idx="42">
                  <c:v>44862</c:v>
                </c:pt>
                <c:pt idx="43">
                  <c:v>44869</c:v>
                </c:pt>
                <c:pt idx="44">
                  <c:v>44876</c:v>
                </c:pt>
                <c:pt idx="45">
                  <c:v>44883</c:v>
                </c:pt>
                <c:pt idx="46">
                  <c:v>44890</c:v>
                </c:pt>
                <c:pt idx="47">
                  <c:v>44897</c:v>
                </c:pt>
                <c:pt idx="48">
                  <c:v>44904</c:v>
                </c:pt>
                <c:pt idx="49">
                  <c:v>44911</c:v>
                </c:pt>
                <c:pt idx="50">
                  <c:v>44918</c:v>
                </c:pt>
                <c:pt idx="51">
                  <c:v>44925</c:v>
                </c:pt>
                <c:pt idx="52">
                  <c:v>44932</c:v>
                </c:pt>
                <c:pt idx="53">
                  <c:v>44939</c:v>
                </c:pt>
                <c:pt idx="54">
                  <c:v>44946</c:v>
                </c:pt>
                <c:pt idx="55">
                  <c:v>44953</c:v>
                </c:pt>
                <c:pt idx="56">
                  <c:v>44960</c:v>
                </c:pt>
                <c:pt idx="57">
                  <c:v>44967</c:v>
                </c:pt>
                <c:pt idx="58">
                  <c:v>44974</c:v>
                </c:pt>
                <c:pt idx="59">
                  <c:v>44981</c:v>
                </c:pt>
                <c:pt idx="60">
                  <c:v>44988</c:v>
                </c:pt>
                <c:pt idx="61">
                  <c:v>44995</c:v>
                </c:pt>
                <c:pt idx="62">
                  <c:v>45002</c:v>
                </c:pt>
                <c:pt idx="63">
                  <c:v>45009</c:v>
                </c:pt>
                <c:pt idx="64">
                  <c:v>45016</c:v>
                </c:pt>
                <c:pt idx="65">
                  <c:v>45023</c:v>
                </c:pt>
                <c:pt idx="66">
                  <c:v>45030</c:v>
                </c:pt>
                <c:pt idx="67">
                  <c:v>45037</c:v>
                </c:pt>
                <c:pt idx="68">
                  <c:v>45044</c:v>
                </c:pt>
                <c:pt idx="69">
                  <c:v>45051</c:v>
                </c:pt>
                <c:pt idx="70">
                  <c:v>45058</c:v>
                </c:pt>
                <c:pt idx="71">
                  <c:v>45065</c:v>
                </c:pt>
                <c:pt idx="72">
                  <c:v>45072</c:v>
                </c:pt>
                <c:pt idx="73">
                  <c:v>45079</c:v>
                </c:pt>
                <c:pt idx="74">
                  <c:v>45086</c:v>
                </c:pt>
                <c:pt idx="75">
                  <c:v>45093</c:v>
                </c:pt>
                <c:pt idx="76">
                  <c:v>45100</c:v>
                </c:pt>
                <c:pt idx="77">
                  <c:v>45107</c:v>
                </c:pt>
                <c:pt idx="78">
                  <c:v>45114</c:v>
                </c:pt>
                <c:pt idx="79">
                  <c:v>45121</c:v>
                </c:pt>
                <c:pt idx="80">
                  <c:v>45128</c:v>
                </c:pt>
                <c:pt idx="81">
                  <c:v>45135</c:v>
                </c:pt>
                <c:pt idx="82">
                  <c:v>45142</c:v>
                </c:pt>
                <c:pt idx="83">
                  <c:v>45149</c:v>
                </c:pt>
                <c:pt idx="84">
                  <c:v>45156</c:v>
                </c:pt>
                <c:pt idx="85">
                  <c:v>45163</c:v>
                </c:pt>
                <c:pt idx="86">
                  <c:v>45170</c:v>
                </c:pt>
                <c:pt idx="87">
                  <c:v>45177</c:v>
                </c:pt>
                <c:pt idx="88">
                  <c:v>45184</c:v>
                </c:pt>
                <c:pt idx="89">
                  <c:v>45191</c:v>
                </c:pt>
                <c:pt idx="90">
                  <c:v>45198</c:v>
                </c:pt>
                <c:pt idx="91">
                  <c:v>45205</c:v>
                </c:pt>
                <c:pt idx="92">
                  <c:v>45212</c:v>
                </c:pt>
                <c:pt idx="93">
                  <c:v>45219</c:v>
                </c:pt>
                <c:pt idx="94">
                  <c:v>45226</c:v>
                </c:pt>
                <c:pt idx="95">
                  <c:v>45233</c:v>
                </c:pt>
                <c:pt idx="96">
                  <c:v>45240</c:v>
                </c:pt>
                <c:pt idx="97">
                  <c:v>45247</c:v>
                </c:pt>
                <c:pt idx="98">
                  <c:v>45254</c:v>
                </c:pt>
                <c:pt idx="99">
                  <c:v>45261</c:v>
                </c:pt>
                <c:pt idx="100">
                  <c:v>45268</c:v>
                </c:pt>
                <c:pt idx="101">
                  <c:v>45275</c:v>
                </c:pt>
                <c:pt idx="102">
                  <c:v>45282</c:v>
                </c:pt>
                <c:pt idx="103">
                  <c:v>45289</c:v>
                </c:pt>
                <c:pt idx="104">
                  <c:v>45296</c:v>
                </c:pt>
                <c:pt idx="105">
                  <c:v>45303</c:v>
                </c:pt>
                <c:pt idx="106">
                  <c:v>45310</c:v>
                </c:pt>
                <c:pt idx="107">
                  <c:v>45317</c:v>
                </c:pt>
                <c:pt idx="108">
                  <c:v>45324</c:v>
                </c:pt>
                <c:pt idx="109">
                  <c:v>45331</c:v>
                </c:pt>
                <c:pt idx="110">
                  <c:v>45338</c:v>
                </c:pt>
                <c:pt idx="111">
                  <c:v>45345</c:v>
                </c:pt>
                <c:pt idx="112">
                  <c:v>45352</c:v>
                </c:pt>
                <c:pt idx="113">
                  <c:v>45359</c:v>
                </c:pt>
                <c:pt idx="114">
                  <c:v>45366</c:v>
                </c:pt>
                <c:pt idx="115">
                  <c:v>45373</c:v>
                </c:pt>
                <c:pt idx="116">
                  <c:v>45380</c:v>
                </c:pt>
                <c:pt idx="117">
                  <c:v>45387</c:v>
                </c:pt>
                <c:pt idx="118">
                  <c:v>45394</c:v>
                </c:pt>
                <c:pt idx="119">
                  <c:v>45401</c:v>
                </c:pt>
                <c:pt idx="120">
                  <c:v>45408</c:v>
                </c:pt>
                <c:pt idx="121">
                  <c:v>45415</c:v>
                </c:pt>
                <c:pt idx="122">
                  <c:v>45422</c:v>
                </c:pt>
                <c:pt idx="123">
                  <c:v>45429</c:v>
                </c:pt>
                <c:pt idx="124">
                  <c:v>45436</c:v>
                </c:pt>
                <c:pt idx="125">
                  <c:v>45443</c:v>
                </c:pt>
                <c:pt idx="126">
                  <c:v>45450</c:v>
                </c:pt>
                <c:pt idx="127">
                  <c:v>45457</c:v>
                </c:pt>
                <c:pt idx="128">
                  <c:v>45464</c:v>
                </c:pt>
                <c:pt idx="129">
                  <c:v>45471</c:v>
                </c:pt>
                <c:pt idx="130">
                  <c:v>45478</c:v>
                </c:pt>
                <c:pt idx="131">
                  <c:v>45485</c:v>
                </c:pt>
                <c:pt idx="132">
                  <c:v>45492</c:v>
                </c:pt>
                <c:pt idx="133">
                  <c:v>45499</c:v>
                </c:pt>
                <c:pt idx="134">
                  <c:v>45506</c:v>
                </c:pt>
                <c:pt idx="135">
                  <c:v>45513</c:v>
                </c:pt>
                <c:pt idx="136">
                  <c:v>45520</c:v>
                </c:pt>
                <c:pt idx="137">
                  <c:v>45527</c:v>
                </c:pt>
                <c:pt idx="138">
                  <c:v>45534</c:v>
                </c:pt>
                <c:pt idx="139">
                  <c:v>45541</c:v>
                </c:pt>
                <c:pt idx="140">
                  <c:v>45548</c:v>
                </c:pt>
                <c:pt idx="141">
                  <c:v>45555</c:v>
                </c:pt>
                <c:pt idx="142">
                  <c:v>45562</c:v>
                </c:pt>
                <c:pt idx="143">
                  <c:v>45569</c:v>
                </c:pt>
                <c:pt idx="144">
                  <c:v>45576</c:v>
                </c:pt>
                <c:pt idx="145">
                  <c:v>45583</c:v>
                </c:pt>
                <c:pt idx="146">
                  <c:v>45590</c:v>
                </c:pt>
                <c:pt idx="147">
                  <c:v>45597</c:v>
                </c:pt>
                <c:pt idx="148">
                  <c:v>45604</c:v>
                </c:pt>
                <c:pt idx="149">
                  <c:v>45611</c:v>
                </c:pt>
                <c:pt idx="150">
                  <c:v>45618</c:v>
                </c:pt>
                <c:pt idx="151">
                  <c:v>45625</c:v>
                </c:pt>
                <c:pt idx="152">
                  <c:v>45632</c:v>
                </c:pt>
                <c:pt idx="153">
                  <c:v>45639</c:v>
                </c:pt>
                <c:pt idx="154">
                  <c:v>45646</c:v>
                </c:pt>
                <c:pt idx="155">
                  <c:v>45653</c:v>
                </c:pt>
                <c:pt idx="156">
                  <c:v>45660</c:v>
                </c:pt>
                <c:pt idx="157">
                  <c:v>45667</c:v>
                </c:pt>
                <c:pt idx="158">
                  <c:v>45674</c:v>
                </c:pt>
                <c:pt idx="159">
                  <c:v>45681</c:v>
                </c:pt>
                <c:pt idx="160">
                  <c:v>45688</c:v>
                </c:pt>
                <c:pt idx="161">
                  <c:v>45695</c:v>
                </c:pt>
                <c:pt idx="162">
                  <c:v>45702</c:v>
                </c:pt>
                <c:pt idx="163">
                  <c:v>45709</c:v>
                </c:pt>
                <c:pt idx="164">
                  <c:v>45716</c:v>
                </c:pt>
                <c:pt idx="165">
                  <c:v>45723</c:v>
                </c:pt>
                <c:pt idx="166">
                  <c:v>45730</c:v>
                </c:pt>
                <c:pt idx="167">
                  <c:v>45737</c:v>
                </c:pt>
                <c:pt idx="168">
                  <c:v>45744</c:v>
                </c:pt>
                <c:pt idx="169">
                  <c:v>45751</c:v>
                </c:pt>
                <c:pt idx="170">
                  <c:v>45758</c:v>
                </c:pt>
                <c:pt idx="171">
                  <c:v>45765</c:v>
                </c:pt>
                <c:pt idx="172">
                  <c:v>45772</c:v>
                </c:pt>
                <c:pt idx="173">
                  <c:v>45779</c:v>
                </c:pt>
                <c:pt idx="174">
                  <c:v>45786</c:v>
                </c:pt>
                <c:pt idx="175">
                  <c:v>45793</c:v>
                </c:pt>
                <c:pt idx="176">
                  <c:v>45800</c:v>
                </c:pt>
                <c:pt idx="177">
                  <c:v>45807</c:v>
                </c:pt>
                <c:pt idx="178">
                  <c:v>45814</c:v>
                </c:pt>
                <c:pt idx="179">
                  <c:v>45821</c:v>
                </c:pt>
                <c:pt idx="180">
                  <c:v>45828</c:v>
                </c:pt>
                <c:pt idx="181">
                  <c:v>45835</c:v>
                </c:pt>
              </c:numCache>
            </c:numRef>
          </c:cat>
          <c:val>
            <c:numRef>
              <c:f>'[2406_NowCasting.xlsx]Sheet1'!$BI$1164:$BI$1345</c:f>
              <c:numCache>
                <c:formatCode>General</c:formatCode>
                <c:ptCount val="182"/>
                <c:pt idx="0">
                  <c:v>6.7140000000000004</c:v>
                </c:pt>
                <c:pt idx="1">
                  <c:v>5.0460000000000003</c:v>
                </c:pt>
                <c:pt idx="2">
                  <c:v>5.1150000000000002</c:v>
                </c:pt>
                <c:pt idx="3">
                  <c:v>5.0999999999999997E-2</c:v>
                </c:pt>
                <c:pt idx="4">
                  <c:v>0.88200000000000001</c:v>
                </c:pt>
                <c:pt idx="5">
                  <c:v>0.64400000000000002</c:v>
                </c:pt>
                <c:pt idx="6">
                  <c:v>1.651</c:v>
                </c:pt>
                <c:pt idx="7">
                  <c:v>0.63100000000000001</c:v>
                </c:pt>
                <c:pt idx="8">
                  <c:v>-0.221</c:v>
                </c:pt>
                <c:pt idx="9">
                  <c:v>0.502</c:v>
                </c:pt>
                <c:pt idx="10">
                  <c:v>1.0429999999999999</c:v>
                </c:pt>
                <c:pt idx="11">
                  <c:v>0.86699999999999999</c:v>
                </c:pt>
                <c:pt idx="12">
                  <c:v>1.514</c:v>
                </c:pt>
                <c:pt idx="13">
                  <c:v>1.0580000000000001</c:v>
                </c:pt>
                <c:pt idx="14">
                  <c:v>1.3049999999999999</c:v>
                </c:pt>
                <c:pt idx="15">
                  <c:v>1.2709999999999999</c:v>
                </c:pt>
                <c:pt idx="16">
                  <c:v>1.869</c:v>
                </c:pt>
                <c:pt idx="17">
                  <c:v>2.0379999999999998</c:v>
                </c:pt>
                <c:pt idx="18">
                  <c:v>1.968</c:v>
                </c:pt>
                <c:pt idx="19">
                  <c:v>2.31</c:v>
                </c:pt>
                <c:pt idx="20">
                  <c:v>1.925</c:v>
                </c:pt>
                <c:pt idx="21">
                  <c:v>1.0409999999999999</c:v>
                </c:pt>
                <c:pt idx="22">
                  <c:v>0.74299999999999999</c:v>
                </c:pt>
                <c:pt idx="23">
                  <c:v>0.35</c:v>
                </c:pt>
                <c:pt idx="24">
                  <c:v>0.22500000000000001</c:v>
                </c:pt>
                <c:pt idx="25">
                  <c:v>-2.0779999999999998</c:v>
                </c:pt>
                <c:pt idx="26">
                  <c:v>-1.2390000000000001</c:v>
                </c:pt>
                <c:pt idx="27">
                  <c:v>-1.524</c:v>
                </c:pt>
                <c:pt idx="28">
                  <c:v>-1.6539999999999999</c:v>
                </c:pt>
                <c:pt idx="29">
                  <c:v>2.0619999999999998</c:v>
                </c:pt>
                <c:pt idx="30">
                  <c:v>2.3650000000000002</c:v>
                </c:pt>
                <c:pt idx="31">
                  <c:v>2.5150000000000001</c:v>
                </c:pt>
                <c:pt idx="32">
                  <c:v>1.536</c:v>
                </c:pt>
                <c:pt idx="33">
                  <c:v>1.5669999999999999</c:v>
                </c:pt>
                <c:pt idx="34">
                  <c:v>1.3520000000000001</c:v>
                </c:pt>
                <c:pt idx="35">
                  <c:v>1.302</c:v>
                </c:pt>
                <c:pt idx="36">
                  <c:v>0.52100000000000002</c:v>
                </c:pt>
                <c:pt idx="37">
                  <c:v>0.19800000000000001</c:v>
                </c:pt>
                <c:pt idx="38">
                  <c:v>2.4249999999999998</c:v>
                </c:pt>
                <c:pt idx="39">
                  <c:v>2.891</c:v>
                </c:pt>
                <c:pt idx="40">
                  <c:v>2.8090000000000002</c:v>
                </c:pt>
                <c:pt idx="41">
                  <c:v>3.0950000000000002</c:v>
                </c:pt>
                <c:pt idx="42">
                  <c:v>3.0670000000000002</c:v>
                </c:pt>
                <c:pt idx="43">
                  <c:v>3.8250000000000002</c:v>
                </c:pt>
                <c:pt idx="44">
                  <c:v>4.0179999999999998</c:v>
                </c:pt>
                <c:pt idx="45">
                  <c:v>4.1459999999999999</c:v>
                </c:pt>
                <c:pt idx="46">
                  <c:v>4.258</c:v>
                </c:pt>
                <c:pt idx="47">
                  <c:v>3.59</c:v>
                </c:pt>
                <c:pt idx="48">
                  <c:v>3.1869999999999998</c:v>
                </c:pt>
                <c:pt idx="49">
                  <c:v>2.7810000000000001</c:v>
                </c:pt>
                <c:pt idx="50">
                  <c:v>3.657</c:v>
                </c:pt>
                <c:pt idx="51">
                  <c:v>3.5979999999999999</c:v>
                </c:pt>
                <c:pt idx="52">
                  <c:v>4.1340000000000003</c:v>
                </c:pt>
                <c:pt idx="53">
                  <c:v>4.1109999999999998</c:v>
                </c:pt>
                <c:pt idx="54">
                  <c:v>3.5289999999999999</c:v>
                </c:pt>
                <c:pt idx="55">
                  <c:v>0.67400000000000004</c:v>
                </c:pt>
                <c:pt idx="56">
                  <c:v>2.137</c:v>
                </c:pt>
                <c:pt idx="57">
                  <c:v>2.153</c:v>
                </c:pt>
                <c:pt idx="58">
                  <c:v>2.4900000000000002</c:v>
                </c:pt>
                <c:pt idx="59">
                  <c:v>2.7450000000000001</c:v>
                </c:pt>
                <c:pt idx="60">
                  <c:v>2.0510000000000002</c:v>
                </c:pt>
                <c:pt idx="61">
                  <c:v>2.8029999999999999</c:v>
                </c:pt>
                <c:pt idx="62">
                  <c:v>3.2429999999999999</c:v>
                </c:pt>
                <c:pt idx="63">
                  <c:v>3.194</c:v>
                </c:pt>
                <c:pt idx="64">
                  <c:v>2.4889999999999999</c:v>
                </c:pt>
                <c:pt idx="65">
                  <c:v>2.2290000000000001</c:v>
                </c:pt>
                <c:pt idx="66">
                  <c:v>2.468</c:v>
                </c:pt>
                <c:pt idx="67">
                  <c:v>2.444</c:v>
                </c:pt>
                <c:pt idx="68">
                  <c:v>1.66</c:v>
                </c:pt>
                <c:pt idx="69">
                  <c:v>2.6720000000000002</c:v>
                </c:pt>
                <c:pt idx="70">
                  <c:v>2.6059999999999999</c:v>
                </c:pt>
                <c:pt idx="71">
                  <c:v>2.8929999999999998</c:v>
                </c:pt>
                <c:pt idx="72">
                  <c:v>1.9</c:v>
                </c:pt>
                <c:pt idx="73">
                  <c:v>2.3010000000000002</c:v>
                </c:pt>
                <c:pt idx="74">
                  <c:v>2.1949999999999998</c:v>
                </c:pt>
                <c:pt idx="75">
                  <c:v>1.766</c:v>
                </c:pt>
                <c:pt idx="76">
                  <c:v>1.9119999999999999</c:v>
                </c:pt>
                <c:pt idx="77">
                  <c:v>2.1659999999999999</c:v>
                </c:pt>
                <c:pt idx="78">
                  <c:v>2.23</c:v>
                </c:pt>
                <c:pt idx="79">
                  <c:v>2.4129999999999998</c:v>
                </c:pt>
                <c:pt idx="80">
                  <c:v>2.4</c:v>
                </c:pt>
                <c:pt idx="81">
                  <c:v>3.5459999999999998</c:v>
                </c:pt>
                <c:pt idx="82">
                  <c:v>4.0490000000000004</c:v>
                </c:pt>
                <c:pt idx="83">
                  <c:v>4.0880000000000001</c:v>
                </c:pt>
                <c:pt idx="84">
                  <c:v>5.7569999999999997</c:v>
                </c:pt>
                <c:pt idx="85">
                  <c:v>5.9059999999999997</c:v>
                </c:pt>
                <c:pt idx="86">
                  <c:v>5.6390000000000002</c:v>
                </c:pt>
                <c:pt idx="87">
                  <c:v>5.5709999999999997</c:v>
                </c:pt>
                <c:pt idx="88">
                  <c:v>4.8849999999999998</c:v>
                </c:pt>
                <c:pt idx="89">
                  <c:v>4.83</c:v>
                </c:pt>
                <c:pt idx="90">
                  <c:v>4.9320000000000004</c:v>
                </c:pt>
                <c:pt idx="91">
                  <c:v>5.1340000000000003</c:v>
                </c:pt>
                <c:pt idx="92">
                  <c:v>5.1929999999999996</c:v>
                </c:pt>
                <c:pt idx="93">
                  <c:v>5.3739999999999997</c:v>
                </c:pt>
                <c:pt idx="94">
                  <c:v>2.2570000000000001</c:v>
                </c:pt>
                <c:pt idx="95">
                  <c:v>2.19</c:v>
                </c:pt>
                <c:pt idx="96">
                  <c:v>2.0619999999999998</c:v>
                </c:pt>
                <c:pt idx="97">
                  <c:v>1.97</c:v>
                </c:pt>
                <c:pt idx="98">
                  <c:v>2.1019999999999999</c:v>
                </c:pt>
                <c:pt idx="99">
                  <c:v>1.1859999999999999</c:v>
                </c:pt>
                <c:pt idx="100">
                  <c:v>2.339</c:v>
                </c:pt>
                <c:pt idx="101">
                  <c:v>2.59</c:v>
                </c:pt>
                <c:pt idx="102">
                  <c:v>2.2629999999999999</c:v>
                </c:pt>
                <c:pt idx="103">
                  <c:v>1.911</c:v>
                </c:pt>
                <c:pt idx="104">
                  <c:v>2.0179999999999998</c:v>
                </c:pt>
                <c:pt idx="105">
                  <c:v>2.2330000000000001</c:v>
                </c:pt>
                <c:pt idx="106">
                  <c:v>2.383</c:v>
                </c:pt>
                <c:pt idx="107">
                  <c:v>3.0459999999999998</c:v>
                </c:pt>
                <c:pt idx="108">
                  <c:v>3.4710000000000001</c:v>
                </c:pt>
                <c:pt idx="109">
                  <c:v>3.423</c:v>
                </c:pt>
                <c:pt idx="110">
                  <c:v>2.8660000000000001</c:v>
                </c:pt>
                <c:pt idx="111">
                  <c:v>2.9009999999999998</c:v>
                </c:pt>
                <c:pt idx="112">
                  <c:v>2.1219999999999999</c:v>
                </c:pt>
                <c:pt idx="113">
                  <c:v>3.2010000000000001</c:v>
                </c:pt>
                <c:pt idx="114">
                  <c:v>1.9690000000000001</c:v>
                </c:pt>
                <c:pt idx="115">
                  <c:v>2.218</c:v>
                </c:pt>
                <c:pt idx="116">
                  <c:v>2.3340000000000001</c:v>
                </c:pt>
                <c:pt idx="117">
                  <c:v>2.3199999999999998</c:v>
                </c:pt>
                <c:pt idx="118">
                  <c:v>2.4159999999999999</c:v>
                </c:pt>
                <c:pt idx="119">
                  <c:v>2.8540000000000001</c:v>
                </c:pt>
                <c:pt idx="120">
                  <c:v>3.8809999999999998</c:v>
                </c:pt>
                <c:pt idx="121">
                  <c:v>4.1429999999999998</c:v>
                </c:pt>
                <c:pt idx="122">
                  <c:v>4.1669999999999998</c:v>
                </c:pt>
                <c:pt idx="123">
                  <c:v>3.5950000000000002</c:v>
                </c:pt>
                <c:pt idx="124">
                  <c:v>3.5219999999999998</c:v>
                </c:pt>
                <c:pt idx="125">
                  <c:v>2.661</c:v>
                </c:pt>
                <c:pt idx="126">
                  <c:v>3.105</c:v>
                </c:pt>
                <c:pt idx="127">
                  <c:v>3.1930000000000001</c:v>
                </c:pt>
                <c:pt idx="128">
                  <c:v>2.9790000000000001</c:v>
                </c:pt>
                <c:pt idx="129">
                  <c:v>2.2480000000000002</c:v>
                </c:pt>
                <c:pt idx="130">
                  <c:v>1.986</c:v>
                </c:pt>
                <c:pt idx="131">
                  <c:v>2.036</c:v>
                </c:pt>
                <c:pt idx="132">
                  <c:v>2.726</c:v>
                </c:pt>
                <c:pt idx="133">
                  <c:v>2.83</c:v>
                </c:pt>
                <c:pt idx="134">
                  <c:v>2.9089999999999998</c:v>
                </c:pt>
                <c:pt idx="135">
                  <c:v>2.91</c:v>
                </c:pt>
                <c:pt idx="136">
                  <c:v>1.99</c:v>
                </c:pt>
                <c:pt idx="137">
                  <c:v>1.994</c:v>
                </c:pt>
                <c:pt idx="138" formatCode="0.0">
                  <c:v>2.5310000000000001</c:v>
                </c:pt>
                <c:pt idx="139">
                  <c:v>2.4830000000000001</c:v>
                </c:pt>
                <c:pt idx="140">
                  <c:v>2.57</c:v>
                </c:pt>
                <c:pt idx="141">
                  <c:v>2.93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60A-45E1-BC67-74ED729ED681}"/>
            </c:ext>
          </c:extLst>
        </c:ser>
        <c:ser>
          <c:idx val="2"/>
          <c:order val="2"/>
          <c:tx>
            <c:strRef>
              <c:f>'[2406_NowCasting.xlsx]Sheet1'!$BH$5</c:f>
              <c:strCache>
                <c:ptCount val="1"/>
                <c:pt idx="0">
                  <c:v>분기성장률 컨센서스(Bloomberg)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5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60A-45E1-BC67-74ED729ED681}"/>
                </c:ext>
              </c:extLst>
            </c:dLbl>
            <c:dLbl>
              <c:idx val="16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60A-45E1-BC67-74ED729ED6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/>
                    <a:ea typeface="삼성긴고딕OTF Light"/>
                    <a:cs typeface="삼성긴고딕OTF Light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'[2406_NowCasting.xlsx]Sheet1'!$A$1164:$A$1345</c:f>
              <c:numCache>
                <c:formatCode>yyyy\-mm\-dd</c:formatCode>
                <c:ptCount val="182"/>
                <c:pt idx="0">
                  <c:v>44568</c:v>
                </c:pt>
                <c:pt idx="1">
                  <c:v>44575</c:v>
                </c:pt>
                <c:pt idx="2">
                  <c:v>44582</c:v>
                </c:pt>
                <c:pt idx="3">
                  <c:v>44589</c:v>
                </c:pt>
                <c:pt idx="4">
                  <c:v>44596</c:v>
                </c:pt>
                <c:pt idx="5">
                  <c:v>44603</c:v>
                </c:pt>
                <c:pt idx="6">
                  <c:v>44610</c:v>
                </c:pt>
                <c:pt idx="7">
                  <c:v>44617</c:v>
                </c:pt>
                <c:pt idx="8">
                  <c:v>44624</c:v>
                </c:pt>
                <c:pt idx="9">
                  <c:v>44631</c:v>
                </c:pt>
                <c:pt idx="10">
                  <c:v>44638</c:v>
                </c:pt>
                <c:pt idx="11">
                  <c:v>44645</c:v>
                </c:pt>
                <c:pt idx="12">
                  <c:v>44652</c:v>
                </c:pt>
                <c:pt idx="13">
                  <c:v>44659</c:v>
                </c:pt>
                <c:pt idx="14">
                  <c:v>44666</c:v>
                </c:pt>
                <c:pt idx="15">
                  <c:v>44673</c:v>
                </c:pt>
                <c:pt idx="16">
                  <c:v>44680</c:v>
                </c:pt>
                <c:pt idx="17">
                  <c:v>44687</c:v>
                </c:pt>
                <c:pt idx="18">
                  <c:v>44694</c:v>
                </c:pt>
                <c:pt idx="19">
                  <c:v>44701</c:v>
                </c:pt>
                <c:pt idx="20">
                  <c:v>44708</c:v>
                </c:pt>
                <c:pt idx="21">
                  <c:v>44715</c:v>
                </c:pt>
                <c:pt idx="22">
                  <c:v>44722</c:v>
                </c:pt>
                <c:pt idx="23">
                  <c:v>44729</c:v>
                </c:pt>
                <c:pt idx="24">
                  <c:v>44736</c:v>
                </c:pt>
                <c:pt idx="25">
                  <c:v>44743</c:v>
                </c:pt>
                <c:pt idx="26">
                  <c:v>44750</c:v>
                </c:pt>
                <c:pt idx="27">
                  <c:v>44757</c:v>
                </c:pt>
                <c:pt idx="28">
                  <c:v>44764</c:v>
                </c:pt>
                <c:pt idx="29">
                  <c:v>44771</c:v>
                </c:pt>
                <c:pt idx="30">
                  <c:v>44778</c:v>
                </c:pt>
                <c:pt idx="31">
                  <c:v>44785</c:v>
                </c:pt>
                <c:pt idx="32">
                  <c:v>44792</c:v>
                </c:pt>
                <c:pt idx="33">
                  <c:v>44799</c:v>
                </c:pt>
                <c:pt idx="34">
                  <c:v>44806</c:v>
                </c:pt>
                <c:pt idx="35">
                  <c:v>44813</c:v>
                </c:pt>
                <c:pt idx="36">
                  <c:v>44820</c:v>
                </c:pt>
                <c:pt idx="37">
                  <c:v>44827</c:v>
                </c:pt>
                <c:pt idx="38">
                  <c:v>44834</c:v>
                </c:pt>
                <c:pt idx="39">
                  <c:v>44841</c:v>
                </c:pt>
                <c:pt idx="40">
                  <c:v>44848</c:v>
                </c:pt>
                <c:pt idx="41">
                  <c:v>44855</c:v>
                </c:pt>
                <c:pt idx="42">
                  <c:v>44862</c:v>
                </c:pt>
                <c:pt idx="43">
                  <c:v>44869</c:v>
                </c:pt>
                <c:pt idx="44">
                  <c:v>44876</c:v>
                </c:pt>
                <c:pt idx="45">
                  <c:v>44883</c:v>
                </c:pt>
                <c:pt idx="46">
                  <c:v>44890</c:v>
                </c:pt>
                <c:pt idx="47">
                  <c:v>44897</c:v>
                </c:pt>
                <c:pt idx="48">
                  <c:v>44904</c:v>
                </c:pt>
                <c:pt idx="49">
                  <c:v>44911</c:v>
                </c:pt>
                <c:pt idx="50">
                  <c:v>44918</c:v>
                </c:pt>
                <c:pt idx="51">
                  <c:v>44925</c:v>
                </c:pt>
                <c:pt idx="52">
                  <c:v>44932</c:v>
                </c:pt>
                <c:pt idx="53">
                  <c:v>44939</c:v>
                </c:pt>
                <c:pt idx="54">
                  <c:v>44946</c:v>
                </c:pt>
                <c:pt idx="55">
                  <c:v>44953</c:v>
                </c:pt>
                <c:pt idx="56">
                  <c:v>44960</c:v>
                </c:pt>
                <c:pt idx="57">
                  <c:v>44967</c:v>
                </c:pt>
                <c:pt idx="58">
                  <c:v>44974</c:v>
                </c:pt>
                <c:pt idx="59">
                  <c:v>44981</c:v>
                </c:pt>
                <c:pt idx="60">
                  <c:v>44988</c:v>
                </c:pt>
                <c:pt idx="61">
                  <c:v>44995</c:v>
                </c:pt>
                <c:pt idx="62">
                  <c:v>45002</c:v>
                </c:pt>
                <c:pt idx="63">
                  <c:v>45009</c:v>
                </c:pt>
                <c:pt idx="64">
                  <c:v>45016</c:v>
                </c:pt>
                <c:pt idx="65">
                  <c:v>45023</c:v>
                </c:pt>
                <c:pt idx="66">
                  <c:v>45030</c:v>
                </c:pt>
                <c:pt idx="67">
                  <c:v>45037</c:v>
                </c:pt>
                <c:pt idx="68">
                  <c:v>45044</c:v>
                </c:pt>
                <c:pt idx="69">
                  <c:v>45051</c:v>
                </c:pt>
                <c:pt idx="70">
                  <c:v>45058</c:v>
                </c:pt>
                <c:pt idx="71">
                  <c:v>45065</c:v>
                </c:pt>
                <c:pt idx="72">
                  <c:v>45072</c:v>
                </c:pt>
                <c:pt idx="73">
                  <c:v>45079</c:v>
                </c:pt>
                <c:pt idx="74">
                  <c:v>45086</c:v>
                </c:pt>
                <c:pt idx="75">
                  <c:v>45093</c:v>
                </c:pt>
                <c:pt idx="76">
                  <c:v>45100</c:v>
                </c:pt>
                <c:pt idx="77">
                  <c:v>45107</c:v>
                </c:pt>
                <c:pt idx="78">
                  <c:v>45114</c:v>
                </c:pt>
                <c:pt idx="79">
                  <c:v>45121</c:v>
                </c:pt>
                <c:pt idx="80">
                  <c:v>45128</c:v>
                </c:pt>
                <c:pt idx="81">
                  <c:v>45135</c:v>
                </c:pt>
                <c:pt idx="82">
                  <c:v>45142</c:v>
                </c:pt>
                <c:pt idx="83">
                  <c:v>45149</c:v>
                </c:pt>
                <c:pt idx="84">
                  <c:v>45156</c:v>
                </c:pt>
                <c:pt idx="85">
                  <c:v>45163</c:v>
                </c:pt>
                <c:pt idx="86">
                  <c:v>45170</c:v>
                </c:pt>
                <c:pt idx="87">
                  <c:v>45177</c:v>
                </c:pt>
                <c:pt idx="88">
                  <c:v>45184</c:v>
                </c:pt>
                <c:pt idx="89">
                  <c:v>45191</c:v>
                </c:pt>
                <c:pt idx="90">
                  <c:v>45198</c:v>
                </c:pt>
                <c:pt idx="91">
                  <c:v>45205</c:v>
                </c:pt>
                <c:pt idx="92">
                  <c:v>45212</c:v>
                </c:pt>
                <c:pt idx="93">
                  <c:v>45219</c:v>
                </c:pt>
                <c:pt idx="94">
                  <c:v>45226</c:v>
                </c:pt>
                <c:pt idx="95">
                  <c:v>45233</c:v>
                </c:pt>
                <c:pt idx="96">
                  <c:v>45240</c:v>
                </c:pt>
                <c:pt idx="97">
                  <c:v>45247</c:v>
                </c:pt>
                <c:pt idx="98">
                  <c:v>45254</c:v>
                </c:pt>
                <c:pt idx="99">
                  <c:v>45261</c:v>
                </c:pt>
                <c:pt idx="100">
                  <c:v>45268</c:v>
                </c:pt>
                <c:pt idx="101">
                  <c:v>45275</c:v>
                </c:pt>
                <c:pt idx="102">
                  <c:v>45282</c:v>
                </c:pt>
                <c:pt idx="103">
                  <c:v>45289</c:v>
                </c:pt>
                <c:pt idx="104">
                  <c:v>45296</c:v>
                </c:pt>
                <c:pt idx="105">
                  <c:v>45303</c:v>
                </c:pt>
                <c:pt idx="106">
                  <c:v>45310</c:v>
                </c:pt>
                <c:pt idx="107">
                  <c:v>45317</c:v>
                </c:pt>
                <c:pt idx="108">
                  <c:v>45324</c:v>
                </c:pt>
                <c:pt idx="109">
                  <c:v>45331</c:v>
                </c:pt>
                <c:pt idx="110">
                  <c:v>45338</c:v>
                </c:pt>
                <c:pt idx="111">
                  <c:v>45345</c:v>
                </c:pt>
                <c:pt idx="112">
                  <c:v>45352</c:v>
                </c:pt>
                <c:pt idx="113">
                  <c:v>45359</c:v>
                </c:pt>
                <c:pt idx="114">
                  <c:v>45366</c:v>
                </c:pt>
                <c:pt idx="115">
                  <c:v>45373</c:v>
                </c:pt>
                <c:pt idx="116">
                  <c:v>45380</c:v>
                </c:pt>
                <c:pt idx="117">
                  <c:v>45387</c:v>
                </c:pt>
                <c:pt idx="118">
                  <c:v>45394</c:v>
                </c:pt>
                <c:pt idx="119">
                  <c:v>45401</c:v>
                </c:pt>
                <c:pt idx="120">
                  <c:v>45408</c:v>
                </c:pt>
                <c:pt idx="121">
                  <c:v>45415</c:v>
                </c:pt>
                <c:pt idx="122">
                  <c:v>45422</c:v>
                </c:pt>
                <c:pt idx="123">
                  <c:v>45429</c:v>
                </c:pt>
                <c:pt idx="124">
                  <c:v>45436</c:v>
                </c:pt>
                <c:pt idx="125">
                  <c:v>45443</c:v>
                </c:pt>
                <c:pt idx="126">
                  <c:v>45450</c:v>
                </c:pt>
                <c:pt idx="127">
                  <c:v>45457</c:v>
                </c:pt>
                <c:pt idx="128">
                  <c:v>45464</c:v>
                </c:pt>
                <c:pt idx="129">
                  <c:v>45471</c:v>
                </c:pt>
                <c:pt idx="130">
                  <c:v>45478</c:v>
                </c:pt>
                <c:pt idx="131">
                  <c:v>45485</c:v>
                </c:pt>
                <c:pt idx="132">
                  <c:v>45492</c:v>
                </c:pt>
                <c:pt idx="133">
                  <c:v>45499</c:v>
                </c:pt>
                <c:pt idx="134">
                  <c:v>45506</c:v>
                </c:pt>
                <c:pt idx="135">
                  <c:v>45513</c:v>
                </c:pt>
                <c:pt idx="136">
                  <c:v>45520</c:v>
                </c:pt>
                <c:pt idx="137">
                  <c:v>45527</c:v>
                </c:pt>
                <c:pt idx="138">
                  <c:v>45534</c:v>
                </c:pt>
                <c:pt idx="139">
                  <c:v>45541</c:v>
                </c:pt>
                <c:pt idx="140">
                  <c:v>45548</c:v>
                </c:pt>
                <c:pt idx="141">
                  <c:v>45555</c:v>
                </c:pt>
                <c:pt idx="142">
                  <c:v>45562</c:v>
                </c:pt>
                <c:pt idx="143">
                  <c:v>45569</c:v>
                </c:pt>
                <c:pt idx="144">
                  <c:v>45576</c:v>
                </c:pt>
                <c:pt idx="145">
                  <c:v>45583</c:v>
                </c:pt>
                <c:pt idx="146">
                  <c:v>45590</c:v>
                </c:pt>
                <c:pt idx="147">
                  <c:v>45597</c:v>
                </c:pt>
                <c:pt idx="148">
                  <c:v>45604</c:v>
                </c:pt>
                <c:pt idx="149">
                  <c:v>45611</c:v>
                </c:pt>
                <c:pt idx="150">
                  <c:v>45618</c:v>
                </c:pt>
                <c:pt idx="151">
                  <c:v>45625</c:v>
                </c:pt>
                <c:pt idx="152">
                  <c:v>45632</c:v>
                </c:pt>
                <c:pt idx="153">
                  <c:v>45639</c:v>
                </c:pt>
                <c:pt idx="154">
                  <c:v>45646</c:v>
                </c:pt>
                <c:pt idx="155">
                  <c:v>45653</c:v>
                </c:pt>
                <c:pt idx="156">
                  <c:v>45660</c:v>
                </c:pt>
                <c:pt idx="157">
                  <c:v>45667</c:v>
                </c:pt>
                <c:pt idx="158">
                  <c:v>45674</c:v>
                </c:pt>
                <c:pt idx="159">
                  <c:v>45681</c:v>
                </c:pt>
                <c:pt idx="160">
                  <c:v>45688</c:v>
                </c:pt>
                <c:pt idx="161">
                  <c:v>45695</c:v>
                </c:pt>
                <c:pt idx="162">
                  <c:v>45702</c:v>
                </c:pt>
                <c:pt idx="163">
                  <c:v>45709</c:v>
                </c:pt>
                <c:pt idx="164">
                  <c:v>45716</c:v>
                </c:pt>
                <c:pt idx="165">
                  <c:v>45723</c:v>
                </c:pt>
                <c:pt idx="166">
                  <c:v>45730</c:v>
                </c:pt>
                <c:pt idx="167">
                  <c:v>45737</c:v>
                </c:pt>
                <c:pt idx="168">
                  <c:v>45744</c:v>
                </c:pt>
                <c:pt idx="169">
                  <c:v>45751</c:v>
                </c:pt>
                <c:pt idx="170">
                  <c:v>45758</c:v>
                </c:pt>
                <c:pt idx="171">
                  <c:v>45765</c:v>
                </c:pt>
                <c:pt idx="172">
                  <c:v>45772</c:v>
                </c:pt>
                <c:pt idx="173">
                  <c:v>45779</c:v>
                </c:pt>
                <c:pt idx="174">
                  <c:v>45786</c:v>
                </c:pt>
                <c:pt idx="175">
                  <c:v>45793</c:v>
                </c:pt>
                <c:pt idx="176">
                  <c:v>45800</c:v>
                </c:pt>
                <c:pt idx="177">
                  <c:v>45807</c:v>
                </c:pt>
                <c:pt idx="178">
                  <c:v>45814</c:v>
                </c:pt>
                <c:pt idx="179">
                  <c:v>45821</c:v>
                </c:pt>
                <c:pt idx="180">
                  <c:v>45828</c:v>
                </c:pt>
                <c:pt idx="181">
                  <c:v>45835</c:v>
                </c:pt>
              </c:numCache>
            </c:numRef>
          </c:cat>
          <c:val>
            <c:numRef>
              <c:f>'[2406_NowCasting.xlsx]Sheet1'!$BH$1164:$BH$1345</c:f>
              <c:numCache>
                <c:formatCode>General</c:formatCode>
                <c:ptCount val="182"/>
                <c:pt idx="0">
                  <c:v>6</c:v>
                </c:pt>
                <c:pt idx="1">
                  <c:v>5.85</c:v>
                </c:pt>
                <c:pt idx="2">
                  <c:v>5.85</c:v>
                </c:pt>
                <c:pt idx="3">
                  <c:v>2.8</c:v>
                </c:pt>
                <c:pt idx="4">
                  <c:v>2.8</c:v>
                </c:pt>
                <c:pt idx="5">
                  <c:v>1.65</c:v>
                </c:pt>
                <c:pt idx="6">
                  <c:v>1.7</c:v>
                </c:pt>
                <c:pt idx="7">
                  <c:v>1.6</c:v>
                </c:pt>
                <c:pt idx="8">
                  <c:v>1.5</c:v>
                </c:pt>
                <c:pt idx="9">
                  <c:v>1.5</c:v>
                </c:pt>
                <c:pt idx="10">
                  <c:v>1.5</c:v>
                </c:pt>
                <c:pt idx="11">
                  <c:v>1.5</c:v>
                </c:pt>
                <c:pt idx="12">
                  <c:v>1.5</c:v>
                </c:pt>
                <c:pt idx="13">
                  <c:v>1.05</c:v>
                </c:pt>
                <c:pt idx="14">
                  <c:v>1</c:v>
                </c:pt>
                <c:pt idx="15">
                  <c:v>1.1000000000000001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3.05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1</c:v>
                </c:pt>
                <c:pt idx="28">
                  <c:v>0.7</c:v>
                </c:pt>
                <c:pt idx="29">
                  <c:v>1.65</c:v>
                </c:pt>
                <c:pt idx="30">
                  <c:v>1.7</c:v>
                </c:pt>
                <c:pt idx="31">
                  <c:v>1.5</c:v>
                </c:pt>
                <c:pt idx="32">
                  <c:v>1.5</c:v>
                </c:pt>
                <c:pt idx="33">
                  <c:v>1.5</c:v>
                </c:pt>
                <c:pt idx="34">
                  <c:v>1.45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1.85</c:v>
                </c:pt>
                <c:pt idx="41">
                  <c:v>1.9</c:v>
                </c:pt>
                <c:pt idx="42">
                  <c:v>0.6</c:v>
                </c:pt>
                <c:pt idx="43">
                  <c:v>0.6</c:v>
                </c:pt>
                <c:pt idx="44">
                  <c:v>0.6</c:v>
                </c:pt>
                <c:pt idx="45">
                  <c:v>0.65</c:v>
                </c:pt>
                <c:pt idx="46">
                  <c:v>0.5</c:v>
                </c:pt>
                <c:pt idx="47">
                  <c:v>0.5</c:v>
                </c:pt>
                <c:pt idx="48">
                  <c:v>0.5</c:v>
                </c:pt>
                <c:pt idx="49">
                  <c:v>0.5</c:v>
                </c:pt>
                <c:pt idx="50">
                  <c:v>1.1000000000000001</c:v>
                </c:pt>
                <c:pt idx="51">
                  <c:v>1.1000000000000001</c:v>
                </c:pt>
                <c:pt idx="52">
                  <c:v>1.1499999999999999</c:v>
                </c:pt>
                <c:pt idx="53">
                  <c:v>1.2</c:v>
                </c:pt>
                <c:pt idx="54">
                  <c:v>2</c:v>
                </c:pt>
                <c:pt idx="55">
                  <c:v>0.1</c:v>
                </c:pt>
                <c:pt idx="56">
                  <c:v>0.1</c:v>
                </c:pt>
                <c:pt idx="57">
                  <c:v>0</c:v>
                </c:pt>
                <c:pt idx="58">
                  <c:v>0.1</c:v>
                </c:pt>
                <c:pt idx="59">
                  <c:v>0.4</c:v>
                </c:pt>
                <c:pt idx="60">
                  <c:v>0.55000000000000004</c:v>
                </c:pt>
                <c:pt idx="61">
                  <c:v>0.55000000000000004</c:v>
                </c:pt>
                <c:pt idx="62">
                  <c:v>0.55000000000000004</c:v>
                </c:pt>
                <c:pt idx="63">
                  <c:v>0.55000000000000004</c:v>
                </c:pt>
                <c:pt idx="64">
                  <c:v>1.3</c:v>
                </c:pt>
                <c:pt idx="65">
                  <c:v>1.3</c:v>
                </c:pt>
                <c:pt idx="66">
                  <c:v>1.4</c:v>
                </c:pt>
                <c:pt idx="67">
                  <c:v>1.8</c:v>
                </c:pt>
                <c:pt idx="68">
                  <c:v>0.25</c:v>
                </c:pt>
                <c:pt idx="69">
                  <c:v>0.1</c:v>
                </c:pt>
                <c:pt idx="70">
                  <c:v>0.1</c:v>
                </c:pt>
                <c:pt idx="71">
                  <c:v>0.54</c:v>
                </c:pt>
                <c:pt idx="72">
                  <c:v>0.54</c:v>
                </c:pt>
                <c:pt idx="73">
                  <c:v>0.56999999999999995</c:v>
                </c:pt>
                <c:pt idx="74">
                  <c:v>0.56999999999999995</c:v>
                </c:pt>
                <c:pt idx="75">
                  <c:v>0.57999999999999996</c:v>
                </c:pt>
                <c:pt idx="76">
                  <c:v>1.1000000000000001</c:v>
                </c:pt>
                <c:pt idx="77">
                  <c:v>1.3</c:v>
                </c:pt>
                <c:pt idx="78">
                  <c:v>1.3</c:v>
                </c:pt>
                <c:pt idx="79">
                  <c:v>1.3</c:v>
                </c:pt>
                <c:pt idx="80">
                  <c:v>1.5</c:v>
                </c:pt>
                <c:pt idx="81">
                  <c:v>0.5</c:v>
                </c:pt>
                <c:pt idx="82">
                  <c:v>0.6</c:v>
                </c:pt>
                <c:pt idx="83">
                  <c:v>0.65</c:v>
                </c:pt>
                <c:pt idx="84">
                  <c:v>1.5</c:v>
                </c:pt>
                <c:pt idx="85">
                  <c:v>1.5</c:v>
                </c:pt>
                <c:pt idx="86">
                  <c:v>2</c:v>
                </c:pt>
                <c:pt idx="87">
                  <c:v>2</c:v>
                </c:pt>
                <c:pt idx="88">
                  <c:v>2</c:v>
                </c:pt>
                <c:pt idx="89">
                  <c:v>2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3.5</c:v>
                </c:pt>
                <c:pt idx="94">
                  <c:v>0.8</c:v>
                </c:pt>
                <c:pt idx="95">
                  <c:v>0.8</c:v>
                </c:pt>
                <c:pt idx="96">
                  <c:v>0.7</c:v>
                </c:pt>
                <c:pt idx="97">
                  <c:v>0.7</c:v>
                </c:pt>
                <c:pt idx="98">
                  <c:v>0.7</c:v>
                </c:pt>
                <c:pt idx="99">
                  <c:v>1.1000000000000001</c:v>
                </c:pt>
                <c:pt idx="100">
                  <c:v>1.1000000000000001</c:v>
                </c:pt>
                <c:pt idx="101">
                  <c:v>1.1000000000000001</c:v>
                </c:pt>
                <c:pt idx="102">
                  <c:v>1.2</c:v>
                </c:pt>
                <c:pt idx="103">
                  <c:v>1.2</c:v>
                </c:pt>
                <c:pt idx="104">
                  <c:v>1.2</c:v>
                </c:pt>
                <c:pt idx="105">
                  <c:v>1.2</c:v>
                </c:pt>
                <c:pt idx="106">
                  <c:v>1.25</c:v>
                </c:pt>
                <c:pt idx="107">
                  <c:v>0.9</c:v>
                </c:pt>
                <c:pt idx="108">
                  <c:v>1</c:v>
                </c:pt>
                <c:pt idx="109">
                  <c:v>1.1000000000000001</c:v>
                </c:pt>
                <c:pt idx="110">
                  <c:v>1.1000000000000001</c:v>
                </c:pt>
                <c:pt idx="111">
                  <c:v>1.6</c:v>
                </c:pt>
                <c:pt idx="112">
                  <c:v>1.6</c:v>
                </c:pt>
                <c:pt idx="113">
                  <c:v>1.8</c:v>
                </c:pt>
                <c:pt idx="114">
                  <c:v>1.9</c:v>
                </c:pt>
                <c:pt idx="115">
                  <c:v>1.85</c:v>
                </c:pt>
                <c:pt idx="116">
                  <c:v>2</c:v>
                </c:pt>
                <c:pt idx="117">
                  <c:v>2</c:v>
                </c:pt>
                <c:pt idx="118">
                  <c:v>2</c:v>
                </c:pt>
                <c:pt idx="119">
                  <c:v>2.2000000000000002</c:v>
                </c:pt>
                <c:pt idx="120">
                  <c:v>1.5</c:v>
                </c:pt>
                <c:pt idx="121">
                  <c:v>1.7</c:v>
                </c:pt>
                <c:pt idx="122">
                  <c:v>1.7</c:v>
                </c:pt>
                <c:pt idx="123">
                  <c:v>1.7</c:v>
                </c:pt>
                <c:pt idx="124">
                  <c:v>2.1</c:v>
                </c:pt>
                <c:pt idx="125">
                  <c:v>2.15</c:v>
                </c:pt>
                <c:pt idx="126">
                  <c:v>2.1</c:v>
                </c:pt>
                <c:pt idx="127">
                  <c:v>2.1</c:v>
                </c:pt>
                <c:pt idx="128">
                  <c:v>2.1</c:v>
                </c:pt>
                <c:pt idx="129">
                  <c:v>2.1</c:v>
                </c:pt>
                <c:pt idx="130">
                  <c:v>2</c:v>
                </c:pt>
                <c:pt idx="131">
                  <c:v>2</c:v>
                </c:pt>
                <c:pt idx="132">
                  <c:v>2</c:v>
                </c:pt>
                <c:pt idx="133">
                  <c:v>2</c:v>
                </c:pt>
                <c:pt idx="134">
                  <c:v>1.5</c:v>
                </c:pt>
                <c:pt idx="135">
                  <c:v>1.5</c:v>
                </c:pt>
                <c:pt idx="136">
                  <c:v>1.5</c:v>
                </c:pt>
                <c:pt idx="137">
                  <c:v>1.7</c:v>
                </c:pt>
                <c:pt idx="138">
                  <c:v>1.7</c:v>
                </c:pt>
                <c:pt idx="139">
                  <c:v>1.7</c:v>
                </c:pt>
                <c:pt idx="140">
                  <c:v>1.7</c:v>
                </c:pt>
                <c:pt idx="141">
                  <c:v>1.7</c:v>
                </c:pt>
                <c:pt idx="142">
                  <c:v>1.7</c:v>
                </c:pt>
                <c:pt idx="143">
                  <c:v>1.4</c:v>
                </c:pt>
                <c:pt idx="144">
                  <c:v>1.4</c:v>
                </c:pt>
                <c:pt idx="145">
                  <c:v>1.4</c:v>
                </c:pt>
                <c:pt idx="146">
                  <c:v>1.4</c:v>
                </c:pt>
                <c:pt idx="147">
                  <c:v>1.4</c:v>
                </c:pt>
                <c:pt idx="148">
                  <c:v>1.4</c:v>
                </c:pt>
                <c:pt idx="149">
                  <c:v>1.4</c:v>
                </c:pt>
                <c:pt idx="150">
                  <c:v>1.4</c:v>
                </c:pt>
                <c:pt idx="151">
                  <c:v>1.4</c:v>
                </c:pt>
                <c:pt idx="152">
                  <c:v>1.4</c:v>
                </c:pt>
                <c:pt idx="153">
                  <c:v>1.4</c:v>
                </c:pt>
                <c:pt idx="154">
                  <c:v>1.4</c:v>
                </c:pt>
                <c:pt idx="155">
                  <c:v>1.4</c:v>
                </c:pt>
                <c:pt idx="156">
                  <c:v>1.7</c:v>
                </c:pt>
                <c:pt idx="157">
                  <c:v>1.7</c:v>
                </c:pt>
                <c:pt idx="158">
                  <c:v>1.7</c:v>
                </c:pt>
                <c:pt idx="159">
                  <c:v>1.7</c:v>
                </c:pt>
                <c:pt idx="160">
                  <c:v>1.7</c:v>
                </c:pt>
                <c:pt idx="161">
                  <c:v>1.7</c:v>
                </c:pt>
                <c:pt idx="162">
                  <c:v>1.7</c:v>
                </c:pt>
                <c:pt idx="163">
                  <c:v>1.7</c:v>
                </c:pt>
                <c:pt idx="164">
                  <c:v>1.7</c:v>
                </c:pt>
                <c:pt idx="165">
                  <c:v>1.7</c:v>
                </c:pt>
                <c:pt idx="166">
                  <c:v>1.7</c:v>
                </c:pt>
                <c:pt idx="167">
                  <c:v>1.7</c:v>
                </c:pt>
                <c:pt idx="168">
                  <c:v>1.7</c:v>
                </c:pt>
                <c:pt idx="169">
                  <c:v>1.9</c:v>
                </c:pt>
                <c:pt idx="170">
                  <c:v>1.9</c:v>
                </c:pt>
                <c:pt idx="171">
                  <c:v>1.9</c:v>
                </c:pt>
                <c:pt idx="172">
                  <c:v>1.9</c:v>
                </c:pt>
                <c:pt idx="173">
                  <c:v>1.9</c:v>
                </c:pt>
                <c:pt idx="174">
                  <c:v>1.9</c:v>
                </c:pt>
                <c:pt idx="175">
                  <c:v>1.9</c:v>
                </c:pt>
                <c:pt idx="176">
                  <c:v>1.9</c:v>
                </c:pt>
                <c:pt idx="177">
                  <c:v>1.9</c:v>
                </c:pt>
                <c:pt idx="178">
                  <c:v>1.9</c:v>
                </c:pt>
                <c:pt idx="179">
                  <c:v>1.9</c:v>
                </c:pt>
                <c:pt idx="180">
                  <c:v>1.9</c:v>
                </c:pt>
                <c:pt idx="181">
                  <c:v>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60A-45E1-BC67-74ED729ED6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91595055"/>
        <c:axId val="1991594095"/>
      </c:lineChart>
      <c:dateAx>
        <c:axId val="1991595055"/>
        <c:scaling>
          <c:orientation val="minMax"/>
          <c:max val="45998"/>
        </c:scaling>
        <c:delete val="0"/>
        <c:axPos val="b"/>
        <c:numFmt formatCode="yy&quot;.&quot;m" sourceLinked="0"/>
        <c:majorTickMark val="out"/>
        <c:minorTickMark val="none"/>
        <c:tickLblPos val="low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endParaRPr lang="ko-KR"/>
          </a:p>
        </c:txPr>
        <c:crossAx val="1991594095"/>
        <c:crosses val="autoZero"/>
        <c:auto val="1"/>
        <c:lblOffset val="100"/>
        <c:baseTimeUnit val="days"/>
        <c:majorUnit val="12"/>
        <c:majorTimeUnit val="months"/>
      </c:dateAx>
      <c:valAx>
        <c:axId val="1991594095"/>
        <c:scaling>
          <c:orientation val="minMax"/>
          <c:min val="-4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3175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endParaRPr lang="ko-KR"/>
          </a:p>
        </c:txPr>
        <c:crossAx val="19915950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2421364985163205"/>
          <c:y val="3.007518796992481E-2"/>
          <c:w val="0.82237388724035609"/>
          <c:h val="0.15956742249324099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삼성긴고딕OTF Light"/>
              <a:ea typeface="삼성긴고딕OTF Light"/>
              <a:cs typeface="삼성긴고딕OTF Light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25400" cap="flat" cmpd="sng" algn="ctr">
      <a:noFill/>
      <a:round/>
    </a:ln>
    <a:effectLst/>
  </c:spPr>
  <c:txPr>
    <a:bodyPr/>
    <a:lstStyle/>
    <a:p>
      <a:pPr>
        <a:defRPr sz="900">
          <a:solidFill>
            <a:srgbClr val="000000"/>
          </a:solidFill>
          <a:latin typeface="삼성긴고딕OTF Light"/>
          <a:ea typeface="삼성긴고딕OTF Light"/>
          <a:cs typeface="삼성긴고딕OTF Light"/>
        </a:defRPr>
      </a:pPr>
      <a:endParaRPr lang="ko-KR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418470027910889E-2"/>
          <c:y val="0.13235786174210237"/>
          <c:w val="0.82319111338278028"/>
          <c:h val="0.77530699396113112"/>
        </c:manualLayout>
      </c:layout>
      <c:lineChart>
        <c:grouping val="standard"/>
        <c:varyColors val="0"/>
        <c:ser>
          <c:idx val="1"/>
          <c:order val="0"/>
          <c:tx>
            <c:strRef>
              <c:f>'[★2407assetperformance_Date(local).xlsx]ytd_flow'!$CL$2</c:f>
              <c:strCache>
                <c:ptCount val="1"/>
                <c:pt idx="0">
                  <c:v>US Trea 1~3</c:v>
                </c:pt>
              </c:strCache>
            </c:strRef>
          </c:tx>
          <c:spPr>
            <a:ln w="19050" cap="rnd">
              <a:solidFill>
                <a:srgbClr val="E68CA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'[★2407assetperformance_Date(local).xlsx]ytd_flow'!$C$6221:$C$6484</c:f>
              <c:numCache>
                <c:formatCode>m/d/yyyy</c:formatCode>
                <c:ptCount val="264"/>
                <c:pt idx="0">
                  <c:v>45292</c:v>
                </c:pt>
                <c:pt idx="1">
                  <c:v>45293</c:v>
                </c:pt>
                <c:pt idx="2">
                  <c:v>45294</c:v>
                </c:pt>
                <c:pt idx="3">
                  <c:v>45295</c:v>
                </c:pt>
                <c:pt idx="4">
                  <c:v>45296</c:v>
                </c:pt>
                <c:pt idx="5">
                  <c:v>45297</c:v>
                </c:pt>
                <c:pt idx="6">
                  <c:v>45298</c:v>
                </c:pt>
                <c:pt idx="7">
                  <c:v>45299</c:v>
                </c:pt>
                <c:pt idx="8">
                  <c:v>45300</c:v>
                </c:pt>
                <c:pt idx="9">
                  <c:v>45301</c:v>
                </c:pt>
                <c:pt idx="10">
                  <c:v>45302</c:v>
                </c:pt>
                <c:pt idx="11">
                  <c:v>45303</c:v>
                </c:pt>
                <c:pt idx="12">
                  <c:v>45304</c:v>
                </c:pt>
                <c:pt idx="13">
                  <c:v>45305</c:v>
                </c:pt>
                <c:pt idx="14">
                  <c:v>45306</c:v>
                </c:pt>
                <c:pt idx="15">
                  <c:v>45307</c:v>
                </c:pt>
                <c:pt idx="16">
                  <c:v>45308</c:v>
                </c:pt>
                <c:pt idx="17">
                  <c:v>45309</c:v>
                </c:pt>
                <c:pt idx="18">
                  <c:v>45310</c:v>
                </c:pt>
                <c:pt idx="19">
                  <c:v>45311</c:v>
                </c:pt>
                <c:pt idx="20">
                  <c:v>45312</c:v>
                </c:pt>
                <c:pt idx="21">
                  <c:v>45313</c:v>
                </c:pt>
                <c:pt idx="22">
                  <c:v>45314</c:v>
                </c:pt>
                <c:pt idx="23">
                  <c:v>45315</c:v>
                </c:pt>
                <c:pt idx="24">
                  <c:v>45316</c:v>
                </c:pt>
                <c:pt idx="25">
                  <c:v>45317</c:v>
                </c:pt>
                <c:pt idx="26">
                  <c:v>45318</c:v>
                </c:pt>
                <c:pt idx="27">
                  <c:v>45319</c:v>
                </c:pt>
                <c:pt idx="28">
                  <c:v>45320</c:v>
                </c:pt>
                <c:pt idx="29">
                  <c:v>45321</c:v>
                </c:pt>
                <c:pt idx="30">
                  <c:v>45322</c:v>
                </c:pt>
                <c:pt idx="31">
                  <c:v>45323</c:v>
                </c:pt>
                <c:pt idx="32">
                  <c:v>45324</c:v>
                </c:pt>
                <c:pt idx="33">
                  <c:v>45325</c:v>
                </c:pt>
                <c:pt idx="34">
                  <c:v>45326</c:v>
                </c:pt>
                <c:pt idx="35">
                  <c:v>45327</c:v>
                </c:pt>
                <c:pt idx="36">
                  <c:v>45328</c:v>
                </c:pt>
                <c:pt idx="37">
                  <c:v>45329</c:v>
                </c:pt>
                <c:pt idx="38">
                  <c:v>45330</c:v>
                </c:pt>
                <c:pt idx="39">
                  <c:v>45331</c:v>
                </c:pt>
                <c:pt idx="40">
                  <c:v>45332</c:v>
                </c:pt>
                <c:pt idx="41">
                  <c:v>45333</c:v>
                </c:pt>
                <c:pt idx="42">
                  <c:v>45334</c:v>
                </c:pt>
                <c:pt idx="43">
                  <c:v>45335</c:v>
                </c:pt>
                <c:pt idx="44">
                  <c:v>45336</c:v>
                </c:pt>
                <c:pt idx="45">
                  <c:v>45337</c:v>
                </c:pt>
                <c:pt idx="46">
                  <c:v>45338</c:v>
                </c:pt>
                <c:pt idx="47">
                  <c:v>45339</c:v>
                </c:pt>
                <c:pt idx="48">
                  <c:v>45340</c:v>
                </c:pt>
                <c:pt idx="49">
                  <c:v>45341</c:v>
                </c:pt>
                <c:pt idx="50">
                  <c:v>45342</c:v>
                </c:pt>
                <c:pt idx="51">
                  <c:v>45343</c:v>
                </c:pt>
                <c:pt idx="52">
                  <c:v>45344</c:v>
                </c:pt>
                <c:pt idx="53">
                  <c:v>45345</c:v>
                </c:pt>
                <c:pt idx="54">
                  <c:v>45346</c:v>
                </c:pt>
                <c:pt idx="55">
                  <c:v>45347</c:v>
                </c:pt>
                <c:pt idx="56">
                  <c:v>45348</c:v>
                </c:pt>
                <c:pt idx="57">
                  <c:v>45349</c:v>
                </c:pt>
                <c:pt idx="58">
                  <c:v>45350</c:v>
                </c:pt>
                <c:pt idx="59">
                  <c:v>45351</c:v>
                </c:pt>
                <c:pt idx="60">
                  <c:v>45352</c:v>
                </c:pt>
                <c:pt idx="61">
                  <c:v>45353</c:v>
                </c:pt>
                <c:pt idx="62">
                  <c:v>45354</c:v>
                </c:pt>
                <c:pt idx="63">
                  <c:v>45355</c:v>
                </c:pt>
                <c:pt idx="64">
                  <c:v>45356</c:v>
                </c:pt>
                <c:pt idx="65">
                  <c:v>45357</c:v>
                </c:pt>
                <c:pt idx="66">
                  <c:v>45358</c:v>
                </c:pt>
                <c:pt idx="67">
                  <c:v>45359</c:v>
                </c:pt>
                <c:pt idx="68">
                  <c:v>45360</c:v>
                </c:pt>
                <c:pt idx="69">
                  <c:v>45361</c:v>
                </c:pt>
                <c:pt idx="70">
                  <c:v>45362</c:v>
                </c:pt>
                <c:pt idx="71">
                  <c:v>45363</c:v>
                </c:pt>
                <c:pt idx="72">
                  <c:v>45364</c:v>
                </c:pt>
                <c:pt idx="73">
                  <c:v>45365</c:v>
                </c:pt>
                <c:pt idx="74">
                  <c:v>45366</c:v>
                </c:pt>
                <c:pt idx="75">
                  <c:v>45367</c:v>
                </c:pt>
                <c:pt idx="76">
                  <c:v>45368</c:v>
                </c:pt>
                <c:pt idx="77">
                  <c:v>45369</c:v>
                </c:pt>
                <c:pt idx="78">
                  <c:v>45370</c:v>
                </c:pt>
                <c:pt idx="79">
                  <c:v>45371</c:v>
                </c:pt>
                <c:pt idx="80">
                  <c:v>45372</c:v>
                </c:pt>
                <c:pt idx="81">
                  <c:v>45373</c:v>
                </c:pt>
                <c:pt idx="82">
                  <c:v>45374</c:v>
                </c:pt>
                <c:pt idx="83">
                  <c:v>45375</c:v>
                </c:pt>
                <c:pt idx="84">
                  <c:v>45376</c:v>
                </c:pt>
                <c:pt idx="85">
                  <c:v>45377</c:v>
                </c:pt>
                <c:pt idx="86">
                  <c:v>45378</c:v>
                </c:pt>
                <c:pt idx="87">
                  <c:v>45379</c:v>
                </c:pt>
                <c:pt idx="88">
                  <c:v>45380</c:v>
                </c:pt>
                <c:pt idx="89">
                  <c:v>45381</c:v>
                </c:pt>
                <c:pt idx="90">
                  <c:v>45382</c:v>
                </c:pt>
                <c:pt idx="91">
                  <c:v>45383</c:v>
                </c:pt>
                <c:pt idx="92">
                  <c:v>45384</c:v>
                </c:pt>
                <c:pt idx="93">
                  <c:v>45385</c:v>
                </c:pt>
                <c:pt idx="94">
                  <c:v>45386</c:v>
                </c:pt>
                <c:pt idx="95">
                  <c:v>45387</c:v>
                </c:pt>
                <c:pt idx="96">
                  <c:v>45388</c:v>
                </c:pt>
                <c:pt idx="97">
                  <c:v>45389</c:v>
                </c:pt>
                <c:pt idx="98">
                  <c:v>45390</c:v>
                </c:pt>
                <c:pt idx="99">
                  <c:v>45391</c:v>
                </c:pt>
                <c:pt idx="100">
                  <c:v>45392</c:v>
                </c:pt>
                <c:pt idx="101">
                  <c:v>45393</c:v>
                </c:pt>
                <c:pt idx="102">
                  <c:v>45394</c:v>
                </c:pt>
                <c:pt idx="103">
                  <c:v>45395</c:v>
                </c:pt>
                <c:pt idx="104">
                  <c:v>45396</c:v>
                </c:pt>
                <c:pt idx="105">
                  <c:v>45397</c:v>
                </c:pt>
                <c:pt idx="106">
                  <c:v>45398</c:v>
                </c:pt>
                <c:pt idx="107">
                  <c:v>45399</c:v>
                </c:pt>
                <c:pt idx="108">
                  <c:v>45400</c:v>
                </c:pt>
                <c:pt idx="109">
                  <c:v>45401</c:v>
                </c:pt>
                <c:pt idx="110">
                  <c:v>45402</c:v>
                </c:pt>
                <c:pt idx="111">
                  <c:v>45403</c:v>
                </c:pt>
                <c:pt idx="112">
                  <c:v>45404</c:v>
                </c:pt>
                <c:pt idx="113">
                  <c:v>45405</c:v>
                </c:pt>
                <c:pt idx="114">
                  <c:v>45406</c:v>
                </c:pt>
                <c:pt idx="115">
                  <c:v>45407</c:v>
                </c:pt>
                <c:pt idx="116">
                  <c:v>45408</c:v>
                </c:pt>
                <c:pt idx="117">
                  <c:v>45409</c:v>
                </c:pt>
                <c:pt idx="118">
                  <c:v>45410</c:v>
                </c:pt>
                <c:pt idx="119">
                  <c:v>45411</c:v>
                </c:pt>
                <c:pt idx="120">
                  <c:v>45412</c:v>
                </c:pt>
                <c:pt idx="121">
                  <c:v>45413</c:v>
                </c:pt>
                <c:pt idx="122">
                  <c:v>45414</c:v>
                </c:pt>
                <c:pt idx="123">
                  <c:v>45415</c:v>
                </c:pt>
                <c:pt idx="124">
                  <c:v>45416</c:v>
                </c:pt>
                <c:pt idx="125">
                  <c:v>45417</c:v>
                </c:pt>
                <c:pt idx="126">
                  <c:v>45418</c:v>
                </c:pt>
                <c:pt idx="127">
                  <c:v>45419</c:v>
                </c:pt>
                <c:pt idx="128">
                  <c:v>45420</c:v>
                </c:pt>
                <c:pt idx="129">
                  <c:v>45421</c:v>
                </c:pt>
                <c:pt idx="130">
                  <c:v>45422</c:v>
                </c:pt>
                <c:pt idx="131">
                  <c:v>45423</c:v>
                </c:pt>
                <c:pt idx="132">
                  <c:v>45424</c:v>
                </c:pt>
                <c:pt idx="133">
                  <c:v>45425</c:v>
                </c:pt>
                <c:pt idx="134">
                  <c:v>45426</c:v>
                </c:pt>
                <c:pt idx="135">
                  <c:v>45427</c:v>
                </c:pt>
                <c:pt idx="136">
                  <c:v>45428</c:v>
                </c:pt>
                <c:pt idx="137">
                  <c:v>45429</c:v>
                </c:pt>
                <c:pt idx="138">
                  <c:v>45430</c:v>
                </c:pt>
                <c:pt idx="139">
                  <c:v>45431</c:v>
                </c:pt>
                <c:pt idx="140">
                  <c:v>45432</c:v>
                </c:pt>
                <c:pt idx="141">
                  <c:v>45433</c:v>
                </c:pt>
                <c:pt idx="142">
                  <c:v>45434</c:v>
                </c:pt>
                <c:pt idx="143">
                  <c:v>45435</c:v>
                </c:pt>
                <c:pt idx="144">
                  <c:v>45436</c:v>
                </c:pt>
                <c:pt idx="145">
                  <c:v>45437</c:v>
                </c:pt>
                <c:pt idx="146">
                  <c:v>45438</c:v>
                </c:pt>
                <c:pt idx="147">
                  <c:v>45439</c:v>
                </c:pt>
                <c:pt idx="148">
                  <c:v>45440</c:v>
                </c:pt>
                <c:pt idx="149">
                  <c:v>45441</c:v>
                </c:pt>
                <c:pt idx="150">
                  <c:v>45442</c:v>
                </c:pt>
                <c:pt idx="151">
                  <c:v>45443</c:v>
                </c:pt>
                <c:pt idx="152">
                  <c:v>45444</c:v>
                </c:pt>
                <c:pt idx="153">
                  <c:v>45445</c:v>
                </c:pt>
                <c:pt idx="154">
                  <c:v>45446</c:v>
                </c:pt>
                <c:pt idx="155">
                  <c:v>45447</c:v>
                </c:pt>
                <c:pt idx="156">
                  <c:v>45448</c:v>
                </c:pt>
                <c:pt idx="157">
                  <c:v>45449</c:v>
                </c:pt>
                <c:pt idx="158">
                  <c:v>45450</c:v>
                </c:pt>
                <c:pt idx="159">
                  <c:v>45451</c:v>
                </c:pt>
                <c:pt idx="160">
                  <c:v>45452</c:v>
                </c:pt>
                <c:pt idx="161">
                  <c:v>45453</c:v>
                </c:pt>
                <c:pt idx="162">
                  <c:v>45454</c:v>
                </c:pt>
                <c:pt idx="163">
                  <c:v>45455</c:v>
                </c:pt>
                <c:pt idx="164">
                  <c:v>45456</c:v>
                </c:pt>
                <c:pt idx="165">
                  <c:v>45457</c:v>
                </c:pt>
                <c:pt idx="166">
                  <c:v>45458</c:v>
                </c:pt>
                <c:pt idx="167">
                  <c:v>45459</c:v>
                </c:pt>
                <c:pt idx="168">
                  <c:v>45460</c:v>
                </c:pt>
                <c:pt idx="169">
                  <c:v>45461</c:v>
                </c:pt>
                <c:pt idx="170">
                  <c:v>45462</c:v>
                </c:pt>
                <c:pt idx="171">
                  <c:v>45463</c:v>
                </c:pt>
                <c:pt idx="172">
                  <c:v>45464</c:v>
                </c:pt>
                <c:pt idx="173">
                  <c:v>45465</c:v>
                </c:pt>
                <c:pt idx="174">
                  <c:v>45466</c:v>
                </c:pt>
                <c:pt idx="175">
                  <c:v>45467</c:v>
                </c:pt>
                <c:pt idx="176">
                  <c:v>45468</c:v>
                </c:pt>
                <c:pt idx="177">
                  <c:v>45469</c:v>
                </c:pt>
                <c:pt idx="178">
                  <c:v>45470</c:v>
                </c:pt>
                <c:pt idx="179">
                  <c:v>45471</c:v>
                </c:pt>
                <c:pt idx="180">
                  <c:v>45472</c:v>
                </c:pt>
                <c:pt idx="181">
                  <c:v>45473</c:v>
                </c:pt>
                <c:pt idx="182">
                  <c:v>45474</c:v>
                </c:pt>
                <c:pt idx="183">
                  <c:v>45475</c:v>
                </c:pt>
                <c:pt idx="184">
                  <c:v>45476</c:v>
                </c:pt>
                <c:pt idx="185">
                  <c:v>45477</c:v>
                </c:pt>
                <c:pt idx="186">
                  <c:v>45478</c:v>
                </c:pt>
                <c:pt idx="187">
                  <c:v>45479</c:v>
                </c:pt>
                <c:pt idx="188">
                  <c:v>45480</c:v>
                </c:pt>
                <c:pt idx="189">
                  <c:v>45481</c:v>
                </c:pt>
                <c:pt idx="190">
                  <c:v>45482</c:v>
                </c:pt>
                <c:pt idx="191">
                  <c:v>45483</c:v>
                </c:pt>
                <c:pt idx="192">
                  <c:v>45484</c:v>
                </c:pt>
                <c:pt idx="193">
                  <c:v>45485</c:v>
                </c:pt>
                <c:pt idx="194">
                  <c:v>45486</c:v>
                </c:pt>
                <c:pt idx="195">
                  <c:v>45487</c:v>
                </c:pt>
                <c:pt idx="196">
                  <c:v>45488</c:v>
                </c:pt>
                <c:pt idx="197">
                  <c:v>45489</c:v>
                </c:pt>
                <c:pt idx="198">
                  <c:v>45490</c:v>
                </c:pt>
                <c:pt idx="199">
                  <c:v>45491</c:v>
                </c:pt>
                <c:pt idx="200">
                  <c:v>45492</c:v>
                </c:pt>
                <c:pt idx="201">
                  <c:v>45493</c:v>
                </c:pt>
                <c:pt idx="202">
                  <c:v>45494</c:v>
                </c:pt>
                <c:pt idx="203">
                  <c:v>45495</c:v>
                </c:pt>
                <c:pt idx="204">
                  <c:v>45496</c:v>
                </c:pt>
                <c:pt idx="205">
                  <c:v>45497</c:v>
                </c:pt>
                <c:pt idx="206">
                  <c:v>45498</c:v>
                </c:pt>
                <c:pt idx="207">
                  <c:v>45499</c:v>
                </c:pt>
                <c:pt idx="208">
                  <c:v>45500</c:v>
                </c:pt>
                <c:pt idx="209">
                  <c:v>45501</c:v>
                </c:pt>
                <c:pt idx="210">
                  <c:v>45502</c:v>
                </c:pt>
                <c:pt idx="211">
                  <c:v>45503</c:v>
                </c:pt>
                <c:pt idx="212">
                  <c:v>45504</c:v>
                </c:pt>
                <c:pt idx="213">
                  <c:v>45505</c:v>
                </c:pt>
                <c:pt idx="214">
                  <c:v>45506</c:v>
                </c:pt>
                <c:pt idx="215">
                  <c:v>45507</c:v>
                </c:pt>
                <c:pt idx="216">
                  <c:v>45508</c:v>
                </c:pt>
                <c:pt idx="217">
                  <c:v>45509</c:v>
                </c:pt>
                <c:pt idx="218">
                  <c:v>45510</c:v>
                </c:pt>
                <c:pt idx="219">
                  <c:v>45511</c:v>
                </c:pt>
                <c:pt idx="220">
                  <c:v>45512</c:v>
                </c:pt>
                <c:pt idx="221">
                  <c:v>45513</c:v>
                </c:pt>
                <c:pt idx="222">
                  <c:v>45514</c:v>
                </c:pt>
                <c:pt idx="223">
                  <c:v>45515</c:v>
                </c:pt>
                <c:pt idx="224">
                  <c:v>45516</c:v>
                </c:pt>
                <c:pt idx="225">
                  <c:v>45517</c:v>
                </c:pt>
                <c:pt idx="226">
                  <c:v>45518</c:v>
                </c:pt>
                <c:pt idx="227">
                  <c:v>45519</c:v>
                </c:pt>
                <c:pt idx="228">
                  <c:v>45520</c:v>
                </c:pt>
                <c:pt idx="229">
                  <c:v>45521</c:v>
                </c:pt>
                <c:pt idx="230">
                  <c:v>45522</c:v>
                </c:pt>
                <c:pt idx="231">
                  <c:v>45523</c:v>
                </c:pt>
                <c:pt idx="232">
                  <c:v>45524</c:v>
                </c:pt>
                <c:pt idx="233">
                  <c:v>45525</c:v>
                </c:pt>
                <c:pt idx="234">
                  <c:v>45526</c:v>
                </c:pt>
                <c:pt idx="235">
                  <c:v>45527</c:v>
                </c:pt>
                <c:pt idx="236">
                  <c:v>45528</c:v>
                </c:pt>
                <c:pt idx="237">
                  <c:v>45529</c:v>
                </c:pt>
                <c:pt idx="238">
                  <c:v>45530</c:v>
                </c:pt>
                <c:pt idx="239">
                  <c:v>45531</c:v>
                </c:pt>
                <c:pt idx="240">
                  <c:v>45532</c:v>
                </c:pt>
                <c:pt idx="241">
                  <c:v>45533</c:v>
                </c:pt>
                <c:pt idx="242">
                  <c:v>45534</c:v>
                </c:pt>
                <c:pt idx="243">
                  <c:v>45535</c:v>
                </c:pt>
                <c:pt idx="244">
                  <c:v>45536</c:v>
                </c:pt>
                <c:pt idx="245">
                  <c:v>45537</c:v>
                </c:pt>
                <c:pt idx="246">
                  <c:v>45538</c:v>
                </c:pt>
                <c:pt idx="247">
                  <c:v>45539</c:v>
                </c:pt>
                <c:pt idx="248">
                  <c:v>45540</c:v>
                </c:pt>
                <c:pt idx="249">
                  <c:v>45541</c:v>
                </c:pt>
                <c:pt idx="250">
                  <c:v>45542</c:v>
                </c:pt>
                <c:pt idx="251">
                  <c:v>45543</c:v>
                </c:pt>
                <c:pt idx="252">
                  <c:v>45544</c:v>
                </c:pt>
                <c:pt idx="253">
                  <c:v>45545</c:v>
                </c:pt>
                <c:pt idx="254">
                  <c:v>45546</c:v>
                </c:pt>
                <c:pt idx="255">
                  <c:v>45547</c:v>
                </c:pt>
                <c:pt idx="256">
                  <c:v>45548</c:v>
                </c:pt>
                <c:pt idx="257">
                  <c:v>45549</c:v>
                </c:pt>
                <c:pt idx="258">
                  <c:v>45550</c:v>
                </c:pt>
                <c:pt idx="259">
                  <c:v>45551</c:v>
                </c:pt>
                <c:pt idx="260">
                  <c:v>45552</c:v>
                </c:pt>
                <c:pt idx="261">
                  <c:v>45553</c:v>
                </c:pt>
                <c:pt idx="262">
                  <c:v>45554</c:v>
                </c:pt>
                <c:pt idx="263">
                  <c:v>45555</c:v>
                </c:pt>
              </c:numCache>
            </c:numRef>
          </c:cat>
          <c:val>
            <c:numRef>
              <c:f>'[★2407assetperformance_Date(local).xlsx]ytd_flow'!$CL$6221:$CL$6484</c:f>
              <c:numCache>
                <c:formatCode>0.0</c:formatCode>
                <c:ptCount val="264"/>
                <c:pt idx="0" formatCode="General">
                  <c:v>0</c:v>
                </c:pt>
                <c:pt idx="1">
                  <c:v>-0.11502102728154284</c:v>
                </c:pt>
                <c:pt idx="2">
                  <c:v>-9.3454584666247342E-2</c:v>
                </c:pt>
                <c:pt idx="3">
                  <c:v>-0.18690916933252311</c:v>
                </c:pt>
                <c:pt idx="4">
                  <c:v>-0.19769239064014243</c:v>
                </c:pt>
                <c:pt idx="5">
                  <c:v>-0.19769239064014243</c:v>
                </c:pt>
                <c:pt idx="6">
                  <c:v>-0.19769239064014243</c:v>
                </c:pt>
                <c:pt idx="7">
                  <c:v>-0.10783221307644908</c:v>
                </c:pt>
                <c:pt idx="8">
                  <c:v>-8.9860177563707566E-2</c:v>
                </c:pt>
                <c:pt idx="9">
                  <c:v>-7.9076956256045605E-2</c:v>
                </c:pt>
                <c:pt idx="10">
                  <c:v>0.11861543438411104</c:v>
                </c:pt>
                <c:pt idx="11">
                  <c:v>0.32709104633190123</c:v>
                </c:pt>
                <c:pt idx="12">
                  <c:v>0.32709104633190123</c:v>
                </c:pt>
                <c:pt idx="13">
                  <c:v>0.32709104633190123</c:v>
                </c:pt>
                <c:pt idx="14">
                  <c:v>0.32709104633190123</c:v>
                </c:pt>
                <c:pt idx="15">
                  <c:v>0.22644764746056012</c:v>
                </c:pt>
                <c:pt idx="16">
                  <c:v>1.7972035512741513E-2</c:v>
                </c:pt>
                <c:pt idx="17">
                  <c:v>2.1566442615281289E-2</c:v>
                </c:pt>
                <c:pt idx="18">
                  <c:v>-2.8755256820375052E-2</c:v>
                </c:pt>
                <c:pt idx="19">
                  <c:v>-2.8755256820375052E-2</c:v>
                </c:pt>
                <c:pt idx="20">
                  <c:v>-2.8755256820375052E-2</c:v>
                </c:pt>
                <c:pt idx="21">
                  <c:v>2.5160849717849487E-2</c:v>
                </c:pt>
                <c:pt idx="22">
                  <c:v>3.5944071025497237E-2</c:v>
                </c:pt>
                <c:pt idx="23">
                  <c:v>-7.1888142050937631E-3</c:v>
                </c:pt>
                <c:pt idx="24">
                  <c:v>0.13299306279428436</c:v>
                </c:pt>
                <c:pt idx="25">
                  <c:v>8.6265770461153579E-2</c:v>
                </c:pt>
                <c:pt idx="26">
                  <c:v>8.6265770461153579E-2</c:v>
                </c:pt>
                <c:pt idx="27">
                  <c:v>8.6265770461153579E-2</c:v>
                </c:pt>
                <c:pt idx="28">
                  <c:v>0.20128679774271063</c:v>
                </c:pt>
                <c:pt idx="29">
                  <c:v>0.12939865569174458</c:v>
                </c:pt>
                <c:pt idx="30">
                  <c:v>0.36303511735739846</c:v>
                </c:pt>
                <c:pt idx="31">
                  <c:v>0.43851766651093271</c:v>
                </c:pt>
                <c:pt idx="32">
                  <c:v>0.12939865569174458</c:v>
                </c:pt>
                <c:pt idx="33">
                  <c:v>0.12939865569174458</c:v>
                </c:pt>
                <c:pt idx="34">
                  <c:v>0.12939865569174458</c:v>
                </c:pt>
                <c:pt idx="35">
                  <c:v>-3.2349663922929039E-2</c:v>
                </c:pt>
                <c:pt idx="36">
                  <c:v>0.11502102728154284</c:v>
                </c:pt>
                <c:pt idx="37">
                  <c:v>8.2671363358628014E-2</c:v>
                </c:pt>
                <c:pt idx="38">
                  <c:v>3.234966392294325E-2</c:v>
                </c:pt>
                <c:pt idx="39">
                  <c:v>7.1888142051221848E-3</c:v>
                </c:pt>
                <c:pt idx="40">
                  <c:v>7.1888142051221848E-3</c:v>
                </c:pt>
                <c:pt idx="41">
                  <c:v>7.1888142051221848E-3</c:v>
                </c:pt>
                <c:pt idx="42">
                  <c:v>5.0321699435684764E-2</c:v>
                </c:pt>
                <c:pt idx="43">
                  <c:v>-0.27676934689621646</c:v>
                </c:pt>
                <c:pt idx="44">
                  <c:v>-0.14737069120447188</c:v>
                </c:pt>
                <c:pt idx="45">
                  <c:v>-0.10064339887134111</c:v>
                </c:pt>
                <c:pt idx="46">
                  <c:v>-0.20128679774271063</c:v>
                </c:pt>
                <c:pt idx="47">
                  <c:v>-0.20128679774271063</c:v>
                </c:pt>
                <c:pt idx="48">
                  <c:v>-0.20128679774271063</c:v>
                </c:pt>
                <c:pt idx="49">
                  <c:v>-0.20128679774271063</c:v>
                </c:pt>
                <c:pt idx="50">
                  <c:v>-8.9860177563707566E-2</c:v>
                </c:pt>
                <c:pt idx="51">
                  <c:v>-0.16534272671722761</c:v>
                </c:pt>
                <c:pt idx="52">
                  <c:v>-0.23723086876819366</c:v>
                </c:pt>
                <c:pt idx="53">
                  <c:v>-0.17612594802484693</c:v>
                </c:pt>
                <c:pt idx="54">
                  <c:v>-0.17612594802484693</c:v>
                </c:pt>
                <c:pt idx="55">
                  <c:v>-0.17612594802484693</c:v>
                </c:pt>
                <c:pt idx="56">
                  <c:v>-0.21207001905034417</c:v>
                </c:pt>
                <c:pt idx="57">
                  <c:v>-0.21207001905034417</c:v>
                </c:pt>
                <c:pt idx="58">
                  <c:v>-0.10783221307644908</c:v>
                </c:pt>
                <c:pt idx="59">
                  <c:v>-7.1888142050966053E-2</c:v>
                </c:pt>
                <c:pt idx="60">
                  <c:v>0.12220984148665082</c:v>
                </c:pt>
                <c:pt idx="61">
                  <c:v>0.12220984148665082</c:v>
                </c:pt>
                <c:pt idx="62">
                  <c:v>0.12220984148665082</c:v>
                </c:pt>
                <c:pt idx="63">
                  <c:v>3.234966392294325E-2</c:v>
                </c:pt>
                <c:pt idx="64">
                  <c:v>0.14377628410196053</c:v>
                </c:pt>
                <c:pt idx="65">
                  <c:v>0.13658746989683834</c:v>
                </c:pt>
                <c:pt idx="66">
                  <c:v>0.22644764746056012</c:v>
                </c:pt>
                <c:pt idx="67">
                  <c:v>0.29833578951152617</c:v>
                </c:pt>
                <c:pt idx="68">
                  <c:v>0.29833578951152617</c:v>
                </c:pt>
                <c:pt idx="69">
                  <c:v>0.29833578951152617</c:v>
                </c:pt>
                <c:pt idx="70">
                  <c:v>0.23723086876820787</c:v>
                </c:pt>
                <c:pt idx="71">
                  <c:v>0.14018187699940654</c:v>
                </c:pt>
                <c:pt idx="72">
                  <c:v>9.3454584666275764E-2</c:v>
                </c:pt>
                <c:pt idx="73">
                  <c:v>-1.7972035512727302E-2</c:v>
                </c:pt>
                <c:pt idx="74">
                  <c:v>-6.8293734948426277E-2</c:v>
                </c:pt>
                <c:pt idx="75">
                  <c:v>-6.8293734948426277E-2</c:v>
                </c:pt>
                <c:pt idx="76">
                  <c:v>-6.8293734948426277E-2</c:v>
                </c:pt>
                <c:pt idx="77">
                  <c:v>-5.391610653822454E-2</c:v>
                </c:pt>
                <c:pt idx="78">
                  <c:v>3.234966392294325E-2</c:v>
                </c:pt>
                <c:pt idx="79">
                  <c:v>0.18331476222999754</c:v>
                </c:pt>
                <c:pt idx="80">
                  <c:v>0.15815391251211963</c:v>
                </c:pt>
                <c:pt idx="81">
                  <c:v>0.26239171848602894</c:v>
                </c:pt>
                <c:pt idx="82">
                  <c:v>0.26239171848602894</c:v>
                </c:pt>
                <c:pt idx="83">
                  <c:v>0.26239171848602894</c:v>
                </c:pt>
                <c:pt idx="84">
                  <c:v>0.24082527587074765</c:v>
                </c:pt>
                <c:pt idx="85">
                  <c:v>0.25879731138348916</c:v>
                </c:pt>
                <c:pt idx="86">
                  <c:v>0.30911901081918813</c:v>
                </c:pt>
                <c:pt idx="87">
                  <c:v>0.28036375399878466</c:v>
                </c:pt>
                <c:pt idx="88">
                  <c:v>0.28036375399878466</c:v>
                </c:pt>
                <c:pt idx="89">
                  <c:v>0.28036375399878466</c:v>
                </c:pt>
                <c:pt idx="90">
                  <c:v>0.28036375399878466</c:v>
                </c:pt>
                <c:pt idx="91">
                  <c:v>0.10783221307646329</c:v>
                </c:pt>
                <c:pt idx="92">
                  <c:v>0.15455950540959407</c:v>
                </c:pt>
                <c:pt idx="93">
                  <c:v>0.20847561194783282</c:v>
                </c:pt>
                <c:pt idx="94">
                  <c:v>0.29114697530643241</c:v>
                </c:pt>
                <c:pt idx="95">
                  <c:v>0.12580424858921901</c:v>
                </c:pt>
                <c:pt idx="96">
                  <c:v>0.12580424858921901</c:v>
                </c:pt>
                <c:pt idx="97">
                  <c:v>0.12580424858921901</c:v>
                </c:pt>
                <c:pt idx="98">
                  <c:v>7.1888142050994475E-2</c:v>
                </c:pt>
                <c:pt idx="99">
                  <c:v>0.16893713381978159</c:v>
                </c:pt>
                <c:pt idx="100">
                  <c:v>-0.23363646166563967</c:v>
                </c:pt>
                <c:pt idx="101">
                  <c:v>-0.17972035512741513</c:v>
                </c:pt>
                <c:pt idx="102">
                  <c:v>-6.8293734948426277E-2</c:v>
                </c:pt>
                <c:pt idx="103">
                  <c:v>-6.8293734948426277E-2</c:v>
                </c:pt>
                <c:pt idx="104">
                  <c:v>-6.8293734948426277E-2</c:v>
                </c:pt>
                <c:pt idx="105">
                  <c:v>-0.10783221307644908</c:v>
                </c:pt>
                <c:pt idx="106">
                  <c:v>-0.17253154092232137</c:v>
                </c:pt>
                <c:pt idx="107">
                  <c:v>-6.8293734948426277E-2</c:v>
                </c:pt>
                <c:pt idx="108">
                  <c:v>-0.15455950540959407</c:v>
                </c:pt>
                <c:pt idx="109">
                  <c:v>-0.10783221307644908</c:v>
                </c:pt>
                <c:pt idx="110">
                  <c:v>-0.10783221307644908</c:v>
                </c:pt>
                <c:pt idx="111">
                  <c:v>-0.10783221307644908</c:v>
                </c:pt>
                <c:pt idx="112">
                  <c:v>-6.469932784587229E-2</c:v>
                </c:pt>
                <c:pt idx="113">
                  <c:v>1.7972035512741513E-2</c:v>
                </c:pt>
                <c:pt idx="114">
                  <c:v>-3.594407102553987E-3</c:v>
                </c:pt>
                <c:pt idx="115">
                  <c:v>-0.10423780597389509</c:v>
                </c:pt>
                <c:pt idx="116">
                  <c:v>-7.5482549153505829E-2</c:v>
                </c:pt>
                <c:pt idx="117">
                  <c:v>-7.5482549153505829E-2</c:v>
                </c:pt>
                <c:pt idx="118">
                  <c:v>-7.5482549153505829E-2</c:v>
                </c:pt>
                <c:pt idx="119">
                  <c:v>-7.1888142050937631E-3</c:v>
                </c:pt>
                <c:pt idx="120">
                  <c:v>-0.10064339887134111</c:v>
                </c:pt>
                <c:pt idx="121">
                  <c:v>4.3132885230591E-2</c:v>
                </c:pt>
                <c:pt idx="122">
                  <c:v>0.19409798353761687</c:v>
                </c:pt>
                <c:pt idx="123">
                  <c:v>0.34865748894721094</c:v>
                </c:pt>
                <c:pt idx="124">
                  <c:v>0.34865748894721094</c:v>
                </c:pt>
                <c:pt idx="125">
                  <c:v>0.34865748894721094</c:v>
                </c:pt>
                <c:pt idx="126">
                  <c:v>0.35225189604975071</c:v>
                </c:pt>
                <c:pt idx="127">
                  <c:v>0.36662952445996666</c:v>
                </c:pt>
                <c:pt idx="128">
                  <c:v>0.36303511735739846</c:v>
                </c:pt>
                <c:pt idx="129">
                  <c:v>0.42054563099817699</c:v>
                </c:pt>
                <c:pt idx="130">
                  <c:v>0.3558463031523047</c:v>
                </c:pt>
                <c:pt idx="131">
                  <c:v>0.3558463031523047</c:v>
                </c:pt>
                <c:pt idx="132">
                  <c:v>0.3558463031523047</c:v>
                </c:pt>
                <c:pt idx="133">
                  <c:v>0.39179037417778773</c:v>
                </c:pt>
                <c:pt idx="134">
                  <c:v>0.47805614463895552</c:v>
                </c:pt>
                <c:pt idx="135">
                  <c:v>0.65058768556127688</c:v>
                </c:pt>
                <c:pt idx="136">
                  <c:v>0.55713310089500112</c:v>
                </c:pt>
                <c:pt idx="137">
                  <c:v>0.52478343697208629</c:v>
                </c:pt>
                <c:pt idx="138">
                  <c:v>0.52478343697208629</c:v>
                </c:pt>
                <c:pt idx="139">
                  <c:v>0.52478343697208629</c:v>
                </c:pt>
                <c:pt idx="140">
                  <c:v>0.52118902986953231</c:v>
                </c:pt>
                <c:pt idx="141">
                  <c:v>0.56791632220267729</c:v>
                </c:pt>
                <c:pt idx="142">
                  <c:v>0.49962258725425102</c:v>
                </c:pt>
                <c:pt idx="143">
                  <c:v>0.40976240969052924</c:v>
                </c:pt>
                <c:pt idx="144">
                  <c:v>0.42054563099817699</c:v>
                </c:pt>
                <c:pt idx="145">
                  <c:v>0.42054563099817699</c:v>
                </c:pt>
                <c:pt idx="146">
                  <c:v>0.42054563099817699</c:v>
                </c:pt>
                <c:pt idx="147">
                  <c:v>0.42054563099817699</c:v>
                </c:pt>
                <c:pt idx="148">
                  <c:v>0.41335681679308323</c:v>
                </c:pt>
                <c:pt idx="149">
                  <c:v>0.38100715287012576</c:v>
                </c:pt>
                <c:pt idx="150">
                  <c:v>0.47805614463895552</c:v>
                </c:pt>
                <c:pt idx="151">
                  <c:v>0.60386039322814611</c:v>
                </c:pt>
                <c:pt idx="152">
                  <c:v>0.60386039322814611</c:v>
                </c:pt>
                <c:pt idx="153">
                  <c:v>0.60386039322814611</c:v>
                </c:pt>
                <c:pt idx="154">
                  <c:v>0.71528701340714917</c:v>
                </c:pt>
                <c:pt idx="155">
                  <c:v>0.83030804068869202</c:v>
                </c:pt>
                <c:pt idx="156">
                  <c:v>0.92376262535493936</c:v>
                </c:pt>
                <c:pt idx="157">
                  <c:v>0.93814025376515531</c:v>
                </c:pt>
                <c:pt idx="158">
                  <c:v>0.68293734948422014</c:v>
                </c:pt>
                <c:pt idx="159">
                  <c:v>0.68293734948422014</c:v>
                </c:pt>
                <c:pt idx="160">
                  <c:v>0.68293734948422014</c:v>
                </c:pt>
                <c:pt idx="161">
                  <c:v>0.71169260630459519</c:v>
                </c:pt>
                <c:pt idx="162">
                  <c:v>0.81952481938105848</c:v>
                </c:pt>
                <c:pt idx="163">
                  <c:v>0.94173466086769508</c:v>
                </c:pt>
                <c:pt idx="164">
                  <c:v>1.0962941662772749</c:v>
                </c:pt>
                <c:pt idx="165">
                  <c:v>1.1214550159951244</c:v>
                </c:pt>
                <c:pt idx="166">
                  <c:v>1.1214550159951244</c:v>
                </c:pt>
                <c:pt idx="167">
                  <c:v>1.1214550159951244</c:v>
                </c:pt>
                <c:pt idx="168">
                  <c:v>1.0280004313288629</c:v>
                </c:pt>
                <c:pt idx="169">
                  <c:v>1.1502102728155279</c:v>
                </c:pt>
                <c:pt idx="170">
                  <c:v>1.1502102728155279</c:v>
                </c:pt>
                <c:pt idx="171">
                  <c:v>1.1286438302002182</c:v>
                </c:pt>
                <c:pt idx="172">
                  <c:v>1.1538046799180535</c:v>
                </c:pt>
                <c:pt idx="173">
                  <c:v>1.1538046799180535</c:v>
                </c:pt>
                <c:pt idx="174">
                  <c:v>1.1538046799180535</c:v>
                </c:pt>
                <c:pt idx="175">
                  <c:v>1.178965529635903</c:v>
                </c:pt>
                <c:pt idx="176">
                  <c:v>1.1933431580460621</c:v>
                </c:pt>
                <c:pt idx="177">
                  <c:v>1.1034829804823687</c:v>
                </c:pt>
                <c:pt idx="178">
                  <c:v>1.164587901225687</c:v>
                </c:pt>
                <c:pt idx="179">
                  <c:v>1.1897487509435365</c:v>
                </c:pt>
                <c:pt idx="180">
                  <c:v>1.1897487509435365</c:v>
                </c:pt>
                <c:pt idx="181">
                  <c:v>1.1897487509435365</c:v>
                </c:pt>
                <c:pt idx="182">
                  <c:v>1.1106717946874625</c:v>
                </c:pt>
                <c:pt idx="183">
                  <c:v>1.178965529635903</c:v>
                </c:pt>
                <c:pt idx="184">
                  <c:v>1.2939865569174316</c:v>
                </c:pt>
                <c:pt idx="185">
                  <c:v>1.2939865569174316</c:v>
                </c:pt>
                <c:pt idx="186">
                  <c:v>1.4844901333524945</c:v>
                </c:pt>
                <c:pt idx="187">
                  <c:v>1.4844901333524945</c:v>
                </c:pt>
                <c:pt idx="188">
                  <c:v>1.4844901333524945</c:v>
                </c:pt>
                <c:pt idx="189">
                  <c:v>1.4808957262499689</c:v>
                </c:pt>
                <c:pt idx="190">
                  <c:v>1.4988677617627104</c:v>
                </c:pt>
                <c:pt idx="191">
                  <c:v>1.5132453901728979</c:v>
                </c:pt>
                <c:pt idx="192">
                  <c:v>1.7325042234283501</c:v>
                </c:pt>
                <c:pt idx="193">
                  <c:v>1.8547140649150009</c:v>
                </c:pt>
                <c:pt idx="194">
                  <c:v>1.8547140649150009</c:v>
                </c:pt>
                <c:pt idx="195">
                  <c:v>1.8547140649150009</c:v>
                </c:pt>
                <c:pt idx="196">
                  <c:v>1.8906581359404981</c:v>
                </c:pt>
                <c:pt idx="197">
                  <c:v>1.9409798353761829</c:v>
                </c:pt>
                <c:pt idx="198">
                  <c:v>1.9445742424787085</c:v>
                </c:pt>
                <c:pt idx="199">
                  <c:v>1.8942525430430237</c:v>
                </c:pt>
                <c:pt idx="200">
                  <c:v>1.8547140649150009</c:v>
                </c:pt>
                <c:pt idx="201">
                  <c:v>1.8547140649150009</c:v>
                </c:pt>
                <c:pt idx="202">
                  <c:v>1.8547140649150009</c:v>
                </c:pt>
                <c:pt idx="203">
                  <c:v>1.8583084720175549</c:v>
                </c:pt>
                <c:pt idx="204">
                  <c:v>1.9230077998634272</c:v>
                </c:pt>
                <c:pt idx="205">
                  <c:v>1.9769239064016233</c:v>
                </c:pt>
                <c:pt idx="206">
                  <c:v>1.9733294992990977</c:v>
                </c:pt>
                <c:pt idx="207">
                  <c:v>2.0955393407857485</c:v>
                </c:pt>
                <c:pt idx="208">
                  <c:v>2.0955393407857485</c:v>
                </c:pt>
                <c:pt idx="209">
                  <c:v>2.0955393407857485</c:v>
                </c:pt>
                <c:pt idx="210">
                  <c:v>2.1207001905035838</c:v>
                </c:pt>
                <c:pt idx="211">
                  <c:v>2.1818051112469021</c:v>
                </c:pt>
                <c:pt idx="212">
                  <c:v>2.3687142805794252</c:v>
                </c:pt>
                <c:pt idx="213">
                  <c:v>2.5664066712195961</c:v>
                </c:pt>
                <c:pt idx="214">
                  <c:v>3.119945365012029</c:v>
                </c:pt>
                <c:pt idx="215">
                  <c:v>3.119945365012029</c:v>
                </c:pt>
                <c:pt idx="216">
                  <c:v>3.119945365012029</c:v>
                </c:pt>
                <c:pt idx="217">
                  <c:v>3.1235397721145972</c:v>
                </c:pt>
                <c:pt idx="218">
                  <c:v>2.9438194169871537</c:v>
                </c:pt>
                <c:pt idx="219">
                  <c:v>2.9438194169871537</c:v>
                </c:pt>
                <c:pt idx="220">
                  <c:v>2.8683368678336478</c:v>
                </c:pt>
                <c:pt idx="221">
                  <c:v>2.8647424607311223</c:v>
                </c:pt>
                <c:pt idx="222">
                  <c:v>2.8647424607311223</c:v>
                </c:pt>
                <c:pt idx="223">
                  <c:v>2.8647424607311223</c:v>
                </c:pt>
                <c:pt idx="224">
                  <c:v>2.9725746738075571</c:v>
                </c:pt>
                <c:pt idx="225">
                  <c:v>3.1127565508069637</c:v>
                </c:pt>
                <c:pt idx="226">
                  <c:v>3.1019733294993017</c:v>
                </c:pt>
                <c:pt idx="227">
                  <c:v>2.8611480536285541</c:v>
                </c:pt>
                <c:pt idx="228">
                  <c:v>2.9510082311922758</c:v>
                </c:pt>
                <c:pt idx="229">
                  <c:v>2.9510082311922758</c:v>
                </c:pt>
                <c:pt idx="230">
                  <c:v>2.9510082311922758</c:v>
                </c:pt>
                <c:pt idx="231">
                  <c:v>2.9617914524999094</c:v>
                </c:pt>
                <c:pt idx="232">
                  <c:v>3.0947845152942079</c:v>
                </c:pt>
                <c:pt idx="233">
                  <c:v>3.2277775780884923</c:v>
                </c:pt>
                <c:pt idx="234">
                  <c:v>3.0947845152942079</c:v>
                </c:pt>
                <c:pt idx="235">
                  <c:v>3.288882498831839</c:v>
                </c:pt>
                <c:pt idx="236">
                  <c:v>3.288882498831839</c:v>
                </c:pt>
                <c:pt idx="237">
                  <c:v>3.288882498831839</c:v>
                </c:pt>
                <c:pt idx="238">
                  <c:v>3.2673160562165293</c:v>
                </c:pt>
                <c:pt idx="239">
                  <c:v>3.3392041982674954</c:v>
                </c:pt>
                <c:pt idx="240">
                  <c:v>3.3392041982674954</c:v>
                </c:pt>
                <c:pt idx="241">
                  <c:v>3.3032601272419981</c:v>
                </c:pt>
                <c:pt idx="242">
                  <c:v>3.2924769059343646</c:v>
                </c:pt>
                <c:pt idx="243">
                  <c:v>3.2924769059343646</c:v>
                </c:pt>
                <c:pt idx="244">
                  <c:v>3.2924769059343646</c:v>
                </c:pt>
                <c:pt idx="245">
                  <c:v>3.2924769059343646</c:v>
                </c:pt>
                <c:pt idx="246">
                  <c:v>3.4218755616261234</c:v>
                </c:pt>
                <c:pt idx="247">
                  <c:v>3.6411343948815613</c:v>
                </c:pt>
                <c:pt idx="248">
                  <c:v>3.6842672801121523</c:v>
                </c:pt>
                <c:pt idx="249">
                  <c:v>3.8639876352395675</c:v>
                </c:pt>
                <c:pt idx="250">
                  <c:v>3.8639876352395675</c:v>
                </c:pt>
                <c:pt idx="251">
                  <c:v>3.8639876352395675</c:v>
                </c:pt>
                <c:pt idx="252">
                  <c:v>3.8711764494446754</c:v>
                </c:pt>
                <c:pt idx="253">
                  <c:v>4.0221415477516871</c:v>
                </c:pt>
                <c:pt idx="254">
                  <c:v>3.9574422199058432</c:v>
                </c:pt>
                <c:pt idx="255">
                  <c:v>3.9502534057007495</c:v>
                </c:pt>
                <c:pt idx="256">
                  <c:v>4.0868408755975594</c:v>
                </c:pt>
                <c:pt idx="257">
                  <c:v>4.0868408755975594</c:v>
                </c:pt>
                <c:pt idx="258">
                  <c:v>4.0868408755975594</c:v>
                </c:pt>
                <c:pt idx="259">
                  <c:v>4.1659178318536476</c:v>
                </c:pt>
                <c:pt idx="260">
                  <c:v>4.1084073182128691</c:v>
                </c:pt>
                <c:pt idx="261">
                  <c:v>4.0688688400848179</c:v>
                </c:pt>
                <c:pt idx="262">
                  <c:v>4.1443513892383663</c:v>
                </c:pt>
                <c:pt idx="263">
                  <c:v>4.1767010531612812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1B9-44C3-ABAE-0B265E41EA5D}"/>
            </c:ext>
          </c:extLst>
        </c:ser>
        <c:ser>
          <c:idx val="2"/>
          <c:order val="1"/>
          <c:tx>
            <c:strRef>
              <c:f>'[★2407assetperformance_Date(local).xlsx]ytd_flow'!$CO$2</c:f>
              <c:strCache>
                <c:ptCount val="1"/>
                <c:pt idx="0">
                  <c:v>US Trea 7~10</c:v>
                </c:pt>
              </c:strCache>
            </c:strRef>
          </c:tx>
          <c:spPr>
            <a:ln w="19050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cat>
            <c:numRef>
              <c:f>'[★2407assetperformance_Date(local).xlsx]ytd_flow'!$C$6221:$C$6484</c:f>
              <c:numCache>
                <c:formatCode>m/d/yyyy</c:formatCode>
                <c:ptCount val="264"/>
                <c:pt idx="0">
                  <c:v>45292</c:v>
                </c:pt>
                <c:pt idx="1">
                  <c:v>45293</c:v>
                </c:pt>
                <c:pt idx="2">
                  <c:v>45294</c:v>
                </c:pt>
                <c:pt idx="3">
                  <c:v>45295</c:v>
                </c:pt>
                <c:pt idx="4">
                  <c:v>45296</c:v>
                </c:pt>
                <c:pt idx="5">
                  <c:v>45297</c:v>
                </c:pt>
                <c:pt idx="6">
                  <c:v>45298</c:v>
                </c:pt>
                <c:pt idx="7">
                  <c:v>45299</c:v>
                </c:pt>
                <c:pt idx="8">
                  <c:v>45300</c:v>
                </c:pt>
                <c:pt idx="9">
                  <c:v>45301</c:v>
                </c:pt>
                <c:pt idx="10">
                  <c:v>45302</c:v>
                </c:pt>
                <c:pt idx="11">
                  <c:v>45303</c:v>
                </c:pt>
                <c:pt idx="12">
                  <c:v>45304</c:v>
                </c:pt>
                <c:pt idx="13">
                  <c:v>45305</c:v>
                </c:pt>
                <c:pt idx="14">
                  <c:v>45306</c:v>
                </c:pt>
                <c:pt idx="15">
                  <c:v>45307</c:v>
                </c:pt>
                <c:pt idx="16">
                  <c:v>45308</c:v>
                </c:pt>
                <c:pt idx="17">
                  <c:v>45309</c:v>
                </c:pt>
                <c:pt idx="18">
                  <c:v>45310</c:v>
                </c:pt>
                <c:pt idx="19">
                  <c:v>45311</c:v>
                </c:pt>
                <c:pt idx="20">
                  <c:v>45312</c:v>
                </c:pt>
                <c:pt idx="21">
                  <c:v>45313</c:v>
                </c:pt>
                <c:pt idx="22">
                  <c:v>45314</c:v>
                </c:pt>
                <c:pt idx="23">
                  <c:v>45315</c:v>
                </c:pt>
                <c:pt idx="24">
                  <c:v>45316</c:v>
                </c:pt>
                <c:pt idx="25">
                  <c:v>45317</c:v>
                </c:pt>
                <c:pt idx="26">
                  <c:v>45318</c:v>
                </c:pt>
                <c:pt idx="27">
                  <c:v>45319</c:v>
                </c:pt>
                <c:pt idx="28">
                  <c:v>45320</c:v>
                </c:pt>
                <c:pt idx="29">
                  <c:v>45321</c:v>
                </c:pt>
                <c:pt idx="30">
                  <c:v>45322</c:v>
                </c:pt>
                <c:pt idx="31">
                  <c:v>45323</c:v>
                </c:pt>
                <c:pt idx="32">
                  <c:v>45324</c:v>
                </c:pt>
                <c:pt idx="33">
                  <c:v>45325</c:v>
                </c:pt>
                <c:pt idx="34">
                  <c:v>45326</c:v>
                </c:pt>
                <c:pt idx="35">
                  <c:v>45327</c:v>
                </c:pt>
                <c:pt idx="36">
                  <c:v>45328</c:v>
                </c:pt>
                <c:pt idx="37">
                  <c:v>45329</c:v>
                </c:pt>
                <c:pt idx="38">
                  <c:v>45330</c:v>
                </c:pt>
                <c:pt idx="39">
                  <c:v>45331</c:v>
                </c:pt>
                <c:pt idx="40">
                  <c:v>45332</c:v>
                </c:pt>
                <c:pt idx="41">
                  <c:v>45333</c:v>
                </c:pt>
                <c:pt idx="42">
                  <c:v>45334</c:v>
                </c:pt>
                <c:pt idx="43">
                  <c:v>45335</c:v>
                </c:pt>
                <c:pt idx="44">
                  <c:v>45336</c:v>
                </c:pt>
                <c:pt idx="45">
                  <c:v>45337</c:v>
                </c:pt>
                <c:pt idx="46">
                  <c:v>45338</c:v>
                </c:pt>
                <c:pt idx="47">
                  <c:v>45339</c:v>
                </c:pt>
                <c:pt idx="48">
                  <c:v>45340</c:v>
                </c:pt>
                <c:pt idx="49">
                  <c:v>45341</c:v>
                </c:pt>
                <c:pt idx="50">
                  <c:v>45342</c:v>
                </c:pt>
                <c:pt idx="51">
                  <c:v>45343</c:v>
                </c:pt>
                <c:pt idx="52">
                  <c:v>45344</c:v>
                </c:pt>
                <c:pt idx="53">
                  <c:v>45345</c:v>
                </c:pt>
                <c:pt idx="54">
                  <c:v>45346</c:v>
                </c:pt>
                <c:pt idx="55">
                  <c:v>45347</c:v>
                </c:pt>
                <c:pt idx="56">
                  <c:v>45348</c:v>
                </c:pt>
                <c:pt idx="57">
                  <c:v>45349</c:v>
                </c:pt>
                <c:pt idx="58">
                  <c:v>45350</c:v>
                </c:pt>
                <c:pt idx="59">
                  <c:v>45351</c:v>
                </c:pt>
                <c:pt idx="60">
                  <c:v>45352</c:v>
                </c:pt>
                <c:pt idx="61">
                  <c:v>45353</c:v>
                </c:pt>
                <c:pt idx="62">
                  <c:v>45354</c:v>
                </c:pt>
                <c:pt idx="63">
                  <c:v>45355</c:v>
                </c:pt>
                <c:pt idx="64">
                  <c:v>45356</c:v>
                </c:pt>
                <c:pt idx="65">
                  <c:v>45357</c:v>
                </c:pt>
                <c:pt idx="66">
                  <c:v>45358</c:v>
                </c:pt>
                <c:pt idx="67">
                  <c:v>45359</c:v>
                </c:pt>
                <c:pt idx="68">
                  <c:v>45360</c:v>
                </c:pt>
                <c:pt idx="69">
                  <c:v>45361</c:v>
                </c:pt>
                <c:pt idx="70">
                  <c:v>45362</c:v>
                </c:pt>
                <c:pt idx="71">
                  <c:v>45363</c:v>
                </c:pt>
                <c:pt idx="72">
                  <c:v>45364</c:v>
                </c:pt>
                <c:pt idx="73">
                  <c:v>45365</c:v>
                </c:pt>
                <c:pt idx="74">
                  <c:v>45366</c:v>
                </c:pt>
                <c:pt idx="75">
                  <c:v>45367</c:v>
                </c:pt>
                <c:pt idx="76">
                  <c:v>45368</c:v>
                </c:pt>
                <c:pt idx="77">
                  <c:v>45369</c:v>
                </c:pt>
                <c:pt idx="78">
                  <c:v>45370</c:v>
                </c:pt>
                <c:pt idx="79">
                  <c:v>45371</c:v>
                </c:pt>
                <c:pt idx="80">
                  <c:v>45372</c:v>
                </c:pt>
                <c:pt idx="81">
                  <c:v>45373</c:v>
                </c:pt>
                <c:pt idx="82">
                  <c:v>45374</c:v>
                </c:pt>
                <c:pt idx="83">
                  <c:v>45375</c:v>
                </c:pt>
                <c:pt idx="84">
                  <c:v>45376</c:v>
                </c:pt>
                <c:pt idx="85">
                  <c:v>45377</c:v>
                </c:pt>
                <c:pt idx="86">
                  <c:v>45378</c:v>
                </c:pt>
                <c:pt idx="87">
                  <c:v>45379</c:v>
                </c:pt>
                <c:pt idx="88">
                  <c:v>45380</c:v>
                </c:pt>
                <c:pt idx="89">
                  <c:v>45381</c:v>
                </c:pt>
                <c:pt idx="90">
                  <c:v>45382</c:v>
                </c:pt>
                <c:pt idx="91">
                  <c:v>45383</c:v>
                </c:pt>
                <c:pt idx="92">
                  <c:v>45384</c:v>
                </c:pt>
                <c:pt idx="93">
                  <c:v>45385</c:v>
                </c:pt>
                <c:pt idx="94">
                  <c:v>45386</c:v>
                </c:pt>
                <c:pt idx="95">
                  <c:v>45387</c:v>
                </c:pt>
                <c:pt idx="96">
                  <c:v>45388</c:v>
                </c:pt>
                <c:pt idx="97">
                  <c:v>45389</c:v>
                </c:pt>
                <c:pt idx="98">
                  <c:v>45390</c:v>
                </c:pt>
                <c:pt idx="99">
                  <c:v>45391</c:v>
                </c:pt>
                <c:pt idx="100">
                  <c:v>45392</c:v>
                </c:pt>
                <c:pt idx="101">
                  <c:v>45393</c:v>
                </c:pt>
                <c:pt idx="102">
                  <c:v>45394</c:v>
                </c:pt>
                <c:pt idx="103">
                  <c:v>45395</c:v>
                </c:pt>
                <c:pt idx="104">
                  <c:v>45396</c:v>
                </c:pt>
                <c:pt idx="105">
                  <c:v>45397</c:v>
                </c:pt>
                <c:pt idx="106">
                  <c:v>45398</c:v>
                </c:pt>
                <c:pt idx="107">
                  <c:v>45399</c:v>
                </c:pt>
                <c:pt idx="108">
                  <c:v>45400</c:v>
                </c:pt>
                <c:pt idx="109">
                  <c:v>45401</c:v>
                </c:pt>
                <c:pt idx="110">
                  <c:v>45402</c:v>
                </c:pt>
                <c:pt idx="111">
                  <c:v>45403</c:v>
                </c:pt>
                <c:pt idx="112">
                  <c:v>45404</c:v>
                </c:pt>
                <c:pt idx="113">
                  <c:v>45405</c:v>
                </c:pt>
                <c:pt idx="114">
                  <c:v>45406</c:v>
                </c:pt>
                <c:pt idx="115">
                  <c:v>45407</c:v>
                </c:pt>
                <c:pt idx="116">
                  <c:v>45408</c:v>
                </c:pt>
                <c:pt idx="117">
                  <c:v>45409</c:v>
                </c:pt>
                <c:pt idx="118">
                  <c:v>45410</c:v>
                </c:pt>
                <c:pt idx="119">
                  <c:v>45411</c:v>
                </c:pt>
                <c:pt idx="120">
                  <c:v>45412</c:v>
                </c:pt>
                <c:pt idx="121">
                  <c:v>45413</c:v>
                </c:pt>
                <c:pt idx="122">
                  <c:v>45414</c:v>
                </c:pt>
                <c:pt idx="123">
                  <c:v>45415</c:v>
                </c:pt>
                <c:pt idx="124">
                  <c:v>45416</c:v>
                </c:pt>
                <c:pt idx="125">
                  <c:v>45417</c:v>
                </c:pt>
                <c:pt idx="126">
                  <c:v>45418</c:v>
                </c:pt>
                <c:pt idx="127">
                  <c:v>45419</c:v>
                </c:pt>
                <c:pt idx="128">
                  <c:v>45420</c:v>
                </c:pt>
                <c:pt idx="129">
                  <c:v>45421</c:v>
                </c:pt>
                <c:pt idx="130">
                  <c:v>45422</c:v>
                </c:pt>
                <c:pt idx="131">
                  <c:v>45423</c:v>
                </c:pt>
                <c:pt idx="132">
                  <c:v>45424</c:v>
                </c:pt>
                <c:pt idx="133">
                  <c:v>45425</c:v>
                </c:pt>
                <c:pt idx="134">
                  <c:v>45426</c:v>
                </c:pt>
                <c:pt idx="135">
                  <c:v>45427</c:v>
                </c:pt>
                <c:pt idx="136">
                  <c:v>45428</c:v>
                </c:pt>
                <c:pt idx="137">
                  <c:v>45429</c:v>
                </c:pt>
                <c:pt idx="138">
                  <c:v>45430</c:v>
                </c:pt>
                <c:pt idx="139">
                  <c:v>45431</c:v>
                </c:pt>
                <c:pt idx="140">
                  <c:v>45432</c:v>
                </c:pt>
                <c:pt idx="141">
                  <c:v>45433</c:v>
                </c:pt>
                <c:pt idx="142">
                  <c:v>45434</c:v>
                </c:pt>
                <c:pt idx="143">
                  <c:v>45435</c:v>
                </c:pt>
                <c:pt idx="144">
                  <c:v>45436</c:v>
                </c:pt>
                <c:pt idx="145">
                  <c:v>45437</c:v>
                </c:pt>
                <c:pt idx="146">
                  <c:v>45438</c:v>
                </c:pt>
                <c:pt idx="147">
                  <c:v>45439</c:v>
                </c:pt>
                <c:pt idx="148">
                  <c:v>45440</c:v>
                </c:pt>
                <c:pt idx="149">
                  <c:v>45441</c:v>
                </c:pt>
                <c:pt idx="150">
                  <c:v>45442</c:v>
                </c:pt>
                <c:pt idx="151">
                  <c:v>45443</c:v>
                </c:pt>
                <c:pt idx="152">
                  <c:v>45444</c:v>
                </c:pt>
                <c:pt idx="153">
                  <c:v>45445</c:v>
                </c:pt>
                <c:pt idx="154">
                  <c:v>45446</c:v>
                </c:pt>
                <c:pt idx="155">
                  <c:v>45447</c:v>
                </c:pt>
                <c:pt idx="156">
                  <c:v>45448</c:v>
                </c:pt>
                <c:pt idx="157">
                  <c:v>45449</c:v>
                </c:pt>
                <c:pt idx="158">
                  <c:v>45450</c:v>
                </c:pt>
                <c:pt idx="159">
                  <c:v>45451</c:v>
                </c:pt>
                <c:pt idx="160">
                  <c:v>45452</c:v>
                </c:pt>
                <c:pt idx="161">
                  <c:v>45453</c:v>
                </c:pt>
                <c:pt idx="162">
                  <c:v>45454</c:v>
                </c:pt>
                <c:pt idx="163">
                  <c:v>45455</c:v>
                </c:pt>
                <c:pt idx="164">
                  <c:v>45456</c:v>
                </c:pt>
                <c:pt idx="165">
                  <c:v>45457</c:v>
                </c:pt>
                <c:pt idx="166">
                  <c:v>45458</c:v>
                </c:pt>
                <c:pt idx="167">
                  <c:v>45459</c:v>
                </c:pt>
                <c:pt idx="168">
                  <c:v>45460</c:v>
                </c:pt>
                <c:pt idx="169">
                  <c:v>45461</c:v>
                </c:pt>
                <c:pt idx="170">
                  <c:v>45462</c:v>
                </c:pt>
                <c:pt idx="171">
                  <c:v>45463</c:v>
                </c:pt>
                <c:pt idx="172">
                  <c:v>45464</c:v>
                </c:pt>
                <c:pt idx="173">
                  <c:v>45465</c:v>
                </c:pt>
                <c:pt idx="174">
                  <c:v>45466</c:v>
                </c:pt>
                <c:pt idx="175">
                  <c:v>45467</c:v>
                </c:pt>
                <c:pt idx="176">
                  <c:v>45468</c:v>
                </c:pt>
                <c:pt idx="177">
                  <c:v>45469</c:v>
                </c:pt>
                <c:pt idx="178">
                  <c:v>45470</c:v>
                </c:pt>
                <c:pt idx="179">
                  <c:v>45471</c:v>
                </c:pt>
                <c:pt idx="180">
                  <c:v>45472</c:v>
                </c:pt>
                <c:pt idx="181">
                  <c:v>45473</c:v>
                </c:pt>
                <c:pt idx="182">
                  <c:v>45474</c:v>
                </c:pt>
                <c:pt idx="183">
                  <c:v>45475</c:v>
                </c:pt>
                <c:pt idx="184">
                  <c:v>45476</c:v>
                </c:pt>
                <c:pt idx="185">
                  <c:v>45477</c:v>
                </c:pt>
                <c:pt idx="186">
                  <c:v>45478</c:v>
                </c:pt>
                <c:pt idx="187">
                  <c:v>45479</c:v>
                </c:pt>
                <c:pt idx="188">
                  <c:v>45480</c:v>
                </c:pt>
                <c:pt idx="189">
                  <c:v>45481</c:v>
                </c:pt>
                <c:pt idx="190">
                  <c:v>45482</c:v>
                </c:pt>
                <c:pt idx="191">
                  <c:v>45483</c:v>
                </c:pt>
                <c:pt idx="192">
                  <c:v>45484</c:v>
                </c:pt>
                <c:pt idx="193">
                  <c:v>45485</c:v>
                </c:pt>
                <c:pt idx="194">
                  <c:v>45486</c:v>
                </c:pt>
                <c:pt idx="195">
                  <c:v>45487</c:v>
                </c:pt>
                <c:pt idx="196">
                  <c:v>45488</c:v>
                </c:pt>
                <c:pt idx="197">
                  <c:v>45489</c:v>
                </c:pt>
                <c:pt idx="198">
                  <c:v>45490</c:v>
                </c:pt>
                <c:pt idx="199">
                  <c:v>45491</c:v>
                </c:pt>
                <c:pt idx="200">
                  <c:v>45492</c:v>
                </c:pt>
                <c:pt idx="201">
                  <c:v>45493</c:v>
                </c:pt>
                <c:pt idx="202">
                  <c:v>45494</c:v>
                </c:pt>
                <c:pt idx="203">
                  <c:v>45495</c:v>
                </c:pt>
                <c:pt idx="204">
                  <c:v>45496</c:v>
                </c:pt>
                <c:pt idx="205">
                  <c:v>45497</c:v>
                </c:pt>
                <c:pt idx="206">
                  <c:v>45498</c:v>
                </c:pt>
                <c:pt idx="207">
                  <c:v>45499</c:v>
                </c:pt>
                <c:pt idx="208">
                  <c:v>45500</c:v>
                </c:pt>
                <c:pt idx="209">
                  <c:v>45501</c:v>
                </c:pt>
                <c:pt idx="210">
                  <c:v>45502</c:v>
                </c:pt>
                <c:pt idx="211">
                  <c:v>45503</c:v>
                </c:pt>
                <c:pt idx="212">
                  <c:v>45504</c:v>
                </c:pt>
                <c:pt idx="213">
                  <c:v>45505</c:v>
                </c:pt>
                <c:pt idx="214">
                  <c:v>45506</c:v>
                </c:pt>
                <c:pt idx="215">
                  <c:v>45507</c:v>
                </c:pt>
                <c:pt idx="216">
                  <c:v>45508</c:v>
                </c:pt>
                <c:pt idx="217">
                  <c:v>45509</c:v>
                </c:pt>
                <c:pt idx="218">
                  <c:v>45510</c:v>
                </c:pt>
                <c:pt idx="219">
                  <c:v>45511</c:v>
                </c:pt>
                <c:pt idx="220">
                  <c:v>45512</c:v>
                </c:pt>
                <c:pt idx="221">
                  <c:v>45513</c:v>
                </c:pt>
                <c:pt idx="222">
                  <c:v>45514</c:v>
                </c:pt>
                <c:pt idx="223">
                  <c:v>45515</c:v>
                </c:pt>
                <c:pt idx="224">
                  <c:v>45516</c:v>
                </c:pt>
                <c:pt idx="225">
                  <c:v>45517</c:v>
                </c:pt>
                <c:pt idx="226">
                  <c:v>45518</c:v>
                </c:pt>
                <c:pt idx="227">
                  <c:v>45519</c:v>
                </c:pt>
                <c:pt idx="228">
                  <c:v>45520</c:v>
                </c:pt>
                <c:pt idx="229">
                  <c:v>45521</c:v>
                </c:pt>
                <c:pt idx="230">
                  <c:v>45522</c:v>
                </c:pt>
                <c:pt idx="231">
                  <c:v>45523</c:v>
                </c:pt>
                <c:pt idx="232">
                  <c:v>45524</c:v>
                </c:pt>
                <c:pt idx="233">
                  <c:v>45525</c:v>
                </c:pt>
                <c:pt idx="234">
                  <c:v>45526</c:v>
                </c:pt>
                <c:pt idx="235">
                  <c:v>45527</c:v>
                </c:pt>
                <c:pt idx="236">
                  <c:v>45528</c:v>
                </c:pt>
                <c:pt idx="237">
                  <c:v>45529</c:v>
                </c:pt>
                <c:pt idx="238">
                  <c:v>45530</c:v>
                </c:pt>
                <c:pt idx="239">
                  <c:v>45531</c:v>
                </c:pt>
                <c:pt idx="240">
                  <c:v>45532</c:v>
                </c:pt>
                <c:pt idx="241">
                  <c:v>45533</c:v>
                </c:pt>
                <c:pt idx="242">
                  <c:v>45534</c:v>
                </c:pt>
                <c:pt idx="243">
                  <c:v>45535</c:v>
                </c:pt>
                <c:pt idx="244">
                  <c:v>45536</c:v>
                </c:pt>
                <c:pt idx="245">
                  <c:v>45537</c:v>
                </c:pt>
                <c:pt idx="246">
                  <c:v>45538</c:v>
                </c:pt>
                <c:pt idx="247">
                  <c:v>45539</c:v>
                </c:pt>
                <c:pt idx="248">
                  <c:v>45540</c:v>
                </c:pt>
                <c:pt idx="249">
                  <c:v>45541</c:v>
                </c:pt>
                <c:pt idx="250">
                  <c:v>45542</c:v>
                </c:pt>
                <c:pt idx="251">
                  <c:v>45543</c:v>
                </c:pt>
                <c:pt idx="252">
                  <c:v>45544</c:v>
                </c:pt>
                <c:pt idx="253">
                  <c:v>45545</c:v>
                </c:pt>
                <c:pt idx="254">
                  <c:v>45546</c:v>
                </c:pt>
                <c:pt idx="255">
                  <c:v>45547</c:v>
                </c:pt>
                <c:pt idx="256">
                  <c:v>45548</c:v>
                </c:pt>
                <c:pt idx="257">
                  <c:v>45549</c:v>
                </c:pt>
                <c:pt idx="258">
                  <c:v>45550</c:v>
                </c:pt>
                <c:pt idx="259">
                  <c:v>45551</c:v>
                </c:pt>
                <c:pt idx="260">
                  <c:v>45552</c:v>
                </c:pt>
                <c:pt idx="261">
                  <c:v>45553</c:v>
                </c:pt>
                <c:pt idx="262">
                  <c:v>45554</c:v>
                </c:pt>
                <c:pt idx="263">
                  <c:v>45555</c:v>
                </c:pt>
              </c:numCache>
            </c:numRef>
          </c:cat>
          <c:val>
            <c:numRef>
              <c:f>'[★2407assetperformance_Date(local).xlsx]ytd_flow'!$CO$6221:$CO$6484</c:f>
              <c:numCache>
                <c:formatCode>0.0</c:formatCode>
                <c:ptCount val="264"/>
                <c:pt idx="0" formatCode="General">
                  <c:v>0</c:v>
                </c:pt>
                <c:pt idx="1">
                  <c:v>-0.53932584269662698</c:v>
                </c:pt>
                <c:pt idx="2">
                  <c:v>-0.29320492241841123</c:v>
                </c:pt>
                <c:pt idx="3">
                  <c:v>-0.92883895131085126</c:v>
                </c:pt>
                <c:pt idx="4">
                  <c:v>-1.2755484216158379</c:v>
                </c:pt>
                <c:pt idx="5">
                  <c:v>-1.2755484216158379</c:v>
                </c:pt>
                <c:pt idx="6">
                  <c:v>-1.2755484216158379</c:v>
                </c:pt>
                <c:pt idx="7">
                  <c:v>-0.94596040663456904</c:v>
                </c:pt>
                <c:pt idx="8">
                  <c:v>-0.97806313536649725</c:v>
                </c:pt>
                <c:pt idx="9">
                  <c:v>-1.1428571428571388</c:v>
                </c:pt>
                <c:pt idx="10">
                  <c:v>-0.65275548421615781</c:v>
                </c:pt>
                <c:pt idx="11">
                  <c:v>-0.38523274478330904</c:v>
                </c:pt>
                <c:pt idx="12">
                  <c:v>-0.38523274478330904</c:v>
                </c:pt>
                <c:pt idx="13">
                  <c:v>-0.38523274478330904</c:v>
                </c:pt>
                <c:pt idx="14">
                  <c:v>-0.38523274478330904</c:v>
                </c:pt>
                <c:pt idx="15">
                  <c:v>-1.1556982343499129</c:v>
                </c:pt>
                <c:pt idx="16">
                  <c:v>-1.4660246120920277</c:v>
                </c:pt>
                <c:pt idx="17">
                  <c:v>-1.7207062600321166</c:v>
                </c:pt>
                <c:pt idx="18">
                  <c:v>-1.6928838951310894</c:v>
                </c:pt>
                <c:pt idx="19">
                  <c:v>-1.6928838951310894</c:v>
                </c:pt>
                <c:pt idx="20">
                  <c:v>-1.6928838951310894</c:v>
                </c:pt>
                <c:pt idx="21">
                  <c:v>-1.3846976993044535</c:v>
                </c:pt>
                <c:pt idx="22">
                  <c:v>-1.6158373461744304</c:v>
                </c:pt>
                <c:pt idx="23">
                  <c:v>-1.898341359015518</c:v>
                </c:pt>
                <c:pt idx="24">
                  <c:v>-1.5088282504012795</c:v>
                </c:pt>
                <c:pt idx="25">
                  <c:v>-1.6650615302300622</c:v>
                </c:pt>
                <c:pt idx="26">
                  <c:v>-1.6650615302300622</c:v>
                </c:pt>
                <c:pt idx="27">
                  <c:v>-1.6650615302300622</c:v>
                </c:pt>
                <c:pt idx="28">
                  <c:v>-1.0765115034777892</c:v>
                </c:pt>
                <c:pt idx="29">
                  <c:v>-0.94168004280363959</c:v>
                </c:pt>
                <c:pt idx="30">
                  <c:v>-0.1605136436597121</c:v>
                </c:pt>
                <c:pt idx="31">
                  <c:v>0.48368111289458682</c:v>
                </c:pt>
                <c:pt idx="32">
                  <c:v>-0.79828785446764527</c:v>
                </c:pt>
                <c:pt idx="33">
                  <c:v>-0.79828785446764527</c:v>
                </c:pt>
                <c:pt idx="34">
                  <c:v>-0.79828785446764527</c:v>
                </c:pt>
                <c:pt idx="35">
                  <c:v>-1.7506688068485943</c:v>
                </c:pt>
                <c:pt idx="36">
                  <c:v>-1.2113429641519673</c:v>
                </c:pt>
                <c:pt idx="37">
                  <c:v>-1.386837881219904</c:v>
                </c:pt>
                <c:pt idx="38">
                  <c:v>-1.7463884430176648</c:v>
                </c:pt>
                <c:pt idx="39">
                  <c:v>-1.8940609951846028</c:v>
                </c:pt>
                <c:pt idx="40">
                  <c:v>-1.8940609951846028</c:v>
                </c:pt>
                <c:pt idx="41">
                  <c:v>-1.8940609951846028</c:v>
                </c:pt>
                <c:pt idx="42">
                  <c:v>-1.7977528089887613</c:v>
                </c:pt>
                <c:pt idx="43">
                  <c:v>-2.8978063135366483</c:v>
                </c:pt>
                <c:pt idx="44">
                  <c:v>-2.4997324772605651</c:v>
                </c:pt>
                <c:pt idx="45">
                  <c:v>-2.2835741037988271</c:v>
                </c:pt>
                <c:pt idx="46">
                  <c:v>-2.6966292134831491</c:v>
                </c:pt>
                <c:pt idx="47">
                  <c:v>-2.6966292134831491</c:v>
                </c:pt>
                <c:pt idx="48">
                  <c:v>-2.6966292134831491</c:v>
                </c:pt>
                <c:pt idx="49">
                  <c:v>-2.6966292134831491</c:v>
                </c:pt>
                <c:pt idx="50">
                  <c:v>-2.4911717495987062</c:v>
                </c:pt>
                <c:pt idx="51">
                  <c:v>-2.8228999464954541</c:v>
                </c:pt>
                <c:pt idx="52">
                  <c:v>-2.8443017656500871</c:v>
                </c:pt>
                <c:pt idx="53">
                  <c:v>-2.3777421080791896</c:v>
                </c:pt>
                <c:pt idx="54">
                  <c:v>-2.3777421080791896</c:v>
                </c:pt>
                <c:pt idx="55">
                  <c:v>-2.3777421080791896</c:v>
                </c:pt>
                <c:pt idx="56">
                  <c:v>-2.5211342964151839</c:v>
                </c:pt>
                <c:pt idx="57">
                  <c:v>-2.7201712145532326</c:v>
                </c:pt>
                <c:pt idx="58">
                  <c:v>-2.3927233814874285</c:v>
                </c:pt>
                <c:pt idx="59">
                  <c:v>-2.2215088282503928</c:v>
                </c:pt>
                <c:pt idx="60">
                  <c:v>-1.7506688068485943</c:v>
                </c:pt>
                <c:pt idx="61">
                  <c:v>-1.7506688068485943</c:v>
                </c:pt>
                <c:pt idx="62">
                  <c:v>-1.7506688068485943</c:v>
                </c:pt>
                <c:pt idx="63">
                  <c:v>-1.9432851792402346</c:v>
                </c:pt>
                <c:pt idx="64">
                  <c:v>-1.3418940609951875</c:v>
                </c:pt>
                <c:pt idx="65">
                  <c:v>-1.1150347779561258</c:v>
                </c:pt>
                <c:pt idx="66">
                  <c:v>-0.98020331728196197</c:v>
                </c:pt>
                <c:pt idx="67">
                  <c:v>-0.87961476725521948</c:v>
                </c:pt>
                <c:pt idx="68">
                  <c:v>-0.87961476725521948</c:v>
                </c:pt>
                <c:pt idx="69">
                  <c:v>-0.87961476725521948</c:v>
                </c:pt>
                <c:pt idx="70">
                  <c:v>-0.99304440877475031</c:v>
                </c:pt>
                <c:pt idx="71">
                  <c:v>-1.4039593365436076</c:v>
                </c:pt>
                <c:pt idx="72">
                  <c:v>-1.6201177100053599</c:v>
                </c:pt>
                <c:pt idx="73">
                  <c:v>-2.3649010165864013</c:v>
                </c:pt>
                <c:pt idx="74">
                  <c:v>-2.5018726591760299</c:v>
                </c:pt>
                <c:pt idx="75">
                  <c:v>-2.5018726591760299</c:v>
                </c:pt>
                <c:pt idx="76">
                  <c:v>-2.5018726591760299</c:v>
                </c:pt>
                <c:pt idx="77">
                  <c:v>-2.6174424826110254</c:v>
                </c:pt>
                <c:pt idx="78">
                  <c:v>-2.3542001070090919</c:v>
                </c:pt>
                <c:pt idx="79">
                  <c:v>-2.1252006420545797</c:v>
                </c:pt>
                <c:pt idx="80">
                  <c:v>-2.1187800963081855</c:v>
                </c:pt>
                <c:pt idx="81">
                  <c:v>-1.6500802568218234</c:v>
                </c:pt>
                <c:pt idx="82">
                  <c:v>-1.6500802568218234</c:v>
                </c:pt>
                <c:pt idx="83">
                  <c:v>-1.6500802568218234</c:v>
                </c:pt>
                <c:pt idx="84">
                  <c:v>-1.8812199036918287</c:v>
                </c:pt>
                <c:pt idx="85">
                  <c:v>-1.7485286249331153</c:v>
                </c:pt>
                <c:pt idx="86">
                  <c:v>-1.4275013376137053</c:v>
                </c:pt>
                <c:pt idx="87">
                  <c:v>-1.4296415195291559</c:v>
                </c:pt>
                <c:pt idx="88">
                  <c:v>-1.4296415195291559</c:v>
                </c:pt>
                <c:pt idx="89">
                  <c:v>-1.4296415195291559</c:v>
                </c:pt>
                <c:pt idx="90">
                  <c:v>-1.4296415195291559</c:v>
                </c:pt>
                <c:pt idx="91">
                  <c:v>-2.3542001070090919</c:v>
                </c:pt>
                <c:pt idx="92">
                  <c:v>-2.536115569823437</c:v>
                </c:pt>
                <c:pt idx="93">
                  <c:v>-2.4633493846976933</c:v>
                </c:pt>
                <c:pt idx="94">
                  <c:v>-2.1359015516318891</c:v>
                </c:pt>
                <c:pt idx="95">
                  <c:v>-2.7736757624397939</c:v>
                </c:pt>
                <c:pt idx="96">
                  <c:v>-2.7736757624397939</c:v>
                </c:pt>
                <c:pt idx="97">
                  <c:v>-2.7736757624397939</c:v>
                </c:pt>
                <c:pt idx="98">
                  <c:v>-2.9748528624933073</c:v>
                </c:pt>
                <c:pt idx="99">
                  <c:v>-2.5575173889780558</c:v>
                </c:pt>
                <c:pt idx="100">
                  <c:v>-3.8951310861423281</c:v>
                </c:pt>
                <c:pt idx="101">
                  <c:v>-4.0321027287319282</c:v>
                </c:pt>
                <c:pt idx="102">
                  <c:v>-3.6276083467094651</c:v>
                </c:pt>
                <c:pt idx="103">
                  <c:v>-3.6276083467094651</c:v>
                </c:pt>
                <c:pt idx="104">
                  <c:v>-3.6276083467094651</c:v>
                </c:pt>
                <c:pt idx="105">
                  <c:v>-4.2461209202782157</c:v>
                </c:pt>
                <c:pt idx="106">
                  <c:v>-4.588550026752273</c:v>
                </c:pt>
                <c:pt idx="107">
                  <c:v>-4.0064205457463942</c:v>
                </c:pt>
                <c:pt idx="108">
                  <c:v>-4.3766720171214502</c:v>
                </c:pt>
                <c:pt idx="109">
                  <c:v>-4.2118780096308228</c:v>
                </c:pt>
                <c:pt idx="110">
                  <c:v>-4.2118780096308228</c:v>
                </c:pt>
                <c:pt idx="111">
                  <c:v>-4.2118780096308228</c:v>
                </c:pt>
                <c:pt idx="112">
                  <c:v>-4.1947565543071192</c:v>
                </c:pt>
                <c:pt idx="113">
                  <c:v>-4.0577849117174907</c:v>
                </c:pt>
                <c:pt idx="114">
                  <c:v>-4.3295880149812831</c:v>
                </c:pt>
                <c:pt idx="115">
                  <c:v>-4.7512038523274498</c:v>
                </c:pt>
                <c:pt idx="116">
                  <c:v>-4.5008025682182904</c:v>
                </c:pt>
                <c:pt idx="117">
                  <c:v>-4.5008025682182904</c:v>
                </c:pt>
                <c:pt idx="118">
                  <c:v>-4.5008025682182904</c:v>
                </c:pt>
                <c:pt idx="119">
                  <c:v>-4.1027287319422214</c:v>
                </c:pt>
                <c:pt idx="120">
                  <c:v>-4.539325842696627</c:v>
                </c:pt>
                <c:pt idx="121">
                  <c:v>-4.1519529159978532</c:v>
                </c:pt>
                <c:pt idx="122">
                  <c:v>-3.7324772605671512</c:v>
                </c:pt>
                <c:pt idx="123">
                  <c:v>-3.1738897806313418</c:v>
                </c:pt>
                <c:pt idx="124">
                  <c:v>-3.1738897806313418</c:v>
                </c:pt>
                <c:pt idx="125">
                  <c:v>-3.1738897806313418</c:v>
                </c:pt>
                <c:pt idx="126">
                  <c:v>-3.0604601391118251</c:v>
                </c:pt>
                <c:pt idx="127">
                  <c:v>-2.8378812199036929</c:v>
                </c:pt>
                <c:pt idx="128">
                  <c:v>-3.0775815944355287</c:v>
                </c:pt>
                <c:pt idx="129">
                  <c:v>-2.8400214018191434</c:v>
                </c:pt>
                <c:pt idx="130">
                  <c:v>-3.1417870518994135</c:v>
                </c:pt>
                <c:pt idx="131">
                  <c:v>-3.1417870518994135</c:v>
                </c:pt>
                <c:pt idx="132">
                  <c:v>-3.1417870518994135</c:v>
                </c:pt>
                <c:pt idx="133">
                  <c:v>-3.0069555912252639</c:v>
                </c:pt>
                <c:pt idx="134">
                  <c:v>-2.7265917602996268</c:v>
                </c:pt>
                <c:pt idx="135">
                  <c:v>-2.0203317281968936</c:v>
                </c:pt>
                <c:pt idx="136">
                  <c:v>-2.2172284644194775</c:v>
                </c:pt>
                <c:pt idx="137">
                  <c:v>-2.5018726591760299</c:v>
                </c:pt>
                <c:pt idx="138">
                  <c:v>-2.5018726591760299</c:v>
                </c:pt>
                <c:pt idx="139">
                  <c:v>-2.5018726591760299</c:v>
                </c:pt>
                <c:pt idx="140">
                  <c:v>-2.6324237560192643</c:v>
                </c:pt>
                <c:pt idx="141">
                  <c:v>-2.3756019261637249</c:v>
                </c:pt>
                <c:pt idx="142">
                  <c:v>-2.5061530230069451</c:v>
                </c:pt>
                <c:pt idx="143">
                  <c:v>-2.8721241305511001</c:v>
                </c:pt>
                <c:pt idx="144">
                  <c:v>-2.8271803103263693</c:v>
                </c:pt>
                <c:pt idx="145">
                  <c:v>-2.8271803103263693</c:v>
                </c:pt>
                <c:pt idx="146">
                  <c:v>-2.8271803103263693</c:v>
                </c:pt>
                <c:pt idx="147">
                  <c:v>-2.8271803103263693</c:v>
                </c:pt>
                <c:pt idx="148">
                  <c:v>-3.2487961476725502</c:v>
                </c:pt>
                <c:pt idx="149">
                  <c:v>-3.7260567148207713</c:v>
                </c:pt>
                <c:pt idx="150">
                  <c:v>-3.2616372391653243</c:v>
                </c:pt>
                <c:pt idx="151">
                  <c:v>-2.8121990369181447</c:v>
                </c:pt>
                <c:pt idx="152">
                  <c:v>-2.8121990369181447</c:v>
                </c:pt>
                <c:pt idx="153">
                  <c:v>-2.8121990369181447</c:v>
                </c:pt>
                <c:pt idx="154">
                  <c:v>-2.1594435527019726</c:v>
                </c:pt>
                <c:pt idx="155">
                  <c:v>-1.6094168004280363</c:v>
                </c:pt>
                <c:pt idx="156">
                  <c:v>-1.2712680577849085</c:v>
                </c:pt>
                <c:pt idx="157">
                  <c:v>-1.3012306046013862</c:v>
                </c:pt>
                <c:pt idx="158">
                  <c:v>-2.3456393793472472</c:v>
                </c:pt>
                <c:pt idx="159">
                  <c:v>-2.3456393793472472</c:v>
                </c:pt>
                <c:pt idx="160">
                  <c:v>-2.3456393793472472</c:v>
                </c:pt>
                <c:pt idx="161">
                  <c:v>-2.5382557517389017</c:v>
                </c:pt>
                <c:pt idx="162">
                  <c:v>-2.0310326377742172</c:v>
                </c:pt>
                <c:pt idx="163">
                  <c:v>-1.5024077046548996</c:v>
                </c:pt>
                <c:pt idx="164">
                  <c:v>-0.82182985553771459</c:v>
                </c:pt>
                <c:pt idx="165">
                  <c:v>-0.62921348314606007</c:v>
                </c:pt>
                <c:pt idx="166">
                  <c:v>-0.62921348314606007</c:v>
                </c:pt>
                <c:pt idx="167">
                  <c:v>-0.62921348314606007</c:v>
                </c:pt>
                <c:pt idx="168">
                  <c:v>-1.0615302300695504</c:v>
                </c:pt>
                <c:pt idx="169">
                  <c:v>-0.63135366506152479</c:v>
                </c:pt>
                <c:pt idx="170">
                  <c:v>-0.63135366506152479</c:v>
                </c:pt>
                <c:pt idx="171">
                  <c:v>-0.87747458533975475</c:v>
                </c:pt>
                <c:pt idx="172">
                  <c:v>-0.87747458533975475</c:v>
                </c:pt>
                <c:pt idx="173">
                  <c:v>-0.87747458533975475</c:v>
                </c:pt>
                <c:pt idx="174">
                  <c:v>-0.87747458533975475</c:v>
                </c:pt>
                <c:pt idx="175">
                  <c:v>-0.77902621722846277</c:v>
                </c:pt>
                <c:pt idx="176">
                  <c:v>-0.68271803103263551</c:v>
                </c:pt>
                <c:pt idx="177">
                  <c:v>-1.2926698769395415</c:v>
                </c:pt>
                <c:pt idx="178">
                  <c:v>-1.0807918673087329</c:v>
                </c:pt>
                <c:pt idx="179">
                  <c:v>-1.5815944355270091</c:v>
                </c:pt>
                <c:pt idx="180">
                  <c:v>-1.5815944355270091</c:v>
                </c:pt>
                <c:pt idx="181">
                  <c:v>-1.5815944355270091</c:v>
                </c:pt>
                <c:pt idx="182">
                  <c:v>-2.3135366506153048</c:v>
                </c:pt>
                <c:pt idx="183">
                  <c:v>-1.9454253611556993</c:v>
                </c:pt>
                <c:pt idx="184">
                  <c:v>-1.3290529695023992</c:v>
                </c:pt>
                <c:pt idx="185">
                  <c:v>-1.3290529695023992</c:v>
                </c:pt>
                <c:pt idx="186">
                  <c:v>-0.78116639914391328</c:v>
                </c:pt>
                <c:pt idx="187">
                  <c:v>-0.78116639914391328</c:v>
                </c:pt>
                <c:pt idx="188">
                  <c:v>-0.78116639914391328</c:v>
                </c:pt>
                <c:pt idx="189">
                  <c:v>-0.73408239700374622</c:v>
                </c:pt>
                <c:pt idx="190">
                  <c:v>-0.86035313001605118</c:v>
                </c:pt>
                <c:pt idx="191">
                  <c:v>-0.7619047619047592</c:v>
                </c:pt>
                <c:pt idx="192">
                  <c:v>-0.13911182450507908</c:v>
                </c:pt>
                <c:pt idx="193">
                  <c:v>5.9925093632955395E-2</c:v>
                </c:pt>
                <c:pt idx="194">
                  <c:v>5.9925093632955395E-2</c:v>
                </c:pt>
                <c:pt idx="195">
                  <c:v>5.9925093632955395E-2</c:v>
                </c:pt>
                <c:pt idx="196">
                  <c:v>-0.2204387372926675</c:v>
                </c:pt>
                <c:pt idx="197">
                  <c:v>0.20759764579989337</c:v>
                </c:pt>
                <c:pt idx="198">
                  <c:v>0.29534510433386174</c:v>
                </c:pt>
                <c:pt idx="199">
                  <c:v>-1.0700909577323614E-2</c:v>
                </c:pt>
                <c:pt idx="200">
                  <c:v>-0.30176565008027012</c:v>
                </c:pt>
                <c:pt idx="201">
                  <c:v>-0.30176565008027012</c:v>
                </c:pt>
                <c:pt idx="202">
                  <c:v>-0.30176565008027012</c:v>
                </c:pt>
                <c:pt idx="203">
                  <c:v>-0.38095238095236539</c:v>
                </c:pt>
                <c:pt idx="204">
                  <c:v>-0.32316746923488893</c:v>
                </c:pt>
                <c:pt idx="205">
                  <c:v>-0.55430711610486583</c:v>
                </c:pt>
                <c:pt idx="206">
                  <c:v>-0.30176565008027012</c:v>
                </c:pt>
                <c:pt idx="207">
                  <c:v>0.13697164258961436</c:v>
                </c:pt>
                <c:pt idx="208">
                  <c:v>0.13697164258961436</c:v>
                </c:pt>
                <c:pt idx="209">
                  <c:v>0.13697164258961436</c:v>
                </c:pt>
                <c:pt idx="210">
                  <c:v>0.34242910647405722</c:v>
                </c:pt>
                <c:pt idx="211">
                  <c:v>0.54788657035848587</c:v>
                </c:pt>
                <c:pt idx="212">
                  <c:v>1.2669876939539932</c:v>
                </c:pt>
                <c:pt idx="213">
                  <c:v>1.7528089887640448</c:v>
                </c:pt>
                <c:pt idx="214">
                  <c:v>3.2873194221508868</c:v>
                </c:pt>
                <c:pt idx="215">
                  <c:v>3.2873194221508868</c:v>
                </c:pt>
                <c:pt idx="216">
                  <c:v>3.2873194221508868</c:v>
                </c:pt>
                <c:pt idx="217">
                  <c:v>3.4028892455858681</c:v>
                </c:pt>
                <c:pt idx="218">
                  <c:v>2.4761904761904816</c:v>
                </c:pt>
                <c:pt idx="219">
                  <c:v>2.095238095238102</c:v>
                </c:pt>
                <c:pt idx="220">
                  <c:v>1.7977528089887471</c:v>
                </c:pt>
                <c:pt idx="221">
                  <c:v>2.1765650080256762</c:v>
                </c:pt>
                <c:pt idx="222">
                  <c:v>2.1765650080256762</c:v>
                </c:pt>
                <c:pt idx="223">
                  <c:v>2.1765650080256762</c:v>
                </c:pt>
                <c:pt idx="224">
                  <c:v>2.4954521134296499</c:v>
                </c:pt>
                <c:pt idx="225">
                  <c:v>2.9384697699304354</c:v>
                </c:pt>
                <c:pt idx="226">
                  <c:v>3.0775815944355145</c:v>
                </c:pt>
                <c:pt idx="227">
                  <c:v>2.4205457463884414</c:v>
                </c:pt>
                <c:pt idx="228">
                  <c:v>2.6217228464419549</c:v>
                </c:pt>
                <c:pt idx="229">
                  <c:v>2.6217228464419549</c:v>
                </c:pt>
                <c:pt idx="230">
                  <c:v>2.6217228464419549</c:v>
                </c:pt>
                <c:pt idx="231">
                  <c:v>2.7886570358480469</c:v>
                </c:pt>
                <c:pt idx="232">
                  <c:v>3.2017121455323831</c:v>
                </c:pt>
                <c:pt idx="233">
                  <c:v>3.4242910647404869</c:v>
                </c:pt>
                <c:pt idx="234">
                  <c:v>2.9384697699304354</c:v>
                </c:pt>
                <c:pt idx="235">
                  <c:v>3.3921883360085587</c:v>
                </c:pt>
                <c:pt idx="236">
                  <c:v>3.3921883360085587</c:v>
                </c:pt>
                <c:pt idx="237">
                  <c:v>3.3921883360085587</c:v>
                </c:pt>
                <c:pt idx="238">
                  <c:v>3.3023006955591256</c:v>
                </c:pt>
                <c:pt idx="239">
                  <c:v>3.2487961476725502</c:v>
                </c:pt>
                <c:pt idx="240">
                  <c:v>3.2038523274478479</c:v>
                </c:pt>
                <c:pt idx="241">
                  <c:v>2.9983948635633908</c:v>
                </c:pt>
                <c:pt idx="242">
                  <c:v>2.6816479400749103</c:v>
                </c:pt>
                <c:pt idx="243">
                  <c:v>2.6816479400749103</c:v>
                </c:pt>
                <c:pt idx="244">
                  <c:v>2.6816479400749103</c:v>
                </c:pt>
                <c:pt idx="245">
                  <c:v>2.6816479400749103</c:v>
                </c:pt>
                <c:pt idx="246">
                  <c:v>3.342964151952927</c:v>
                </c:pt>
                <c:pt idx="247">
                  <c:v>3.9357945425361152</c:v>
                </c:pt>
                <c:pt idx="248">
                  <c:v>4.175494917067951</c:v>
                </c:pt>
                <c:pt idx="249">
                  <c:v>4.3360085607276631</c:v>
                </c:pt>
                <c:pt idx="250">
                  <c:v>4.3360085607276631</c:v>
                </c:pt>
                <c:pt idx="251">
                  <c:v>4.3360085607276631</c:v>
                </c:pt>
                <c:pt idx="252">
                  <c:v>4.468699839486348</c:v>
                </c:pt>
                <c:pt idx="253">
                  <c:v>4.9266987693954007</c:v>
                </c:pt>
                <c:pt idx="254">
                  <c:v>4.8389513108614324</c:v>
                </c:pt>
                <c:pt idx="255">
                  <c:v>4.6613162118780025</c:v>
                </c:pt>
                <c:pt idx="256">
                  <c:v>4.8624933119315159</c:v>
                </c:pt>
                <c:pt idx="257">
                  <c:v>4.8624933119315159</c:v>
                </c:pt>
                <c:pt idx="258">
                  <c:v>4.8624933119315159</c:v>
                </c:pt>
                <c:pt idx="259">
                  <c:v>5.1599785981808424</c:v>
                </c:pt>
                <c:pt idx="260">
                  <c:v>4.9802033172819762</c:v>
                </c:pt>
                <c:pt idx="261">
                  <c:v>4.4965222043873609</c:v>
                </c:pt>
                <c:pt idx="262">
                  <c:v>4.4451578384162644</c:v>
                </c:pt>
                <c:pt idx="263">
                  <c:v>4.3873729266987738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1B9-44C3-ABAE-0B265E41EA5D}"/>
            </c:ext>
          </c:extLst>
        </c:ser>
        <c:ser>
          <c:idx val="0"/>
          <c:order val="2"/>
          <c:tx>
            <c:strRef>
              <c:f>'[★2407assetperformance_Date(local).xlsx]ytd_flow'!$CP$2</c:f>
              <c:strCache>
                <c:ptCount val="1"/>
                <c:pt idx="0">
                  <c:v>US IG</c:v>
                </c:pt>
              </c:strCache>
            </c:strRef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26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1B9-44C3-ABAE-0B265E41EA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 panose="020B0600000101010101" pitchFamily="34" charset="-127"/>
                    <a:ea typeface="삼성긴고딕OTF Light" panose="020B0600000101010101" pitchFamily="34" charset="-127"/>
                    <a:cs typeface="삼성긴고딕OTF Light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'[★2407assetperformance_Date(local).xlsx]ytd_flow'!$C$6221:$C$6484</c:f>
              <c:numCache>
                <c:formatCode>m/d/yyyy</c:formatCode>
                <c:ptCount val="264"/>
                <c:pt idx="0">
                  <c:v>45292</c:v>
                </c:pt>
                <c:pt idx="1">
                  <c:v>45293</c:v>
                </c:pt>
                <c:pt idx="2">
                  <c:v>45294</c:v>
                </c:pt>
                <c:pt idx="3">
                  <c:v>45295</c:v>
                </c:pt>
                <c:pt idx="4">
                  <c:v>45296</c:v>
                </c:pt>
                <c:pt idx="5">
                  <c:v>45297</c:v>
                </c:pt>
                <c:pt idx="6">
                  <c:v>45298</c:v>
                </c:pt>
                <c:pt idx="7">
                  <c:v>45299</c:v>
                </c:pt>
                <c:pt idx="8">
                  <c:v>45300</c:v>
                </c:pt>
                <c:pt idx="9">
                  <c:v>45301</c:v>
                </c:pt>
                <c:pt idx="10">
                  <c:v>45302</c:v>
                </c:pt>
                <c:pt idx="11">
                  <c:v>45303</c:v>
                </c:pt>
                <c:pt idx="12">
                  <c:v>45304</c:v>
                </c:pt>
                <c:pt idx="13">
                  <c:v>45305</c:v>
                </c:pt>
                <c:pt idx="14">
                  <c:v>45306</c:v>
                </c:pt>
                <c:pt idx="15">
                  <c:v>45307</c:v>
                </c:pt>
                <c:pt idx="16">
                  <c:v>45308</c:v>
                </c:pt>
                <c:pt idx="17">
                  <c:v>45309</c:v>
                </c:pt>
                <c:pt idx="18">
                  <c:v>45310</c:v>
                </c:pt>
                <c:pt idx="19">
                  <c:v>45311</c:v>
                </c:pt>
                <c:pt idx="20">
                  <c:v>45312</c:v>
                </c:pt>
                <c:pt idx="21">
                  <c:v>45313</c:v>
                </c:pt>
                <c:pt idx="22">
                  <c:v>45314</c:v>
                </c:pt>
                <c:pt idx="23">
                  <c:v>45315</c:v>
                </c:pt>
                <c:pt idx="24">
                  <c:v>45316</c:v>
                </c:pt>
                <c:pt idx="25">
                  <c:v>45317</c:v>
                </c:pt>
                <c:pt idx="26">
                  <c:v>45318</c:v>
                </c:pt>
                <c:pt idx="27">
                  <c:v>45319</c:v>
                </c:pt>
                <c:pt idx="28">
                  <c:v>45320</c:v>
                </c:pt>
                <c:pt idx="29">
                  <c:v>45321</c:v>
                </c:pt>
                <c:pt idx="30">
                  <c:v>45322</c:v>
                </c:pt>
                <c:pt idx="31">
                  <c:v>45323</c:v>
                </c:pt>
                <c:pt idx="32">
                  <c:v>45324</c:v>
                </c:pt>
                <c:pt idx="33">
                  <c:v>45325</c:v>
                </c:pt>
                <c:pt idx="34">
                  <c:v>45326</c:v>
                </c:pt>
                <c:pt idx="35">
                  <c:v>45327</c:v>
                </c:pt>
                <c:pt idx="36">
                  <c:v>45328</c:v>
                </c:pt>
                <c:pt idx="37">
                  <c:v>45329</c:v>
                </c:pt>
                <c:pt idx="38">
                  <c:v>45330</c:v>
                </c:pt>
                <c:pt idx="39">
                  <c:v>45331</c:v>
                </c:pt>
                <c:pt idx="40">
                  <c:v>45332</c:v>
                </c:pt>
                <c:pt idx="41">
                  <c:v>45333</c:v>
                </c:pt>
                <c:pt idx="42">
                  <c:v>45334</c:v>
                </c:pt>
                <c:pt idx="43">
                  <c:v>45335</c:v>
                </c:pt>
                <c:pt idx="44">
                  <c:v>45336</c:v>
                </c:pt>
                <c:pt idx="45">
                  <c:v>45337</c:v>
                </c:pt>
                <c:pt idx="46">
                  <c:v>45338</c:v>
                </c:pt>
                <c:pt idx="47">
                  <c:v>45339</c:v>
                </c:pt>
                <c:pt idx="48">
                  <c:v>45340</c:v>
                </c:pt>
                <c:pt idx="49">
                  <c:v>45341</c:v>
                </c:pt>
                <c:pt idx="50">
                  <c:v>45342</c:v>
                </c:pt>
                <c:pt idx="51">
                  <c:v>45343</c:v>
                </c:pt>
                <c:pt idx="52">
                  <c:v>45344</c:v>
                </c:pt>
                <c:pt idx="53">
                  <c:v>45345</c:v>
                </c:pt>
                <c:pt idx="54">
                  <c:v>45346</c:v>
                </c:pt>
                <c:pt idx="55">
                  <c:v>45347</c:v>
                </c:pt>
                <c:pt idx="56">
                  <c:v>45348</c:v>
                </c:pt>
                <c:pt idx="57">
                  <c:v>45349</c:v>
                </c:pt>
                <c:pt idx="58">
                  <c:v>45350</c:v>
                </c:pt>
                <c:pt idx="59">
                  <c:v>45351</c:v>
                </c:pt>
                <c:pt idx="60">
                  <c:v>45352</c:v>
                </c:pt>
                <c:pt idx="61">
                  <c:v>45353</c:v>
                </c:pt>
                <c:pt idx="62">
                  <c:v>45354</c:v>
                </c:pt>
                <c:pt idx="63">
                  <c:v>45355</c:v>
                </c:pt>
                <c:pt idx="64">
                  <c:v>45356</c:v>
                </c:pt>
                <c:pt idx="65">
                  <c:v>45357</c:v>
                </c:pt>
                <c:pt idx="66">
                  <c:v>45358</c:v>
                </c:pt>
                <c:pt idx="67">
                  <c:v>45359</c:v>
                </c:pt>
                <c:pt idx="68">
                  <c:v>45360</c:v>
                </c:pt>
                <c:pt idx="69">
                  <c:v>45361</c:v>
                </c:pt>
                <c:pt idx="70">
                  <c:v>45362</c:v>
                </c:pt>
                <c:pt idx="71">
                  <c:v>45363</c:v>
                </c:pt>
                <c:pt idx="72">
                  <c:v>45364</c:v>
                </c:pt>
                <c:pt idx="73">
                  <c:v>45365</c:v>
                </c:pt>
                <c:pt idx="74">
                  <c:v>45366</c:v>
                </c:pt>
                <c:pt idx="75">
                  <c:v>45367</c:v>
                </c:pt>
                <c:pt idx="76">
                  <c:v>45368</c:v>
                </c:pt>
                <c:pt idx="77">
                  <c:v>45369</c:v>
                </c:pt>
                <c:pt idx="78">
                  <c:v>45370</c:v>
                </c:pt>
                <c:pt idx="79">
                  <c:v>45371</c:v>
                </c:pt>
                <c:pt idx="80">
                  <c:v>45372</c:v>
                </c:pt>
                <c:pt idx="81">
                  <c:v>45373</c:v>
                </c:pt>
                <c:pt idx="82">
                  <c:v>45374</c:v>
                </c:pt>
                <c:pt idx="83">
                  <c:v>45375</c:v>
                </c:pt>
                <c:pt idx="84">
                  <c:v>45376</c:v>
                </c:pt>
                <c:pt idx="85">
                  <c:v>45377</c:v>
                </c:pt>
                <c:pt idx="86">
                  <c:v>45378</c:v>
                </c:pt>
                <c:pt idx="87">
                  <c:v>45379</c:v>
                </c:pt>
                <c:pt idx="88">
                  <c:v>45380</c:v>
                </c:pt>
                <c:pt idx="89">
                  <c:v>45381</c:v>
                </c:pt>
                <c:pt idx="90">
                  <c:v>45382</c:v>
                </c:pt>
                <c:pt idx="91">
                  <c:v>45383</c:v>
                </c:pt>
                <c:pt idx="92">
                  <c:v>45384</c:v>
                </c:pt>
                <c:pt idx="93">
                  <c:v>45385</c:v>
                </c:pt>
                <c:pt idx="94">
                  <c:v>45386</c:v>
                </c:pt>
                <c:pt idx="95">
                  <c:v>45387</c:v>
                </c:pt>
                <c:pt idx="96">
                  <c:v>45388</c:v>
                </c:pt>
                <c:pt idx="97">
                  <c:v>45389</c:v>
                </c:pt>
                <c:pt idx="98">
                  <c:v>45390</c:v>
                </c:pt>
                <c:pt idx="99">
                  <c:v>45391</c:v>
                </c:pt>
                <c:pt idx="100">
                  <c:v>45392</c:v>
                </c:pt>
                <c:pt idx="101">
                  <c:v>45393</c:v>
                </c:pt>
                <c:pt idx="102">
                  <c:v>45394</c:v>
                </c:pt>
                <c:pt idx="103">
                  <c:v>45395</c:v>
                </c:pt>
                <c:pt idx="104">
                  <c:v>45396</c:v>
                </c:pt>
                <c:pt idx="105">
                  <c:v>45397</c:v>
                </c:pt>
                <c:pt idx="106">
                  <c:v>45398</c:v>
                </c:pt>
                <c:pt idx="107">
                  <c:v>45399</c:v>
                </c:pt>
                <c:pt idx="108">
                  <c:v>45400</c:v>
                </c:pt>
                <c:pt idx="109">
                  <c:v>45401</c:v>
                </c:pt>
                <c:pt idx="110">
                  <c:v>45402</c:v>
                </c:pt>
                <c:pt idx="111">
                  <c:v>45403</c:v>
                </c:pt>
                <c:pt idx="112">
                  <c:v>45404</c:v>
                </c:pt>
                <c:pt idx="113">
                  <c:v>45405</c:v>
                </c:pt>
                <c:pt idx="114">
                  <c:v>45406</c:v>
                </c:pt>
                <c:pt idx="115">
                  <c:v>45407</c:v>
                </c:pt>
                <c:pt idx="116">
                  <c:v>45408</c:v>
                </c:pt>
                <c:pt idx="117">
                  <c:v>45409</c:v>
                </c:pt>
                <c:pt idx="118">
                  <c:v>45410</c:v>
                </c:pt>
                <c:pt idx="119">
                  <c:v>45411</c:v>
                </c:pt>
                <c:pt idx="120">
                  <c:v>45412</c:v>
                </c:pt>
                <c:pt idx="121">
                  <c:v>45413</c:v>
                </c:pt>
                <c:pt idx="122">
                  <c:v>45414</c:v>
                </c:pt>
                <c:pt idx="123">
                  <c:v>45415</c:v>
                </c:pt>
                <c:pt idx="124">
                  <c:v>45416</c:v>
                </c:pt>
                <c:pt idx="125">
                  <c:v>45417</c:v>
                </c:pt>
                <c:pt idx="126">
                  <c:v>45418</c:v>
                </c:pt>
                <c:pt idx="127">
                  <c:v>45419</c:v>
                </c:pt>
                <c:pt idx="128">
                  <c:v>45420</c:v>
                </c:pt>
                <c:pt idx="129">
                  <c:v>45421</c:v>
                </c:pt>
                <c:pt idx="130">
                  <c:v>45422</c:v>
                </c:pt>
                <c:pt idx="131">
                  <c:v>45423</c:v>
                </c:pt>
                <c:pt idx="132">
                  <c:v>45424</c:v>
                </c:pt>
                <c:pt idx="133">
                  <c:v>45425</c:v>
                </c:pt>
                <c:pt idx="134">
                  <c:v>45426</c:v>
                </c:pt>
                <c:pt idx="135">
                  <c:v>45427</c:v>
                </c:pt>
                <c:pt idx="136">
                  <c:v>45428</c:v>
                </c:pt>
                <c:pt idx="137">
                  <c:v>45429</c:v>
                </c:pt>
                <c:pt idx="138">
                  <c:v>45430</c:v>
                </c:pt>
                <c:pt idx="139">
                  <c:v>45431</c:v>
                </c:pt>
                <c:pt idx="140">
                  <c:v>45432</c:v>
                </c:pt>
                <c:pt idx="141">
                  <c:v>45433</c:v>
                </c:pt>
                <c:pt idx="142">
                  <c:v>45434</c:v>
                </c:pt>
                <c:pt idx="143">
                  <c:v>45435</c:v>
                </c:pt>
                <c:pt idx="144">
                  <c:v>45436</c:v>
                </c:pt>
                <c:pt idx="145">
                  <c:v>45437</c:v>
                </c:pt>
                <c:pt idx="146">
                  <c:v>45438</c:v>
                </c:pt>
                <c:pt idx="147">
                  <c:v>45439</c:v>
                </c:pt>
                <c:pt idx="148">
                  <c:v>45440</c:v>
                </c:pt>
                <c:pt idx="149">
                  <c:v>45441</c:v>
                </c:pt>
                <c:pt idx="150">
                  <c:v>45442</c:v>
                </c:pt>
                <c:pt idx="151">
                  <c:v>45443</c:v>
                </c:pt>
                <c:pt idx="152">
                  <c:v>45444</c:v>
                </c:pt>
                <c:pt idx="153">
                  <c:v>45445</c:v>
                </c:pt>
                <c:pt idx="154">
                  <c:v>45446</c:v>
                </c:pt>
                <c:pt idx="155">
                  <c:v>45447</c:v>
                </c:pt>
                <c:pt idx="156">
                  <c:v>45448</c:v>
                </c:pt>
                <c:pt idx="157">
                  <c:v>45449</c:v>
                </c:pt>
                <c:pt idx="158">
                  <c:v>45450</c:v>
                </c:pt>
                <c:pt idx="159">
                  <c:v>45451</c:v>
                </c:pt>
                <c:pt idx="160">
                  <c:v>45452</c:v>
                </c:pt>
                <c:pt idx="161">
                  <c:v>45453</c:v>
                </c:pt>
                <c:pt idx="162">
                  <c:v>45454</c:v>
                </c:pt>
                <c:pt idx="163">
                  <c:v>45455</c:v>
                </c:pt>
                <c:pt idx="164">
                  <c:v>45456</c:v>
                </c:pt>
                <c:pt idx="165">
                  <c:v>45457</c:v>
                </c:pt>
                <c:pt idx="166">
                  <c:v>45458</c:v>
                </c:pt>
                <c:pt idx="167">
                  <c:v>45459</c:v>
                </c:pt>
                <c:pt idx="168">
                  <c:v>45460</c:v>
                </c:pt>
                <c:pt idx="169">
                  <c:v>45461</c:v>
                </c:pt>
                <c:pt idx="170">
                  <c:v>45462</c:v>
                </c:pt>
                <c:pt idx="171">
                  <c:v>45463</c:v>
                </c:pt>
                <c:pt idx="172">
                  <c:v>45464</c:v>
                </c:pt>
                <c:pt idx="173">
                  <c:v>45465</c:v>
                </c:pt>
                <c:pt idx="174">
                  <c:v>45466</c:v>
                </c:pt>
                <c:pt idx="175">
                  <c:v>45467</c:v>
                </c:pt>
                <c:pt idx="176">
                  <c:v>45468</c:v>
                </c:pt>
                <c:pt idx="177">
                  <c:v>45469</c:v>
                </c:pt>
                <c:pt idx="178">
                  <c:v>45470</c:v>
                </c:pt>
                <c:pt idx="179">
                  <c:v>45471</c:v>
                </c:pt>
                <c:pt idx="180">
                  <c:v>45472</c:v>
                </c:pt>
                <c:pt idx="181">
                  <c:v>45473</c:v>
                </c:pt>
                <c:pt idx="182">
                  <c:v>45474</c:v>
                </c:pt>
                <c:pt idx="183">
                  <c:v>45475</c:v>
                </c:pt>
                <c:pt idx="184">
                  <c:v>45476</c:v>
                </c:pt>
                <c:pt idx="185">
                  <c:v>45477</c:v>
                </c:pt>
                <c:pt idx="186">
                  <c:v>45478</c:v>
                </c:pt>
                <c:pt idx="187">
                  <c:v>45479</c:v>
                </c:pt>
                <c:pt idx="188">
                  <c:v>45480</c:v>
                </c:pt>
                <c:pt idx="189">
                  <c:v>45481</c:v>
                </c:pt>
                <c:pt idx="190">
                  <c:v>45482</c:v>
                </c:pt>
                <c:pt idx="191">
                  <c:v>45483</c:v>
                </c:pt>
                <c:pt idx="192">
                  <c:v>45484</c:v>
                </c:pt>
                <c:pt idx="193">
                  <c:v>45485</c:v>
                </c:pt>
                <c:pt idx="194">
                  <c:v>45486</c:v>
                </c:pt>
                <c:pt idx="195">
                  <c:v>45487</c:v>
                </c:pt>
                <c:pt idx="196">
                  <c:v>45488</c:v>
                </c:pt>
                <c:pt idx="197">
                  <c:v>45489</c:v>
                </c:pt>
                <c:pt idx="198">
                  <c:v>45490</c:v>
                </c:pt>
                <c:pt idx="199">
                  <c:v>45491</c:v>
                </c:pt>
                <c:pt idx="200">
                  <c:v>45492</c:v>
                </c:pt>
                <c:pt idx="201">
                  <c:v>45493</c:v>
                </c:pt>
                <c:pt idx="202">
                  <c:v>45494</c:v>
                </c:pt>
                <c:pt idx="203">
                  <c:v>45495</c:v>
                </c:pt>
                <c:pt idx="204">
                  <c:v>45496</c:v>
                </c:pt>
                <c:pt idx="205">
                  <c:v>45497</c:v>
                </c:pt>
                <c:pt idx="206">
                  <c:v>45498</c:v>
                </c:pt>
                <c:pt idx="207">
                  <c:v>45499</c:v>
                </c:pt>
                <c:pt idx="208">
                  <c:v>45500</c:v>
                </c:pt>
                <c:pt idx="209">
                  <c:v>45501</c:v>
                </c:pt>
                <c:pt idx="210">
                  <c:v>45502</c:v>
                </c:pt>
                <c:pt idx="211">
                  <c:v>45503</c:v>
                </c:pt>
                <c:pt idx="212">
                  <c:v>45504</c:v>
                </c:pt>
                <c:pt idx="213">
                  <c:v>45505</c:v>
                </c:pt>
                <c:pt idx="214">
                  <c:v>45506</c:v>
                </c:pt>
                <c:pt idx="215">
                  <c:v>45507</c:v>
                </c:pt>
                <c:pt idx="216">
                  <c:v>45508</c:v>
                </c:pt>
                <c:pt idx="217">
                  <c:v>45509</c:v>
                </c:pt>
                <c:pt idx="218">
                  <c:v>45510</c:v>
                </c:pt>
                <c:pt idx="219">
                  <c:v>45511</c:v>
                </c:pt>
                <c:pt idx="220">
                  <c:v>45512</c:v>
                </c:pt>
                <c:pt idx="221">
                  <c:v>45513</c:v>
                </c:pt>
                <c:pt idx="222">
                  <c:v>45514</c:v>
                </c:pt>
                <c:pt idx="223">
                  <c:v>45515</c:v>
                </c:pt>
                <c:pt idx="224">
                  <c:v>45516</c:v>
                </c:pt>
                <c:pt idx="225">
                  <c:v>45517</c:v>
                </c:pt>
                <c:pt idx="226">
                  <c:v>45518</c:v>
                </c:pt>
                <c:pt idx="227">
                  <c:v>45519</c:v>
                </c:pt>
                <c:pt idx="228">
                  <c:v>45520</c:v>
                </c:pt>
                <c:pt idx="229">
                  <c:v>45521</c:v>
                </c:pt>
                <c:pt idx="230">
                  <c:v>45522</c:v>
                </c:pt>
                <c:pt idx="231">
                  <c:v>45523</c:v>
                </c:pt>
                <c:pt idx="232">
                  <c:v>45524</c:v>
                </c:pt>
                <c:pt idx="233">
                  <c:v>45525</c:v>
                </c:pt>
                <c:pt idx="234">
                  <c:v>45526</c:v>
                </c:pt>
                <c:pt idx="235">
                  <c:v>45527</c:v>
                </c:pt>
                <c:pt idx="236">
                  <c:v>45528</c:v>
                </c:pt>
                <c:pt idx="237">
                  <c:v>45529</c:v>
                </c:pt>
                <c:pt idx="238">
                  <c:v>45530</c:v>
                </c:pt>
                <c:pt idx="239">
                  <c:v>45531</c:v>
                </c:pt>
                <c:pt idx="240">
                  <c:v>45532</c:v>
                </c:pt>
                <c:pt idx="241">
                  <c:v>45533</c:v>
                </c:pt>
                <c:pt idx="242">
                  <c:v>45534</c:v>
                </c:pt>
                <c:pt idx="243">
                  <c:v>45535</c:v>
                </c:pt>
                <c:pt idx="244">
                  <c:v>45536</c:v>
                </c:pt>
                <c:pt idx="245">
                  <c:v>45537</c:v>
                </c:pt>
                <c:pt idx="246">
                  <c:v>45538</c:v>
                </c:pt>
                <c:pt idx="247">
                  <c:v>45539</c:v>
                </c:pt>
                <c:pt idx="248">
                  <c:v>45540</c:v>
                </c:pt>
                <c:pt idx="249">
                  <c:v>45541</c:v>
                </c:pt>
                <c:pt idx="250">
                  <c:v>45542</c:v>
                </c:pt>
                <c:pt idx="251">
                  <c:v>45543</c:v>
                </c:pt>
                <c:pt idx="252">
                  <c:v>45544</c:v>
                </c:pt>
                <c:pt idx="253">
                  <c:v>45545</c:v>
                </c:pt>
                <c:pt idx="254">
                  <c:v>45546</c:v>
                </c:pt>
                <c:pt idx="255">
                  <c:v>45547</c:v>
                </c:pt>
                <c:pt idx="256">
                  <c:v>45548</c:v>
                </c:pt>
                <c:pt idx="257">
                  <c:v>45549</c:v>
                </c:pt>
                <c:pt idx="258">
                  <c:v>45550</c:v>
                </c:pt>
                <c:pt idx="259">
                  <c:v>45551</c:v>
                </c:pt>
                <c:pt idx="260">
                  <c:v>45552</c:v>
                </c:pt>
                <c:pt idx="261">
                  <c:v>45553</c:v>
                </c:pt>
                <c:pt idx="262">
                  <c:v>45554</c:v>
                </c:pt>
                <c:pt idx="263">
                  <c:v>45555</c:v>
                </c:pt>
              </c:numCache>
            </c:numRef>
          </c:cat>
          <c:val>
            <c:numRef>
              <c:f>'[★2407assetperformance_Date(local).xlsx]ytd_flow'!$CP$6221:$CP$6484</c:f>
              <c:numCache>
                <c:formatCode>0.0</c:formatCode>
                <c:ptCount val="264"/>
                <c:pt idx="0" formatCode="General">
                  <c:v>0</c:v>
                </c:pt>
                <c:pt idx="1">
                  <c:v>-0.64388941494235041</c:v>
                </c:pt>
                <c:pt idx="2">
                  <c:v>-0.71808882196799573</c:v>
                </c:pt>
                <c:pt idx="3">
                  <c:v>-1.2489716086369356</c:v>
                </c:pt>
                <c:pt idx="4">
                  <c:v>-1.539870539109927</c:v>
                </c:pt>
                <c:pt idx="5">
                  <c:v>-1.539870539109927</c:v>
                </c:pt>
                <c:pt idx="6">
                  <c:v>-1.539870539109927</c:v>
                </c:pt>
                <c:pt idx="7">
                  <c:v>-1.0428276493689879</c:v>
                </c:pt>
                <c:pt idx="8">
                  <c:v>-0.95403672715418963</c:v>
                </c:pt>
                <c:pt idx="9">
                  <c:v>-0.96893870011331273</c:v>
                </c:pt>
                <c:pt idx="10">
                  <c:v>-0.51442852485990898</c:v>
                </c:pt>
                <c:pt idx="11">
                  <c:v>-0.30052312134243664</c:v>
                </c:pt>
                <c:pt idx="12">
                  <c:v>-0.30052312134243664</c:v>
                </c:pt>
                <c:pt idx="13">
                  <c:v>-0.30052312134243664</c:v>
                </c:pt>
                <c:pt idx="14">
                  <c:v>-0.30052312134243664</c:v>
                </c:pt>
                <c:pt idx="15">
                  <c:v>-0.99439623725183424</c:v>
                </c:pt>
                <c:pt idx="16">
                  <c:v>-1.2148212539389363</c:v>
                </c:pt>
                <c:pt idx="17">
                  <c:v>-1.3480076372611336</c:v>
                </c:pt>
                <c:pt idx="18">
                  <c:v>-1.2942984430542879</c:v>
                </c:pt>
                <c:pt idx="19">
                  <c:v>-1.2942984430542879</c:v>
                </c:pt>
                <c:pt idx="20">
                  <c:v>-1.2942984430542879</c:v>
                </c:pt>
                <c:pt idx="21">
                  <c:v>-1.0322720851896179</c:v>
                </c:pt>
                <c:pt idx="22">
                  <c:v>-1.307337669393533</c:v>
                </c:pt>
                <c:pt idx="23">
                  <c:v>-1.4467332081153756</c:v>
                </c:pt>
                <c:pt idx="24">
                  <c:v>-0.98942891293212654</c:v>
                </c:pt>
                <c:pt idx="25">
                  <c:v>-1.0772884618369858</c:v>
                </c:pt>
                <c:pt idx="26">
                  <c:v>-1.0772884618369858</c:v>
                </c:pt>
                <c:pt idx="27">
                  <c:v>-1.0772884618369858</c:v>
                </c:pt>
                <c:pt idx="28">
                  <c:v>-0.67089924093075126</c:v>
                </c:pt>
                <c:pt idx="29">
                  <c:v>-0.54205926638829283</c:v>
                </c:pt>
                <c:pt idx="30">
                  <c:v>-0.17013085795004201</c:v>
                </c:pt>
                <c:pt idx="31">
                  <c:v>0.37937939491779105</c:v>
                </c:pt>
                <c:pt idx="32">
                  <c:v>-0.50387296068052478</c:v>
                </c:pt>
                <c:pt idx="33">
                  <c:v>-0.50387296068052478</c:v>
                </c:pt>
                <c:pt idx="34">
                  <c:v>-0.50387296068052478</c:v>
                </c:pt>
                <c:pt idx="35">
                  <c:v>-1.247729777556998</c:v>
                </c:pt>
                <c:pt idx="36">
                  <c:v>-0.76589931854519477</c:v>
                </c:pt>
                <c:pt idx="37">
                  <c:v>-0.96490274910357243</c:v>
                </c:pt>
                <c:pt idx="38">
                  <c:v>-1.3017494295338565</c:v>
                </c:pt>
                <c:pt idx="39">
                  <c:v>-1.4535632790549755</c:v>
                </c:pt>
                <c:pt idx="40">
                  <c:v>-1.4535632790549755</c:v>
                </c:pt>
                <c:pt idx="41">
                  <c:v>-1.4535632790549755</c:v>
                </c:pt>
                <c:pt idx="42">
                  <c:v>-1.3920926405985625</c:v>
                </c:pt>
                <c:pt idx="43">
                  <c:v>-2.2849691870663378</c:v>
                </c:pt>
                <c:pt idx="44">
                  <c:v>-1.9282532093571945</c:v>
                </c:pt>
                <c:pt idx="45">
                  <c:v>-1.6286614613247252</c:v>
                </c:pt>
                <c:pt idx="46">
                  <c:v>-1.9012433833687936</c:v>
                </c:pt>
                <c:pt idx="47">
                  <c:v>-1.9012433833687936</c:v>
                </c:pt>
                <c:pt idx="48">
                  <c:v>-1.9012433833687936</c:v>
                </c:pt>
                <c:pt idx="49">
                  <c:v>-1.9012433833687936</c:v>
                </c:pt>
                <c:pt idx="50">
                  <c:v>-1.6842334021514631</c:v>
                </c:pt>
                <c:pt idx="51">
                  <c:v>-1.8847891215597343</c:v>
                </c:pt>
                <c:pt idx="52">
                  <c:v>-1.761226929106968</c:v>
                </c:pt>
                <c:pt idx="53">
                  <c:v>-1.4973378246224058</c:v>
                </c:pt>
                <c:pt idx="54">
                  <c:v>-1.4973378246224058</c:v>
                </c:pt>
                <c:pt idx="55">
                  <c:v>-1.4973378246224058</c:v>
                </c:pt>
                <c:pt idx="56">
                  <c:v>-1.7239719967091531</c:v>
                </c:pt>
                <c:pt idx="57">
                  <c:v>-1.8757858462302721</c:v>
                </c:pt>
                <c:pt idx="58">
                  <c:v>-1.7751975287561521</c:v>
                </c:pt>
                <c:pt idx="59">
                  <c:v>-1.6705732602722776</c:v>
                </c:pt>
                <c:pt idx="60">
                  <c:v>-1.2815696744850413</c:v>
                </c:pt>
                <c:pt idx="61">
                  <c:v>-1.2815696744850413</c:v>
                </c:pt>
                <c:pt idx="62">
                  <c:v>-1.2815696744850413</c:v>
                </c:pt>
                <c:pt idx="63">
                  <c:v>-1.3660141879200864</c:v>
                </c:pt>
                <c:pt idx="64">
                  <c:v>-0.94006612750501972</c:v>
                </c:pt>
                <c:pt idx="65">
                  <c:v>-0.69697769360924156</c:v>
                </c:pt>
                <c:pt idx="66">
                  <c:v>-0.54019651976840066</c:v>
                </c:pt>
                <c:pt idx="67">
                  <c:v>-0.42067027832540305</c:v>
                </c:pt>
                <c:pt idx="68">
                  <c:v>-0.42067027832540305</c:v>
                </c:pt>
                <c:pt idx="69">
                  <c:v>-0.42067027832540305</c:v>
                </c:pt>
                <c:pt idx="70">
                  <c:v>-0.45513109079338676</c:v>
                </c:pt>
                <c:pt idx="71">
                  <c:v>-0.70070318684901167</c:v>
                </c:pt>
                <c:pt idx="72">
                  <c:v>-0.78514770028407099</c:v>
                </c:pt>
                <c:pt idx="73">
                  <c:v>-1.3976808804582248</c:v>
                </c:pt>
                <c:pt idx="74">
                  <c:v>-1.415997888887162</c:v>
                </c:pt>
                <c:pt idx="75">
                  <c:v>-1.415997888887162</c:v>
                </c:pt>
                <c:pt idx="76">
                  <c:v>-1.415997888887162</c:v>
                </c:pt>
                <c:pt idx="77">
                  <c:v>-1.4389717638658226</c:v>
                </c:pt>
                <c:pt idx="78">
                  <c:v>-1.2514552707967965</c:v>
                </c:pt>
                <c:pt idx="79">
                  <c:v>-1.1604911441921075</c:v>
                </c:pt>
                <c:pt idx="80">
                  <c:v>-1.0009158504214639</c:v>
                </c:pt>
                <c:pt idx="81">
                  <c:v>-0.64482078825227518</c:v>
                </c:pt>
                <c:pt idx="82">
                  <c:v>-0.64482078825227518</c:v>
                </c:pt>
                <c:pt idx="83">
                  <c:v>-0.64482078825227518</c:v>
                </c:pt>
                <c:pt idx="84">
                  <c:v>-0.87145496033902248</c:v>
                </c:pt>
                <c:pt idx="85">
                  <c:v>-0.84506604989057621</c:v>
                </c:pt>
                <c:pt idx="86">
                  <c:v>-0.5082193694602779</c:v>
                </c:pt>
                <c:pt idx="87">
                  <c:v>-0.39924869219665027</c:v>
                </c:pt>
                <c:pt idx="88">
                  <c:v>-0.39924869219665027</c:v>
                </c:pt>
                <c:pt idx="89">
                  <c:v>-0.39924869219665027</c:v>
                </c:pt>
                <c:pt idx="90">
                  <c:v>-0.39924869219665027</c:v>
                </c:pt>
                <c:pt idx="91">
                  <c:v>-1.2287918535881346</c:v>
                </c:pt>
                <c:pt idx="92">
                  <c:v>-1.3545272504307633</c:v>
                </c:pt>
                <c:pt idx="93">
                  <c:v>-1.2502134397168589</c:v>
                </c:pt>
                <c:pt idx="94">
                  <c:v>-1.0633178621878017</c:v>
                </c:pt>
                <c:pt idx="95">
                  <c:v>-1.5721581471880341</c:v>
                </c:pt>
                <c:pt idx="96">
                  <c:v>-1.5721581471880341</c:v>
                </c:pt>
                <c:pt idx="97">
                  <c:v>-1.5721581471880341</c:v>
                </c:pt>
                <c:pt idx="98">
                  <c:v>-1.5156548330513431</c:v>
                </c:pt>
                <c:pt idx="99">
                  <c:v>-1.1465205445429376</c:v>
                </c:pt>
                <c:pt idx="100">
                  <c:v>-2.2604430232377837</c:v>
                </c:pt>
                <c:pt idx="101">
                  <c:v>-2.3982862731096901</c:v>
                </c:pt>
                <c:pt idx="102">
                  <c:v>-2.2368482327191401</c:v>
                </c:pt>
                <c:pt idx="103">
                  <c:v>-2.2368482327191401</c:v>
                </c:pt>
                <c:pt idx="104">
                  <c:v>-2.2368482327191401</c:v>
                </c:pt>
                <c:pt idx="105">
                  <c:v>-2.9217180732990897</c:v>
                </c:pt>
                <c:pt idx="106">
                  <c:v>-3.3104112013163416</c:v>
                </c:pt>
                <c:pt idx="107">
                  <c:v>-2.8323062355443085</c:v>
                </c:pt>
                <c:pt idx="108">
                  <c:v>-3.0682541407305166</c:v>
                </c:pt>
                <c:pt idx="109">
                  <c:v>-2.9437605749677971</c:v>
                </c:pt>
                <c:pt idx="110">
                  <c:v>-2.9437605749677971</c:v>
                </c:pt>
                <c:pt idx="111">
                  <c:v>-2.9437605749677971</c:v>
                </c:pt>
                <c:pt idx="112">
                  <c:v>-2.8347898977041837</c:v>
                </c:pt>
                <c:pt idx="113">
                  <c:v>-2.6435479113953448</c:v>
                </c:pt>
                <c:pt idx="114">
                  <c:v>-2.9176821222893068</c:v>
                </c:pt>
                <c:pt idx="115">
                  <c:v>-3.2225516524114823</c:v>
                </c:pt>
                <c:pt idx="116">
                  <c:v>-2.9161298334394132</c:v>
                </c:pt>
                <c:pt idx="117">
                  <c:v>-2.9161298334394132</c:v>
                </c:pt>
                <c:pt idx="118">
                  <c:v>-2.9161298334394132</c:v>
                </c:pt>
                <c:pt idx="119">
                  <c:v>-2.5578615668803764</c:v>
                </c:pt>
                <c:pt idx="120">
                  <c:v>-2.9338259263283675</c:v>
                </c:pt>
                <c:pt idx="121">
                  <c:v>-2.6106393877772831</c:v>
                </c:pt>
                <c:pt idx="122">
                  <c:v>-2.1999037580913097</c:v>
                </c:pt>
                <c:pt idx="123">
                  <c:v>-1.6522562518433546</c:v>
                </c:pt>
                <c:pt idx="124">
                  <c:v>-1.6522562518433546</c:v>
                </c:pt>
                <c:pt idx="125">
                  <c:v>-1.6522562518433546</c:v>
                </c:pt>
                <c:pt idx="126">
                  <c:v>-1.4321416929262227</c:v>
                </c:pt>
                <c:pt idx="127">
                  <c:v>-1.2955402741342112</c:v>
                </c:pt>
                <c:pt idx="128">
                  <c:v>-1.5308672637804506</c:v>
                </c:pt>
                <c:pt idx="129">
                  <c:v>-1.3653932723801177</c:v>
                </c:pt>
                <c:pt idx="130">
                  <c:v>-1.6286614613247252</c:v>
                </c:pt>
                <c:pt idx="131">
                  <c:v>-1.6286614613247252</c:v>
                </c:pt>
                <c:pt idx="132">
                  <c:v>-1.6286614613247252</c:v>
                </c:pt>
                <c:pt idx="133">
                  <c:v>-1.5463901522795567</c:v>
                </c:pt>
                <c:pt idx="134">
                  <c:v>-1.298644851834041</c:v>
                </c:pt>
                <c:pt idx="135">
                  <c:v>-0.62526194874342877</c:v>
                </c:pt>
                <c:pt idx="136">
                  <c:v>-0.74261498579656404</c:v>
                </c:pt>
                <c:pt idx="137">
                  <c:v>-0.95838313593394275</c:v>
                </c:pt>
                <c:pt idx="138">
                  <c:v>-0.95838313593394275</c:v>
                </c:pt>
                <c:pt idx="139">
                  <c:v>-0.95838313593394275</c:v>
                </c:pt>
                <c:pt idx="140">
                  <c:v>-1.0214060632402493</c:v>
                </c:pt>
                <c:pt idx="141">
                  <c:v>-0.84258238773071525</c:v>
                </c:pt>
                <c:pt idx="142">
                  <c:v>-0.94751711398457417</c:v>
                </c:pt>
                <c:pt idx="143">
                  <c:v>-1.2688409059157806</c:v>
                </c:pt>
                <c:pt idx="144">
                  <c:v>-1.2079911829993506</c:v>
                </c:pt>
                <c:pt idx="145">
                  <c:v>-1.2079911829993506</c:v>
                </c:pt>
                <c:pt idx="146">
                  <c:v>-1.2079911829993506</c:v>
                </c:pt>
                <c:pt idx="147">
                  <c:v>-1.2079911829993506</c:v>
                </c:pt>
                <c:pt idx="148">
                  <c:v>-1.5532202232191423</c:v>
                </c:pt>
                <c:pt idx="149">
                  <c:v>-1.9642663106750859</c:v>
                </c:pt>
                <c:pt idx="150">
                  <c:v>-1.5290045171605442</c:v>
                </c:pt>
                <c:pt idx="151">
                  <c:v>-1.115785225314724</c:v>
                </c:pt>
                <c:pt idx="152">
                  <c:v>-1.115785225314724</c:v>
                </c:pt>
                <c:pt idx="153">
                  <c:v>-1.115785225314724</c:v>
                </c:pt>
                <c:pt idx="154">
                  <c:v>-0.54205926638829283</c:v>
                </c:pt>
                <c:pt idx="155">
                  <c:v>-0.15957529377067203</c:v>
                </c:pt>
                <c:pt idx="156">
                  <c:v>0.10120923301406037</c:v>
                </c:pt>
                <c:pt idx="157">
                  <c:v>4.7810496577199046E-2</c:v>
                </c:pt>
                <c:pt idx="158">
                  <c:v>-0.75565421213580919</c:v>
                </c:pt>
                <c:pt idx="159">
                  <c:v>-0.75565421213580919</c:v>
                </c:pt>
                <c:pt idx="160">
                  <c:v>-0.75565421213580919</c:v>
                </c:pt>
                <c:pt idx="161">
                  <c:v>-0.91150401266668268</c:v>
                </c:pt>
                <c:pt idx="162">
                  <c:v>-0.52001676471957126</c:v>
                </c:pt>
                <c:pt idx="163">
                  <c:v>-6.2712469536336357E-2</c:v>
                </c:pt>
                <c:pt idx="164">
                  <c:v>0.40607876313625013</c:v>
                </c:pt>
                <c:pt idx="165">
                  <c:v>0.45761475295323351</c:v>
                </c:pt>
                <c:pt idx="166">
                  <c:v>0.45761475295323351</c:v>
                </c:pt>
                <c:pt idx="167">
                  <c:v>0.45761475295323351</c:v>
                </c:pt>
                <c:pt idx="168">
                  <c:v>5.0294158737045791E-2</c:v>
                </c:pt>
                <c:pt idx="169">
                  <c:v>0.44861147762375708</c:v>
                </c:pt>
                <c:pt idx="170">
                  <c:v>0.44861147762375708</c:v>
                </c:pt>
                <c:pt idx="171">
                  <c:v>0.16112758262056559</c:v>
                </c:pt>
                <c:pt idx="172">
                  <c:v>0.1651635336303201</c:v>
                </c:pt>
                <c:pt idx="173">
                  <c:v>0.1651635336303201</c:v>
                </c:pt>
                <c:pt idx="174">
                  <c:v>0.1651635336303201</c:v>
                </c:pt>
                <c:pt idx="175">
                  <c:v>0.33250027165054519</c:v>
                </c:pt>
                <c:pt idx="176">
                  <c:v>0.31759829869142209</c:v>
                </c:pt>
                <c:pt idx="177">
                  <c:v>-0.22539234100682393</c:v>
                </c:pt>
                <c:pt idx="178">
                  <c:v>-1.924838173889043E-2</c:v>
                </c:pt>
                <c:pt idx="179">
                  <c:v>-0.48679778333152512</c:v>
                </c:pt>
                <c:pt idx="180">
                  <c:v>-0.48679778333152512</c:v>
                </c:pt>
                <c:pt idx="181">
                  <c:v>-0.48679778333152512</c:v>
                </c:pt>
                <c:pt idx="182">
                  <c:v>-1.0120923301408027</c:v>
                </c:pt>
                <c:pt idx="183">
                  <c:v>-0.58428152310582959</c:v>
                </c:pt>
                <c:pt idx="184">
                  <c:v>-5.5882398596764915E-3</c:v>
                </c:pt>
                <c:pt idx="185">
                  <c:v>-5.5882398596764915E-3</c:v>
                </c:pt>
                <c:pt idx="186">
                  <c:v>0.47096443706242042</c:v>
                </c:pt>
                <c:pt idx="187">
                  <c:v>0.47096443706242042</c:v>
                </c:pt>
                <c:pt idx="188">
                  <c:v>0.47096443706242042</c:v>
                </c:pt>
                <c:pt idx="189">
                  <c:v>0.55354620387761599</c:v>
                </c:pt>
                <c:pt idx="190">
                  <c:v>0.40049052327655943</c:v>
                </c:pt>
                <c:pt idx="191">
                  <c:v>0.51535989816984795</c:v>
                </c:pt>
                <c:pt idx="192">
                  <c:v>1.0204746899302961</c:v>
                </c:pt>
                <c:pt idx="193">
                  <c:v>1.2933670697443489</c:v>
                </c:pt>
                <c:pt idx="194">
                  <c:v>1.2933670697443489</c:v>
                </c:pt>
                <c:pt idx="195">
                  <c:v>1.2933670697443489</c:v>
                </c:pt>
                <c:pt idx="196">
                  <c:v>0.98197792645254367</c:v>
                </c:pt>
                <c:pt idx="197">
                  <c:v>1.4206547554368854</c:v>
                </c:pt>
                <c:pt idx="198">
                  <c:v>1.4358671861659928</c:v>
                </c:pt>
                <c:pt idx="199">
                  <c:v>1.1409323046832611</c:v>
                </c:pt>
                <c:pt idx="200">
                  <c:v>0.85158566306017747</c:v>
                </c:pt>
                <c:pt idx="201">
                  <c:v>0.85158566306017747</c:v>
                </c:pt>
                <c:pt idx="202">
                  <c:v>0.85158566306017747</c:v>
                </c:pt>
                <c:pt idx="203">
                  <c:v>0.80625882864282516</c:v>
                </c:pt>
                <c:pt idx="204">
                  <c:v>0.77521305164465559</c:v>
                </c:pt>
                <c:pt idx="205">
                  <c:v>0.38031076822775844</c:v>
                </c:pt>
                <c:pt idx="206">
                  <c:v>0.60570310923455395</c:v>
                </c:pt>
                <c:pt idx="207">
                  <c:v>1.0248210987100492</c:v>
                </c:pt>
                <c:pt idx="208">
                  <c:v>1.0248210987100492</c:v>
                </c:pt>
                <c:pt idx="209">
                  <c:v>1.0248210987100492</c:v>
                </c:pt>
                <c:pt idx="210">
                  <c:v>1.2235140714984141</c:v>
                </c:pt>
                <c:pt idx="211">
                  <c:v>1.3225501001226263</c:v>
                </c:pt>
                <c:pt idx="212">
                  <c:v>1.8850995793297187</c:v>
                </c:pt>
                <c:pt idx="213">
                  <c:v>2.1583024169137559</c:v>
                </c:pt>
                <c:pt idx="214">
                  <c:v>3.1058195308983017</c:v>
                </c:pt>
                <c:pt idx="215">
                  <c:v>3.1058195308983017</c:v>
                </c:pt>
                <c:pt idx="216">
                  <c:v>3.1058195308983017</c:v>
                </c:pt>
                <c:pt idx="217">
                  <c:v>2.8633520125424923</c:v>
                </c:pt>
                <c:pt idx="218">
                  <c:v>2.345818909982782</c:v>
                </c:pt>
                <c:pt idx="219">
                  <c:v>2.0546095217397919</c:v>
                </c:pt>
                <c:pt idx="220">
                  <c:v>1.9248381738873945</c:v>
                </c:pt>
                <c:pt idx="221">
                  <c:v>2.3240868660840306</c:v>
                </c:pt>
                <c:pt idx="222">
                  <c:v>2.3240868660840306</c:v>
                </c:pt>
                <c:pt idx="223">
                  <c:v>2.3240868660840306</c:v>
                </c:pt>
                <c:pt idx="224">
                  <c:v>2.5417177628413157</c:v>
                </c:pt>
                <c:pt idx="225">
                  <c:v>3.0260318840129798</c:v>
                </c:pt>
                <c:pt idx="226">
                  <c:v>3.3824374039521246</c:v>
                </c:pt>
                <c:pt idx="227">
                  <c:v>3.1095450241381002</c:v>
                </c:pt>
                <c:pt idx="228">
                  <c:v>3.3293491252852192</c:v>
                </c:pt>
                <c:pt idx="229">
                  <c:v>3.3293491252852192</c:v>
                </c:pt>
                <c:pt idx="230">
                  <c:v>3.3293491252852192</c:v>
                </c:pt>
                <c:pt idx="231">
                  <c:v>3.5510159730522446</c:v>
                </c:pt>
                <c:pt idx="232">
                  <c:v>3.8139737042268678</c:v>
                </c:pt>
                <c:pt idx="233">
                  <c:v>4.0213594945747388</c:v>
                </c:pt>
                <c:pt idx="234">
                  <c:v>3.6329768243274572</c:v>
                </c:pt>
                <c:pt idx="235">
                  <c:v>4.1051830924698578</c:v>
                </c:pt>
                <c:pt idx="236">
                  <c:v>4.1051830924698578</c:v>
                </c:pt>
                <c:pt idx="237">
                  <c:v>4.1051830924698578</c:v>
                </c:pt>
                <c:pt idx="238">
                  <c:v>4.046506573943276</c:v>
                </c:pt>
                <c:pt idx="239">
                  <c:v>4.0201176634948155</c:v>
                </c:pt>
                <c:pt idx="240">
                  <c:v>3.9189084304807551</c:v>
                </c:pt>
                <c:pt idx="241">
                  <c:v>3.7733037363592672</c:v>
                </c:pt>
                <c:pt idx="242">
                  <c:v>3.4873721302059835</c:v>
                </c:pt>
                <c:pt idx="243">
                  <c:v>3.4873721302059835</c:v>
                </c:pt>
                <c:pt idx="244">
                  <c:v>3.4873721302059835</c:v>
                </c:pt>
                <c:pt idx="245">
                  <c:v>3.4873721302059835</c:v>
                </c:pt>
                <c:pt idx="246">
                  <c:v>3.8822744136228806</c:v>
                </c:pt>
                <c:pt idx="247">
                  <c:v>4.4162617779916644</c:v>
                </c:pt>
                <c:pt idx="248">
                  <c:v>4.7059188773846898</c:v>
                </c:pt>
                <c:pt idx="249">
                  <c:v>4.7965725462193944</c:v>
                </c:pt>
                <c:pt idx="250">
                  <c:v>4.7965725462193944</c:v>
                </c:pt>
                <c:pt idx="251">
                  <c:v>4.7965725462193944</c:v>
                </c:pt>
                <c:pt idx="252">
                  <c:v>5.0024060477173578</c:v>
                </c:pt>
                <c:pt idx="253">
                  <c:v>5.2690892721317368</c:v>
                </c:pt>
                <c:pt idx="254">
                  <c:v>5.2271774731841987</c:v>
                </c:pt>
                <c:pt idx="255">
                  <c:v>5.1812297232268918</c:v>
                </c:pt>
                <c:pt idx="256">
                  <c:v>5.4516384408810836</c:v>
                </c:pt>
                <c:pt idx="257">
                  <c:v>5.4516384408810836</c:v>
                </c:pt>
                <c:pt idx="258">
                  <c:v>5.4516384408810836</c:v>
                </c:pt>
                <c:pt idx="259">
                  <c:v>5.8710668881265349</c:v>
                </c:pt>
                <c:pt idx="260">
                  <c:v>5.7919001567811677</c:v>
                </c:pt>
                <c:pt idx="261">
                  <c:v>5.4469815743313461</c:v>
                </c:pt>
                <c:pt idx="262">
                  <c:v>5.5783052110336655</c:v>
                </c:pt>
                <c:pt idx="263">
                  <c:v>5.5208705235870354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1B9-44C3-ABAE-0B265E41EA5D}"/>
            </c:ext>
          </c:extLst>
        </c:ser>
        <c:ser>
          <c:idx val="6"/>
          <c:order val="3"/>
          <c:tx>
            <c:strRef>
              <c:f>'[★2407assetperformance_Date(local).xlsx]ytd_flow'!$CQ$2</c:f>
              <c:strCache>
                <c:ptCount val="1"/>
                <c:pt idx="0">
                  <c:v>US HY</c:v>
                </c:pt>
              </c:strCache>
            </c:strRef>
          </c:tx>
          <c:spPr>
            <a:ln w="19050" cap="rnd">
              <a:solidFill>
                <a:srgbClr val="20376D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'[★2407assetperformance_Date(local).xlsx]ytd_flow'!$C$6221:$C$6484</c:f>
              <c:numCache>
                <c:formatCode>m/d/yyyy</c:formatCode>
                <c:ptCount val="264"/>
                <c:pt idx="0">
                  <c:v>45292</c:v>
                </c:pt>
                <c:pt idx="1">
                  <c:v>45293</c:v>
                </c:pt>
                <c:pt idx="2">
                  <c:v>45294</c:v>
                </c:pt>
                <c:pt idx="3">
                  <c:v>45295</c:v>
                </c:pt>
                <c:pt idx="4">
                  <c:v>45296</c:v>
                </c:pt>
                <c:pt idx="5">
                  <c:v>45297</c:v>
                </c:pt>
                <c:pt idx="6">
                  <c:v>45298</c:v>
                </c:pt>
                <c:pt idx="7">
                  <c:v>45299</c:v>
                </c:pt>
                <c:pt idx="8">
                  <c:v>45300</c:v>
                </c:pt>
                <c:pt idx="9">
                  <c:v>45301</c:v>
                </c:pt>
                <c:pt idx="10">
                  <c:v>45302</c:v>
                </c:pt>
                <c:pt idx="11">
                  <c:v>45303</c:v>
                </c:pt>
                <c:pt idx="12">
                  <c:v>45304</c:v>
                </c:pt>
                <c:pt idx="13">
                  <c:v>45305</c:v>
                </c:pt>
                <c:pt idx="14">
                  <c:v>45306</c:v>
                </c:pt>
                <c:pt idx="15">
                  <c:v>45307</c:v>
                </c:pt>
                <c:pt idx="16">
                  <c:v>45308</c:v>
                </c:pt>
                <c:pt idx="17">
                  <c:v>45309</c:v>
                </c:pt>
                <c:pt idx="18">
                  <c:v>45310</c:v>
                </c:pt>
                <c:pt idx="19">
                  <c:v>45311</c:v>
                </c:pt>
                <c:pt idx="20">
                  <c:v>45312</c:v>
                </c:pt>
                <c:pt idx="21">
                  <c:v>45313</c:v>
                </c:pt>
                <c:pt idx="22">
                  <c:v>45314</c:v>
                </c:pt>
                <c:pt idx="23">
                  <c:v>45315</c:v>
                </c:pt>
                <c:pt idx="24">
                  <c:v>45316</c:v>
                </c:pt>
                <c:pt idx="25">
                  <c:v>45317</c:v>
                </c:pt>
                <c:pt idx="26">
                  <c:v>45318</c:v>
                </c:pt>
                <c:pt idx="27">
                  <c:v>45319</c:v>
                </c:pt>
                <c:pt idx="28">
                  <c:v>45320</c:v>
                </c:pt>
                <c:pt idx="29">
                  <c:v>45321</c:v>
                </c:pt>
                <c:pt idx="30">
                  <c:v>45322</c:v>
                </c:pt>
                <c:pt idx="31">
                  <c:v>45323</c:v>
                </c:pt>
                <c:pt idx="32">
                  <c:v>45324</c:v>
                </c:pt>
                <c:pt idx="33">
                  <c:v>45325</c:v>
                </c:pt>
                <c:pt idx="34">
                  <c:v>45326</c:v>
                </c:pt>
                <c:pt idx="35">
                  <c:v>45327</c:v>
                </c:pt>
                <c:pt idx="36">
                  <c:v>45328</c:v>
                </c:pt>
                <c:pt idx="37">
                  <c:v>45329</c:v>
                </c:pt>
                <c:pt idx="38">
                  <c:v>45330</c:v>
                </c:pt>
                <c:pt idx="39">
                  <c:v>45331</c:v>
                </c:pt>
                <c:pt idx="40">
                  <c:v>45332</c:v>
                </c:pt>
                <c:pt idx="41">
                  <c:v>45333</c:v>
                </c:pt>
                <c:pt idx="42">
                  <c:v>45334</c:v>
                </c:pt>
                <c:pt idx="43">
                  <c:v>45335</c:v>
                </c:pt>
                <c:pt idx="44">
                  <c:v>45336</c:v>
                </c:pt>
                <c:pt idx="45">
                  <c:v>45337</c:v>
                </c:pt>
                <c:pt idx="46">
                  <c:v>45338</c:v>
                </c:pt>
                <c:pt idx="47">
                  <c:v>45339</c:v>
                </c:pt>
                <c:pt idx="48">
                  <c:v>45340</c:v>
                </c:pt>
                <c:pt idx="49">
                  <c:v>45341</c:v>
                </c:pt>
                <c:pt idx="50">
                  <c:v>45342</c:v>
                </c:pt>
                <c:pt idx="51">
                  <c:v>45343</c:v>
                </c:pt>
                <c:pt idx="52">
                  <c:v>45344</c:v>
                </c:pt>
                <c:pt idx="53">
                  <c:v>45345</c:v>
                </c:pt>
                <c:pt idx="54">
                  <c:v>45346</c:v>
                </c:pt>
                <c:pt idx="55">
                  <c:v>45347</c:v>
                </c:pt>
                <c:pt idx="56">
                  <c:v>45348</c:v>
                </c:pt>
                <c:pt idx="57">
                  <c:v>45349</c:v>
                </c:pt>
                <c:pt idx="58">
                  <c:v>45350</c:v>
                </c:pt>
                <c:pt idx="59">
                  <c:v>45351</c:v>
                </c:pt>
                <c:pt idx="60">
                  <c:v>45352</c:v>
                </c:pt>
                <c:pt idx="61">
                  <c:v>45353</c:v>
                </c:pt>
                <c:pt idx="62">
                  <c:v>45354</c:v>
                </c:pt>
                <c:pt idx="63">
                  <c:v>45355</c:v>
                </c:pt>
                <c:pt idx="64">
                  <c:v>45356</c:v>
                </c:pt>
                <c:pt idx="65">
                  <c:v>45357</c:v>
                </c:pt>
                <c:pt idx="66">
                  <c:v>45358</c:v>
                </c:pt>
                <c:pt idx="67">
                  <c:v>45359</c:v>
                </c:pt>
                <c:pt idx="68">
                  <c:v>45360</c:v>
                </c:pt>
                <c:pt idx="69">
                  <c:v>45361</c:v>
                </c:pt>
                <c:pt idx="70">
                  <c:v>45362</c:v>
                </c:pt>
                <c:pt idx="71">
                  <c:v>45363</c:v>
                </c:pt>
                <c:pt idx="72">
                  <c:v>45364</c:v>
                </c:pt>
                <c:pt idx="73">
                  <c:v>45365</c:v>
                </c:pt>
                <c:pt idx="74">
                  <c:v>45366</c:v>
                </c:pt>
                <c:pt idx="75">
                  <c:v>45367</c:v>
                </c:pt>
                <c:pt idx="76">
                  <c:v>45368</c:v>
                </c:pt>
                <c:pt idx="77">
                  <c:v>45369</c:v>
                </c:pt>
                <c:pt idx="78">
                  <c:v>45370</c:v>
                </c:pt>
                <c:pt idx="79">
                  <c:v>45371</c:v>
                </c:pt>
                <c:pt idx="80">
                  <c:v>45372</c:v>
                </c:pt>
                <c:pt idx="81">
                  <c:v>45373</c:v>
                </c:pt>
                <c:pt idx="82">
                  <c:v>45374</c:v>
                </c:pt>
                <c:pt idx="83">
                  <c:v>45375</c:v>
                </c:pt>
                <c:pt idx="84">
                  <c:v>45376</c:v>
                </c:pt>
                <c:pt idx="85">
                  <c:v>45377</c:v>
                </c:pt>
                <c:pt idx="86">
                  <c:v>45378</c:v>
                </c:pt>
                <c:pt idx="87">
                  <c:v>45379</c:v>
                </c:pt>
                <c:pt idx="88">
                  <c:v>45380</c:v>
                </c:pt>
                <c:pt idx="89">
                  <c:v>45381</c:v>
                </c:pt>
                <c:pt idx="90">
                  <c:v>45382</c:v>
                </c:pt>
                <c:pt idx="91">
                  <c:v>45383</c:v>
                </c:pt>
                <c:pt idx="92">
                  <c:v>45384</c:v>
                </c:pt>
                <c:pt idx="93">
                  <c:v>45385</c:v>
                </c:pt>
                <c:pt idx="94">
                  <c:v>45386</c:v>
                </c:pt>
                <c:pt idx="95">
                  <c:v>45387</c:v>
                </c:pt>
                <c:pt idx="96">
                  <c:v>45388</c:v>
                </c:pt>
                <c:pt idx="97">
                  <c:v>45389</c:v>
                </c:pt>
                <c:pt idx="98">
                  <c:v>45390</c:v>
                </c:pt>
                <c:pt idx="99">
                  <c:v>45391</c:v>
                </c:pt>
                <c:pt idx="100">
                  <c:v>45392</c:v>
                </c:pt>
                <c:pt idx="101">
                  <c:v>45393</c:v>
                </c:pt>
                <c:pt idx="102">
                  <c:v>45394</c:v>
                </c:pt>
                <c:pt idx="103">
                  <c:v>45395</c:v>
                </c:pt>
                <c:pt idx="104">
                  <c:v>45396</c:v>
                </c:pt>
                <c:pt idx="105">
                  <c:v>45397</c:v>
                </c:pt>
                <c:pt idx="106">
                  <c:v>45398</c:v>
                </c:pt>
                <c:pt idx="107">
                  <c:v>45399</c:v>
                </c:pt>
                <c:pt idx="108">
                  <c:v>45400</c:v>
                </c:pt>
                <c:pt idx="109">
                  <c:v>45401</c:v>
                </c:pt>
                <c:pt idx="110">
                  <c:v>45402</c:v>
                </c:pt>
                <c:pt idx="111">
                  <c:v>45403</c:v>
                </c:pt>
                <c:pt idx="112">
                  <c:v>45404</c:v>
                </c:pt>
                <c:pt idx="113">
                  <c:v>45405</c:v>
                </c:pt>
                <c:pt idx="114">
                  <c:v>45406</c:v>
                </c:pt>
                <c:pt idx="115">
                  <c:v>45407</c:v>
                </c:pt>
                <c:pt idx="116">
                  <c:v>45408</c:v>
                </c:pt>
                <c:pt idx="117">
                  <c:v>45409</c:v>
                </c:pt>
                <c:pt idx="118">
                  <c:v>45410</c:v>
                </c:pt>
                <c:pt idx="119">
                  <c:v>45411</c:v>
                </c:pt>
                <c:pt idx="120">
                  <c:v>45412</c:v>
                </c:pt>
                <c:pt idx="121">
                  <c:v>45413</c:v>
                </c:pt>
                <c:pt idx="122">
                  <c:v>45414</c:v>
                </c:pt>
                <c:pt idx="123">
                  <c:v>45415</c:v>
                </c:pt>
                <c:pt idx="124">
                  <c:v>45416</c:v>
                </c:pt>
                <c:pt idx="125">
                  <c:v>45417</c:v>
                </c:pt>
                <c:pt idx="126">
                  <c:v>45418</c:v>
                </c:pt>
                <c:pt idx="127">
                  <c:v>45419</c:v>
                </c:pt>
                <c:pt idx="128">
                  <c:v>45420</c:v>
                </c:pt>
                <c:pt idx="129">
                  <c:v>45421</c:v>
                </c:pt>
                <c:pt idx="130">
                  <c:v>45422</c:v>
                </c:pt>
                <c:pt idx="131">
                  <c:v>45423</c:v>
                </c:pt>
                <c:pt idx="132">
                  <c:v>45424</c:v>
                </c:pt>
                <c:pt idx="133">
                  <c:v>45425</c:v>
                </c:pt>
                <c:pt idx="134">
                  <c:v>45426</c:v>
                </c:pt>
                <c:pt idx="135">
                  <c:v>45427</c:v>
                </c:pt>
                <c:pt idx="136">
                  <c:v>45428</c:v>
                </c:pt>
                <c:pt idx="137">
                  <c:v>45429</c:v>
                </c:pt>
                <c:pt idx="138">
                  <c:v>45430</c:v>
                </c:pt>
                <c:pt idx="139">
                  <c:v>45431</c:v>
                </c:pt>
                <c:pt idx="140">
                  <c:v>45432</c:v>
                </c:pt>
                <c:pt idx="141">
                  <c:v>45433</c:v>
                </c:pt>
                <c:pt idx="142">
                  <c:v>45434</c:v>
                </c:pt>
                <c:pt idx="143">
                  <c:v>45435</c:v>
                </c:pt>
                <c:pt idx="144">
                  <c:v>45436</c:v>
                </c:pt>
                <c:pt idx="145">
                  <c:v>45437</c:v>
                </c:pt>
                <c:pt idx="146">
                  <c:v>45438</c:v>
                </c:pt>
                <c:pt idx="147">
                  <c:v>45439</c:v>
                </c:pt>
                <c:pt idx="148">
                  <c:v>45440</c:v>
                </c:pt>
                <c:pt idx="149">
                  <c:v>45441</c:v>
                </c:pt>
                <c:pt idx="150">
                  <c:v>45442</c:v>
                </c:pt>
                <c:pt idx="151">
                  <c:v>45443</c:v>
                </c:pt>
                <c:pt idx="152">
                  <c:v>45444</c:v>
                </c:pt>
                <c:pt idx="153">
                  <c:v>45445</c:v>
                </c:pt>
                <c:pt idx="154">
                  <c:v>45446</c:v>
                </c:pt>
                <c:pt idx="155">
                  <c:v>45447</c:v>
                </c:pt>
                <c:pt idx="156">
                  <c:v>45448</c:v>
                </c:pt>
                <c:pt idx="157">
                  <c:v>45449</c:v>
                </c:pt>
                <c:pt idx="158">
                  <c:v>45450</c:v>
                </c:pt>
                <c:pt idx="159">
                  <c:v>45451</c:v>
                </c:pt>
                <c:pt idx="160">
                  <c:v>45452</c:v>
                </c:pt>
                <c:pt idx="161">
                  <c:v>45453</c:v>
                </c:pt>
                <c:pt idx="162">
                  <c:v>45454</c:v>
                </c:pt>
                <c:pt idx="163">
                  <c:v>45455</c:v>
                </c:pt>
                <c:pt idx="164">
                  <c:v>45456</c:v>
                </c:pt>
                <c:pt idx="165">
                  <c:v>45457</c:v>
                </c:pt>
                <c:pt idx="166">
                  <c:v>45458</c:v>
                </c:pt>
                <c:pt idx="167">
                  <c:v>45459</c:v>
                </c:pt>
                <c:pt idx="168">
                  <c:v>45460</c:v>
                </c:pt>
                <c:pt idx="169">
                  <c:v>45461</c:v>
                </c:pt>
                <c:pt idx="170">
                  <c:v>45462</c:v>
                </c:pt>
                <c:pt idx="171">
                  <c:v>45463</c:v>
                </c:pt>
                <c:pt idx="172">
                  <c:v>45464</c:v>
                </c:pt>
                <c:pt idx="173">
                  <c:v>45465</c:v>
                </c:pt>
                <c:pt idx="174">
                  <c:v>45466</c:v>
                </c:pt>
                <c:pt idx="175">
                  <c:v>45467</c:v>
                </c:pt>
                <c:pt idx="176">
                  <c:v>45468</c:v>
                </c:pt>
                <c:pt idx="177">
                  <c:v>45469</c:v>
                </c:pt>
                <c:pt idx="178">
                  <c:v>45470</c:v>
                </c:pt>
                <c:pt idx="179">
                  <c:v>45471</c:v>
                </c:pt>
                <c:pt idx="180">
                  <c:v>45472</c:v>
                </c:pt>
                <c:pt idx="181">
                  <c:v>45473</c:v>
                </c:pt>
                <c:pt idx="182">
                  <c:v>45474</c:v>
                </c:pt>
                <c:pt idx="183">
                  <c:v>45475</c:v>
                </c:pt>
                <c:pt idx="184">
                  <c:v>45476</c:v>
                </c:pt>
                <c:pt idx="185">
                  <c:v>45477</c:v>
                </c:pt>
                <c:pt idx="186">
                  <c:v>45478</c:v>
                </c:pt>
                <c:pt idx="187">
                  <c:v>45479</c:v>
                </c:pt>
                <c:pt idx="188">
                  <c:v>45480</c:v>
                </c:pt>
                <c:pt idx="189">
                  <c:v>45481</c:v>
                </c:pt>
                <c:pt idx="190">
                  <c:v>45482</c:v>
                </c:pt>
                <c:pt idx="191">
                  <c:v>45483</c:v>
                </c:pt>
                <c:pt idx="192">
                  <c:v>45484</c:v>
                </c:pt>
                <c:pt idx="193">
                  <c:v>45485</c:v>
                </c:pt>
                <c:pt idx="194">
                  <c:v>45486</c:v>
                </c:pt>
                <c:pt idx="195">
                  <c:v>45487</c:v>
                </c:pt>
                <c:pt idx="196">
                  <c:v>45488</c:v>
                </c:pt>
                <c:pt idx="197">
                  <c:v>45489</c:v>
                </c:pt>
                <c:pt idx="198">
                  <c:v>45490</c:v>
                </c:pt>
                <c:pt idx="199">
                  <c:v>45491</c:v>
                </c:pt>
                <c:pt idx="200">
                  <c:v>45492</c:v>
                </c:pt>
                <c:pt idx="201">
                  <c:v>45493</c:v>
                </c:pt>
                <c:pt idx="202">
                  <c:v>45494</c:v>
                </c:pt>
                <c:pt idx="203">
                  <c:v>45495</c:v>
                </c:pt>
                <c:pt idx="204">
                  <c:v>45496</c:v>
                </c:pt>
                <c:pt idx="205">
                  <c:v>45497</c:v>
                </c:pt>
                <c:pt idx="206">
                  <c:v>45498</c:v>
                </c:pt>
                <c:pt idx="207">
                  <c:v>45499</c:v>
                </c:pt>
                <c:pt idx="208">
                  <c:v>45500</c:v>
                </c:pt>
                <c:pt idx="209">
                  <c:v>45501</c:v>
                </c:pt>
                <c:pt idx="210">
                  <c:v>45502</c:v>
                </c:pt>
                <c:pt idx="211">
                  <c:v>45503</c:v>
                </c:pt>
                <c:pt idx="212">
                  <c:v>45504</c:v>
                </c:pt>
                <c:pt idx="213">
                  <c:v>45505</c:v>
                </c:pt>
                <c:pt idx="214">
                  <c:v>45506</c:v>
                </c:pt>
                <c:pt idx="215">
                  <c:v>45507</c:v>
                </c:pt>
                <c:pt idx="216">
                  <c:v>45508</c:v>
                </c:pt>
                <c:pt idx="217">
                  <c:v>45509</c:v>
                </c:pt>
                <c:pt idx="218">
                  <c:v>45510</c:v>
                </c:pt>
                <c:pt idx="219">
                  <c:v>45511</c:v>
                </c:pt>
                <c:pt idx="220">
                  <c:v>45512</c:v>
                </c:pt>
                <c:pt idx="221">
                  <c:v>45513</c:v>
                </c:pt>
                <c:pt idx="222">
                  <c:v>45514</c:v>
                </c:pt>
                <c:pt idx="223">
                  <c:v>45515</c:v>
                </c:pt>
                <c:pt idx="224">
                  <c:v>45516</c:v>
                </c:pt>
                <c:pt idx="225">
                  <c:v>45517</c:v>
                </c:pt>
                <c:pt idx="226">
                  <c:v>45518</c:v>
                </c:pt>
                <c:pt idx="227">
                  <c:v>45519</c:v>
                </c:pt>
                <c:pt idx="228">
                  <c:v>45520</c:v>
                </c:pt>
                <c:pt idx="229">
                  <c:v>45521</c:v>
                </c:pt>
                <c:pt idx="230">
                  <c:v>45522</c:v>
                </c:pt>
                <c:pt idx="231">
                  <c:v>45523</c:v>
                </c:pt>
                <c:pt idx="232">
                  <c:v>45524</c:v>
                </c:pt>
                <c:pt idx="233">
                  <c:v>45525</c:v>
                </c:pt>
                <c:pt idx="234">
                  <c:v>45526</c:v>
                </c:pt>
                <c:pt idx="235">
                  <c:v>45527</c:v>
                </c:pt>
                <c:pt idx="236">
                  <c:v>45528</c:v>
                </c:pt>
                <c:pt idx="237">
                  <c:v>45529</c:v>
                </c:pt>
                <c:pt idx="238">
                  <c:v>45530</c:v>
                </c:pt>
                <c:pt idx="239">
                  <c:v>45531</c:v>
                </c:pt>
                <c:pt idx="240">
                  <c:v>45532</c:v>
                </c:pt>
                <c:pt idx="241">
                  <c:v>45533</c:v>
                </c:pt>
                <c:pt idx="242">
                  <c:v>45534</c:v>
                </c:pt>
                <c:pt idx="243">
                  <c:v>45535</c:v>
                </c:pt>
                <c:pt idx="244">
                  <c:v>45536</c:v>
                </c:pt>
                <c:pt idx="245">
                  <c:v>45537</c:v>
                </c:pt>
                <c:pt idx="246">
                  <c:v>45538</c:v>
                </c:pt>
                <c:pt idx="247">
                  <c:v>45539</c:v>
                </c:pt>
                <c:pt idx="248">
                  <c:v>45540</c:v>
                </c:pt>
                <c:pt idx="249">
                  <c:v>45541</c:v>
                </c:pt>
                <c:pt idx="250">
                  <c:v>45542</c:v>
                </c:pt>
                <c:pt idx="251">
                  <c:v>45543</c:v>
                </c:pt>
                <c:pt idx="252">
                  <c:v>45544</c:v>
                </c:pt>
                <c:pt idx="253">
                  <c:v>45545</c:v>
                </c:pt>
                <c:pt idx="254">
                  <c:v>45546</c:v>
                </c:pt>
                <c:pt idx="255">
                  <c:v>45547</c:v>
                </c:pt>
                <c:pt idx="256">
                  <c:v>45548</c:v>
                </c:pt>
                <c:pt idx="257">
                  <c:v>45549</c:v>
                </c:pt>
                <c:pt idx="258">
                  <c:v>45550</c:v>
                </c:pt>
                <c:pt idx="259">
                  <c:v>45551</c:v>
                </c:pt>
                <c:pt idx="260">
                  <c:v>45552</c:v>
                </c:pt>
                <c:pt idx="261">
                  <c:v>45553</c:v>
                </c:pt>
                <c:pt idx="262">
                  <c:v>45554</c:v>
                </c:pt>
                <c:pt idx="263">
                  <c:v>45555</c:v>
                </c:pt>
              </c:numCache>
            </c:numRef>
          </c:cat>
          <c:val>
            <c:numRef>
              <c:f>'[★2407assetperformance_Date(local).xlsx]ytd_flow'!$CQ$6221:$CQ$6484</c:f>
              <c:numCache>
                <c:formatCode>0.0</c:formatCode>
                <c:ptCount val="264"/>
                <c:pt idx="0" formatCode="General">
                  <c:v>0</c:v>
                </c:pt>
                <c:pt idx="1">
                  <c:v>-0.42944414201897985</c:v>
                </c:pt>
                <c:pt idx="2">
                  <c:v>-0.86534002701667134</c:v>
                </c:pt>
                <c:pt idx="3">
                  <c:v>-1.0814734168027513</c:v>
                </c:pt>
                <c:pt idx="4">
                  <c:v>-1.1201838746748791</c:v>
                </c:pt>
                <c:pt idx="5">
                  <c:v>-1.1201838746748791</c:v>
                </c:pt>
                <c:pt idx="6">
                  <c:v>-1.1201838746748791</c:v>
                </c:pt>
                <c:pt idx="7">
                  <c:v>-0.8052581705276225</c:v>
                </c:pt>
                <c:pt idx="8">
                  <c:v>-0.65565838020927458</c:v>
                </c:pt>
                <c:pt idx="9">
                  <c:v>-0.46412226052943595</c:v>
                </c:pt>
                <c:pt idx="10">
                  <c:v>-0.34194237787052373</c:v>
                </c:pt>
                <c:pt idx="11">
                  <c:v>-0.15605153329704535</c:v>
                </c:pt>
                <c:pt idx="12">
                  <c:v>-0.15605153329704535</c:v>
                </c:pt>
                <c:pt idx="13">
                  <c:v>-0.15605153329704535</c:v>
                </c:pt>
                <c:pt idx="14">
                  <c:v>-0.15605153329704535</c:v>
                </c:pt>
                <c:pt idx="15">
                  <c:v>-0.39597572531702951</c:v>
                </c:pt>
                <c:pt idx="16">
                  <c:v>-0.75324099276194545</c:v>
                </c:pt>
                <c:pt idx="17">
                  <c:v>-0.73106312627268721</c:v>
                </c:pt>
                <c:pt idx="18">
                  <c:v>-0.67622331095384425</c:v>
                </c:pt>
                <c:pt idx="19">
                  <c:v>-0.67622331095384425</c:v>
                </c:pt>
                <c:pt idx="20">
                  <c:v>-0.67622331095384425</c:v>
                </c:pt>
                <c:pt idx="21">
                  <c:v>-0.42137946329562226</c:v>
                </c:pt>
                <c:pt idx="22">
                  <c:v>-0.46855783382729044</c:v>
                </c:pt>
                <c:pt idx="23">
                  <c:v>-0.39154015201920345</c:v>
                </c:pt>
                <c:pt idx="24">
                  <c:v>-0.18185850521177827</c:v>
                </c:pt>
                <c:pt idx="25">
                  <c:v>-6.6130365531563484E-2</c:v>
                </c:pt>
                <c:pt idx="26">
                  <c:v>-6.6130365531563484E-2</c:v>
                </c:pt>
                <c:pt idx="27">
                  <c:v>-6.6130365531563484E-2</c:v>
                </c:pt>
                <c:pt idx="28">
                  <c:v>8.9114699893144689E-2</c:v>
                </c:pt>
                <c:pt idx="29">
                  <c:v>7.3388576382598103E-2</c:v>
                </c:pt>
                <c:pt idx="30">
                  <c:v>-4.0323393616858993E-3</c:v>
                </c:pt>
                <c:pt idx="31">
                  <c:v>0.22984334361579783</c:v>
                </c:pt>
                <c:pt idx="32">
                  <c:v>3.3065182765781742E-2</c:v>
                </c:pt>
                <c:pt idx="33">
                  <c:v>3.3065182765781742E-2</c:v>
                </c:pt>
                <c:pt idx="34">
                  <c:v>3.3065182765781742E-2</c:v>
                </c:pt>
                <c:pt idx="35">
                  <c:v>-0.31613540595574818</c:v>
                </c:pt>
                <c:pt idx="36">
                  <c:v>-0.13669630436096725</c:v>
                </c:pt>
                <c:pt idx="37">
                  <c:v>4.7178370531668179E-2</c:v>
                </c:pt>
                <c:pt idx="38">
                  <c:v>7.0565938829417973E-2</c:v>
                </c:pt>
                <c:pt idx="39">
                  <c:v>0.16734208350975166</c:v>
                </c:pt>
                <c:pt idx="40">
                  <c:v>0.16734208350975166</c:v>
                </c:pt>
                <c:pt idx="41">
                  <c:v>0.16734208350975166</c:v>
                </c:pt>
                <c:pt idx="42">
                  <c:v>0.20081050021170199</c:v>
                </c:pt>
                <c:pt idx="43">
                  <c:v>-0.32702272223230011</c:v>
                </c:pt>
                <c:pt idx="44">
                  <c:v>-0.22218189882859463</c:v>
                </c:pt>
                <c:pt idx="45">
                  <c:v>-4.4758966914642428E-2</c:v>
                </c:pt>
                <c:pt idx="46">
                  <c:v>-0.15242242787152804</c:v>
                </c:pt>
                <c:pt idx="47">
                  <c:v>-0.15242242787152804</c:v>
                </c:pt>
                <c:pt idx="48">
                  <c:v>-0.15242242787152804</c:v>
                </c:pt>
                <c:pt idx="49">
                  <c:v>-0.15242242787152804</c:v>
                </c:pt>
                <c:pt idx="50">
                  <c:v>-6.0888324361357604E-2</c:v>
                </c:pt>
                <c:pt idx="51">
                  <c:v>-0.10161495191435677</c:v>
                </c:pt>
                <c:pt idx="52">
                  <c:v>0.13306719893546415</c:v>
                </c:pt>
                <c:pt idx="53">
                  <c:v>0.26492469606242253</c:v>
                </c:pt>
                <c:pt idx="54">
                  <c:v>0.26492469606242253</c:v>
                </c:pt>
                <c:pt idx="55">
                  <c:v>0.26492469606242253</c:v>
                </c:pt>
                <c:pt idx="56">
                  <c:v>0.29436077340270117</c:v>
                </c:pt>
                <c:pt idx="57">
                  <c:v>0.25323091191356184</c:v>
                </c:pt>
                <c:pt idx="58">
                  <c:v>0.20685900925421663</c:v>
                </c:pt>
                <c:pt idx="59">
                  <c:v>0.28790903042401794</c:v>
                </c:pt>
                <c:pt idx="60">
                  <c:v>0.46694489808263029</c:v>
                </c:pt>
                <c:pt idx="61">
                  <c:v>0.46694489808263029</c:v>
                </c:pt>
                <c:pt idx="62">
                  <c:v>0.46694489808263029</c:v>
                </c:pt>
                <c:pt idx="63">
                  <c:v>0.56896308393315564</c:v>
                </c:pt>
                <c:pt idx="64">
                  <c:v>0.62622230286902436</c:v>
                </c:pt>
                <c:pt idx="65">
                  <c:v>0.74678924978326222</c:v>
                </c:pt>
                <c:pt idx="66">
                  <c:v>0.90243754914413898</c:v>
                </c:pt>
                <c:pt idx="67">
                  <c:v>1.0173592209520308</c:v>
                </c:pt>
                <c:pt idx="68">
                  <c:v>1.0173592209520308</c:v>
                </c:pt>
                <c:pt idx="69">
                  <c:v>1.0173592209520308</c:v>
                </c:pt>
                <c:pt idx="70">
                  <c:v>1.0004233956329927</c:v>
                </c:pt>
                <c:pt idx="71">
                  <c:v>1.0246174318030654</c:v>
                </c:pt>
                <c:pt idx="72">
                  <c:v>1.0984092421218321</c:v>
                </c:pt>
                <c:pt idx="73">
                  <c:v>0.89235670073995266</c:v>
                </c:pt>
                <c:pt idx="74">
                  <c:v>0.77058005201718061</c:v>
                </c:pt>
                <c:pt idx="75">
                  <c:v>0.77058005201718061</c:v>
                </c:pt>
                <c:pt idx="76">
                  <c:v>0.77058005201718061</c:v>
                </c:pt>
                <c:pt idx="77">
                  <c:v>0.85042037137846194</c:v>
                </c:pt>
                <c:pt idx="78">
                  <c:v>1.0298594729732429</c:v>
                </c:pt>
                <c:pt idx="79">
                  <c:v>1.1625234379725669</c:v>
                </c:pt>
                <c:pt idx="80">
                  <c:v>1.3177685033972608</c:v>
                </c:pt>
                <c:pt idx="81">
                  <c:v>1.3701889150991065</c:v>
                </c:pt>
                <c:pt idx="82">
                  <c:v>1.3701889150991065</c:v>
                </c:pt>
                <c:pt idx="83">
                  <c:v>1.3701889150991065</c:v>
                </c:pt>
                <c:pt idx="84">
                  <c:v>1.319381439141921</c:v>
                </c:pt>
                <c:pt idx="85">
                  <c:v>1.270993366801747</c:v>
                </c:pt>
                <c:pt idx="86">
                  <c:v>1.3770438920139583</c:v>
                </c:pt>
                <c:pt idx="87">
                  <c:v>1.4746265045666291</c:v>
                </c:pt>
                <c:pt idx="88">
                  <c:v>1.4746265045666291</c:v>
                </c:pt>
                <c:pt idx="89">
                  <c:v>1.4746265045666291</c:v>
                </c:pt>
                <c:pt idx="90">
                  <c:v>1.4746265045666291</c:v>
                </c:pt>
                <c:pt idx="91">
                  <c:v>1.2338958446743078</c:v>
                </c:pt>
                <c:pt idx="92">
                  <c:v>0.93792213552691805</c:v>
                </c:pt>
                <c:pt idx="93">
                  <c:v>0.95284179116515588</c:v>
                </c:pt>
                <c:pt idx="94">
                  <c:v>1.0302627069094257</c:v>
                </c:pt>
                <c:pt idx="95">
                  <c:v>0.97663259339906006</c:v>
                </c:pt>
                <c:pt idx="96">
                  <c:v>0.97663259339906006</c:v>
                </c:pt>
                <c:pt idx="97">
                  <c:v>0.97663259339906006</c:v>
                </c:pt>
                <c:pt idx="98">
                  <c:v>1.0238109639307424</c:v>
                </c:pt>
                <c:pt idx="99">
                  <c:v>1.1713945845682474</c:v>
                </c:pt>
                <c:pt idx="100">
                  <c:v>0.74759571765558519</c:v>
                </c:pt>
                <c:pt idx="101">
                  <c:v>0.50404242021009793</c:v>
                </c:pt>
                <c:pt idx="102">
                  <c:v>0.38831428052985473</c:v>
                </c:pt>
                <c:pt idx="103">
                  <c:v>0.38831428052985473</c:v>
                </c:pt>
                <c:pt idx="104">
                  <c:v>0.38831428052985473</c:v>
                </c:pt>
                <c:pt idx="105">
                  <c:v>0.12742192382913231</c:v>
                </c:pt>
                <c:pt idx="106">
                  <c:v>-0.2423435956369957</c:v>
                </c:pt>
                <c:pt idx="107">
                  <c:v>-0.24677916893485019</c:v>
                </c:pt>
                <c:pt idx="108">
                  <c:v>-0.28065081957298332</c:v>
                </c:pt>
                <c:pt idx="109">
                  <c:v>-0.19032641787131865</c:v>
                </c:pt>
                <c:pt idx="110">
                  <c:v>-0.19032641787131865</c:v>
                </c:pt>
                <c:pt idx="111">
                  <c:v>-0.19032641787131865</c:v>
                </c:pt>
                <c:pt idx="112">
                  <c:v>0.1116958003185573</c:v>
                </c:pt>
                <c:pt idx="113">
                  <c:v>0.49033246638036587</c:v>
                </c:pt>
                <c:pt idx="114">
                  <c:v>0.45686404967844396</c:v>
                </c:pt>
                <c:pt idx="115">
                  <c:v>0.1661323817012601</c:v>
                </c:pt>
                <c:pt idx="116">
                  <c:v>0.40766950946591862</c:v>
                </c:pt>
                <c:pt idx="117">
                  <c:v>0.40766950946591862</c:v>
                </c:pt>
                <c:pt idx="118">
                  <c:v>0.40766950946591862</c:v>
                </c:pt>
                <c:pt idx="119">
                  <c:v>0.68025565031555857</c:v>
                </c:pt>
                <c:pt idx="120">
                  <c:v>0.52057501159299591</c:v>
                </c:pt>
                <c:pt idx="121">
                  <c:v>0.6129155829754751</c:v>
                </c:pt>
                <c:pt idx="122">
                  <c:v>0.94679328212261282</c:v>
                </c:pt>
                <c:pt idx="123">
                  <c:v>1.4726103348857862</c:v>
                </c:pt>
                <c:pt idx="124">
                  <c:v>1.4726103348857862</c:v>
                </c:pt>
                <c:pt idx="125">
                  <c:v>1.4726103348857862</c:v>
                </c:pt>
                <c:pt idx="126">
                  <c:v>1.6435815238210409</c:v>
                </c:pt>
                <c:pt idx="127">
                  <c:v>1.6617270509485991</c:v>
                </c:pt>
                <c:pt idx="128">
                  <c:v>1.5363212968003523</c:v>
                </c:pt>
                <c:pt idx="129">
                  <c:v>1.5105143248855768</c:v>
                </c:pt>
                <c:pt idx="130">
                  <c:v>1.4552712756305652</c:v>
                </c:pt>
                <c:pt idx="131">
                  <c:v>1.4552712756305652</c:v>
                </c:pt>
                <c:pt idx="132">
                  <c:v>1.4552712756305652</c:v>
                </c:pt>
                <c:pt idx="133">
                  <c:v>1.479868545736835</c:v>
                </c:pt>
                <c:pt idx="134">
                  <c:v>1.5109175588217596</c:v>
                </c:pt>
                <c:pt idx="135">
                  <c:v>1.8875380552027394</c:v>
                </c:pt>
                <c:pt idx="136">
                  <c:v>1.902457710840963</c:v>
                </c:pt>
                <c:pt idx="137">
                  <c:v>1.8528599366922833</c:v>
                </c:pt>
                <c:pt idx="138">
                  <c:v>1.8528599366922833</c:v>
                </c:pt>
                <c:pt idx="139">
                  <c:v>1.8528599366922833</c:v>
                </c:pt>
                <c:pt idx="140">
                  <c:v>1.8980221375431086</c:v>
                </c:pt>
                <c:pt idx="141">
                  <c:v>1.9585072279683118</c:v>
                </c:pt>
                <c:pt idx="142">
                  <c:v>1.81858505211801</c:v>
                </c:pt>
                <c:pt idx="143">
                  <c:v>1.6976148712675894</c:v>
                </c:pt>
                <c:pt idx="144">
                  <c:v>1.6391459505231865</c:v>
                </c:pt>
                <c:pt idx="145">
                  <c:v>1.6391459505231865</c:v>
                </c:pt>
                <c:pt idx="146">
                  <c:v>1.6391459505231865</c:v>
                </c:pt>
                <c:pt idx="147">
                  <c:v>1.6391459505231865</c:v>
                </c:pt>
                <c:pt idx="148">
                  <c:v>1.6722111332889966</c:v>
                </c:pt>
                <c:pt idx="149">
                  <c:v>1.3798665295671384</c:v>
                </c:pt>
                <c:pt idx="150">
                  <c:v>1.4189802213754348</c:v>
                </c:pt>
                <c:pt idx="151">
                  <c:v>1.6250327627573142</c:v>
                </c:pt>
                <c:pt idx="152">
                  <c:v>1.6250327627573142</c:v>
                </c:pt>
                <c:pt idx="153">
                  <c:v>1.6250327627573142</c:v>
                </c:pt>
                <c:pt idx="154">
                  <c:v>1.9395552329684307</c:v>
                </c:pt>
                <c:pt idx="155">
                  <c:v>2.0452025242444449</c:v>
                </c:pt>
                <c:pt idx="156">
                  <c:v>2.2274642633924202</c:v>
                </c:pt>
                <c:pt idx="157">
                  <c:v>2.2560938728603475</c:v>
                </c:pt>
                <c:pt idx="158">
                  <c:v>2.0585092441379942</c:v>
                </c:pt>
                <c:pt idx="159">
                  <c:v>2.0585092441379942</c:v>
                </c:pt>
                <c:pt idx="160">
                  <c:v>2.0585092441379942</c:v>
                </c:pt>
                <c:pt idx="161">
                  <c:v>2.0447992903082763</c:v>
                </c:pt>
                <c:pt idx="162">
                  <c:v>2.0956067662654618</c:v>
                </c:pt>
                <c:pt idx="163">
                  <c:v>2.5980362507308712</c:v>
                </c:pt>
                <c:pt idx="164">
                  <c:v>2.5899715720075136</c:v>
                </c:pt>
                <c:pt idx="165">
                  <c:v>2.3282727474344398</c:v>
                </c:pt>
                <c:pt idx="166">
                  <c:v>2.3282727474344398</c:v>
                </c:pt>
                <c:pt idx="167">
                  <c:v>2.3282727474344398</c:v>
                </c:pt>
                <c:pt idx="168">
                  <c:v>2.3177886650940422</c:v>
                </c:pt>
                <c:pt idx="169">
                  <c:v>2.4952115970080087</c:v>
                </c:pt>
                <c:pt idx="170">
                  <c:v>2.4952115970080087</c:v>
                </c:pt>
                <c:pt idx="171">
                  <c:v>2.5145668259440868</c:v>
                </c:pt>
                <c:pt idx="172">
                  <c:v>2.5419867336035082</c:v>
                </c:pt>
                <c:pt idx="173">
                  <c:v>2.5419867336035082</c:v>
                </c:pt>
                <c:pt idx="174">
                  <c:v>2.5419867336035082</c:v>
                </c:pt>
                <c:pt idx="175">
                  <c:v>2.6411822819008393</c:v>
                </c:pt>
                <c:pt idx="176">
                  <c:v>2.6677957216879662</c:v>
                </c:pt>
                <c:pt idx="177">
                  <c:v>2.528680013709959</c:v>
                </c:pt>
                <c:pt idx="178">
                  <c:v>2.5169862295610983</c:v>
                </c:pt>
                <c:pt idx="179">
                  <c:v>2.5847295308373219</c:v>
                </c:pt>
                <c:pt idx="180">
                  <c:v>2.5847295308373219</c:v>
                </c:pt>
                <c:pt idx="181">
                  <c:v>2.5847295308373219</c:v>
                </c:pt>
                <c:pt idx="182">
                  <c:v>2.4460170567954975</c:v>
                </c:pt>
                <c:pt idx="183">
                  <c:v>2.4637593499869013</c:v>
                </c:pt>
                <c:pt idx="184">
                  <c:v>2.6190044154116094</c:v>
                </c:pt>
                <c:pt idx="185">
                  <c:v>2.6190044154116094</c:v>
                </c:pt>
                <c:pt idx="186">
                  <c:v>2.8718320933889885</c:v>
                </c:pt>
                <c:pt idx="187">
                  <c:v>2.8718320933889885</c:v>
                </c:pt>
                <c:pt idx="188">
                  <c:v>2.8718320933889885</c:v>
                </c:pt>
                <c:pt idx="189">
                  <c:v>3.0452226859412548</c:v>
                </c:pt>
                <c:pt idx="190">
                  <c:v>3.0661908506219788</c:v>
                </c:pt>
                <c:pt idx="191">
                  <c:v>3.1867577975362593</c:v>
                </c:pt>
                <c:pt idx="192">
                  <c:v>3.5101514143430279</c:v>
                </c:pt>
                <c:pt idx="193">
                  <c:v>3.6924131534910032</c:v>
                </c:pt>
                <c:pt idx="194">
                  <c:v>3.6924131534910032</c:v>
                </c:pt>
                <c:pt idx="195">
                  <c:v>3.6924131534910032</c:v>
                </c:pt>
                <c:pt idx="196">
                  <c:v>3.8246738845541444</c:v>
                </c:pt>
                <c:pt idx="197">
                  <c:v>4.1145990846589626</c:v>
                </c:pt>
                <c:pt idx="198">
                  <c:v>4.1210508276376743</c:v>
                </c:pt>
                <c:pt idx="199">
                  <c:v>4.1012923647654134</c:v>
                </c:pt>
                <c:pt idx="200">
                  <c:v>4.0065323897659368</c:v>
                </c:pt>
                <c:pt idx="201">
                  <c:v>4.0065323897659368</c:v>
                </c:pt>
                <c:pt idx="202">
                  <c:v>4.0065323897659368</c:v>
                </c:pt>
                <c:pt idx="203">
                  <c:v>4.1492772031694187</c:v>
                </c:pt>
                <c:pt idx="204">
                  <c:v>4.2827476360410373</c:v>
                </c:pt>
                <c:pt idx="205">
                  <c:v>4.1948426379564125</c:v>
                </c:pt>
                <c:pt idx="206">
                  <c:v>4.1766971108288686</c:v>
                </c:pt>
                <c:pt idx="207">
                  <c:v>4.3133934151898359</c:v>
                </c:pt>
                <c:pt idx="208">
                  <c:v>4.3133934151898359</c:v>
                </c:pt>
                <c:pt idx="209">
                  <c:v>4.3133934151898359</c:v>
                </c:pt>
                <c:pt idx="210">
                  <c:v>4.3593620839129841</c:v>
                </c:pt>
                <c:pt idx="211">
                  <c:v>4.3577491481683097</c:v>
                </c:pt>
                <c:pt idx="212">
                  <c:v>4.5791245791245956</c:v>
                </c:pt>
                <c:pt idx="213">
                  <c:v>4.5746890058267411</c:v>
                </c:pt>
                <c:pt idx="214">
                  <c:v>4.2589568338071473</c:v>
                </c:pt>
                <c:pt idx="215">
                  <c:v>4.2589568338071473</c:v>
                </c:pt>
                <c:pt idx="216">
                  <c:v>4.2589568338071473</c:v>
                </c:pt>
                <c:pt idx="217">
                  <c:v>3.6287021915764512</c:v>
                </c:pt>
                <c:pt idx="218">
                  <c:v>4.0694368838081374</c:v>
                </c:pt>
                <c:pt idx="219">
                  <c:v>4.3428294925301145</c:v>
                </c:pt>
                <c:pt idx="220">
                  <c:v>4.4605738018911723</c:v>
                </c:pt>
                <c:pt idx="221">
                  <c:v>4.5238815298695556</c:v>
                </c:pt>
                <c:pt idx="222">
                  <c:v>4.5238815298695556</c:v>
                </c:pt>
                <c:pt idx="223">
                  <c:v>4.5238815298695556</c:v>
                </c:pt>
                <c:pt idx="224">
                  <c:v>4.5702534325288866</c:v>
                </c:pt>
                <c:pt idx="225">
                  <c:v>4.7315470069961236</c:v>
                </c:pt>
                <c:pt idx="226">
                  <c:v>4.9940522994415488</c:v>
                </c:pt>
                <c:pt idx="227">
                  <c:v>5.1484908969938914</c:v>
                </c:pt>
                <c:pt idx="228">
                  <c:v>5.3238976592270006</c:v>
                </c:pt>
                <c:pt idx="229">
                  <c:v>5.3238976592270006</c:v>
                </c:pt>
                <c:pt idx="230">
                  <c:v>5.3238976592270006</c:v>
                </c:pt>
                <c:pt idx="231">
                  <c:v>5.5855964838000887</c:v>
                </c:pt>
                <c:pt idx="232">
                  <c:v>5.6416460009274516</c:v>
                </c:pt>
                <c:pt idx="233">
                  <c:v>5.7791487731607418</c:v>
                </c:pt>
                <c:pt idx="234">
                  <c:v>5.8005201717776771</c:v>
                </c:pt>
                <c:pt idx="235">
                  <c:v>6.0690739732655885</c:v>
                </c:pt>
                <c:pt idx="236">
                  <c:v>6.0690739732655885</c:v>
                </c:pt>
                <c:pt idx="237">
                  <c:v>6.0690739732655885</c:v>
                </c:pt>
                <c:pt idx="238">
                  <c:v>6.2227061029456365</c:v>
                </c:pt>
                <c:pt idx="239">
                  <c:v>6.2315772495413313</c:v>
                </c:pt>
                <c:pt idx="240">
                  <c:v>6.2174640617754307</c:v>
                </c:pt>
                <c:pt idx="241">
                  <c:v>6.2589971572007528</c:v>
                </c:pt>
                <c:pt idx="242">
                  <c:v>6.2848041291155141</c:v>
                </c:pt>
                <c:pt idx="243">
                  <c:v>6.2848041291155141</c:v>
                </c:pt>
                <c:pt idx="244">
                  <c:v>6.2848041291155141</c:v>
                </c:pt>
                <c:pt idx="245">
                  <c:v>6.2848041291155141</c:v>
                </c:pt>
                <c:pt idx="246">
                  <c:v>6.1287525958184688</c:v>
                </c:pt>
                <c:pt idx="247">
                  <c:v>6.2912558720941973</c:v>
                </c:pt>
                <c:pt idx="248">
                  <c:v>6.5412609125184105</c:v>
                </c:pt>
                <c:pt idx="249">
                  <c:v>6.5465029536885879</c:v>
                </c:pt>
                <c:pt idx="250">
                  <c:v>6.5465029536885879</c:v>
                </c:pt>
                <c:pt idx="251">
                  <c:v>6.5465029536885879</c:v>
                </c:pt>
                <c:pt idx="252">
                  <c:v>6.6731184096453688</c:v>
                </c:pt>
                <c:pt idx="253">
                  <c:v>6.6327950160285525</c:v>
                </c:pt>
                <c:pt idx="254">
                  <c:v>6.6182785943265117</c:v>
                </c:pt>
                <c:pt idx="255">
                  <c:v>6.7444908163471098</c:v>
                </c:pt>
                <c:pt idx="256">
                  <c:v>6.9694953527288845</c:v>
                </c:pt>
                <c:pt idx="257">
                  <c:v>6.9694953527288845</c:v>
                </c:pt>
                <c:pt idx="258">
                  <c:v>6.9694953527288845</c:v>
                </c:pt>
                <c:pt idx="259">
                  <c:v>7.2618399564507286</c:v>
                </c:pt>
                <c:pt idx="260">
                  <c:v>7.4340208471945175</c:v>
                </c:pt>
                <c:pt idx="261">
                  <c:v>7.5336196294280171</c:v>
                </c:pt>
                <c:pt idx="262">
                  <c:v>7.8888687271921043</c:v>
                </c:pt>
                <c:pt idx="263">
                  <c:v>7.8449162281497848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1B9-44C3-ABAE-0B265E41EA5D}"/>
            </c:ext>
          </c:extLst>
        </c:ser>
        <c:ser>
          <c:idx val="9"/>
          <c:order val="4"/>
          <c:tx>
            <c:strRef>
              <c:f>'[★2407assetperformance_Date(local).xlsx]ytd_flow'!$CT$2</c:f>
              <c:strCache>
                <c:ptCount val="1"/>
                <c:pt idx="0">
                  <c:v>한국채권</c:v>
                </c:pt>
              </c:strCache>
            </c:strRef>
          </c:tx>
          <c:spPr>
            <a:ln w="19050" cap="rnd">
              <a:solidFill>
                <a:srgbClr val="595959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26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1B9-44C3-ABAE-0B265E41EA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 panose="020B0600000101010101" pitchFamily="34" charset="-127"/>
                    <a:ea typeface="삼성긴고딕OTF Light" panose="020B0600000101010101" pitchFamily="34" charset="-127"/>
                    <a:cs typeface="삼성긴고딕OTF Light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'[★2407assetperformance_Date(local).xlsx]ytd_flow'!$C$6221:$C$6484</c:f>
              <c:numCache>
                <c:formatCode>m/d/yyyy</c:formatCode>
                <c:ptCount val="264"/>
                <c:pt idx="0">
                  <c:v>45292</c:v>
                </c:pt>
                <c:pt idx="1">
                  <c:v>45293</c:v>
                </c:pt>
                <c:pt idx="2">
                  <c:v>45294</c:v>
                </c:pt>
                <c:pt idx="3">
                  <c:v>45295</c:v>
                </c:pt>
                <c:pt idx="4">
                  <c:v>45296</c:v>
                </c:pt>
                <c:pt idx="5">
                  <c:v>45297</c:v>
                </c:pt>
                <c:pt idx="6">
                  <c:v>45298</c:v>
                </c:pt>
                <c:pt idx="7">
                  <c:v>45299</c:v>
                </c:pt>
                <c:pt idx="8">
                  <c:v>45300</c:v>
                </c:pt>
                <c:pt idx="9">
                  <c:v>45301</c:v>
                </c:pt>
                <c:pt idx="10">
                  <c:v>45302</c:v>
                </c:pt>
                <c:pt idx="11">
                  <c:v>45303</c:v>
                </c:pt>
                <c:pt idx="12">
                  <c:v>45304</c:v>
                </c:pt>
                <c:pt idx="13">
                  <c:v>45305</c:v>
                </c:pt>
                <c:pt idx="14">
                  <c:v>45306</c:v>
                </c:pt>
                <c:pt idx="15">
                  <c:v>45307</c:v>
                </c:pt>
                <c:pt idx="16">
                  <c:v>45308</c:v>
                </c:pt>
                <c:pt idx="17">
                  <c:v>45309</c:v>
                </c:pt>
                <c:pt idx="18">
                  <c:v>45310</c:v>
                </c:pt>
                <c:pt idx="19">
                  <c:v>45311</c:v>
                </c:pt>
                <c:pt idx="20">
                  <c:v>45312</c:v>
                </c:pt>
                <c:pt idx="21">
                  <c:v>45313</c:v>
                </c:pt>
                <c:pt idx="22">
                  <c:v>45314</c:v>
                </c:pt>
                <c:pt idx="23">
                  <c:v>45315</c:v>
                </c:pt>
                <c:pt idx="24">
                  <c:v>45316</c:v>
                </c:pt>
                <c:pt idx="25">
                  <c:v>45317</c:v>
                </c:pt>
                <c:pt idx="26">
                  <c:v>45318</c:v>
                </c:pt>
                <c:pt idx="27">
                  <c:v>45319</c:v>
                </c:pt>
                <c:pt idx="28">
                  <c:v>45320</c:v>
                </c:pt>
                <c:pt idx="29">
                  <c:v>45321</c:v>
                </c:pt>
                <c:pt idx="30">
                  <c:v>45322</c:v>
                </c:pt>
                <c:pt idx="31">
                  <c:v>45323</c:v>
                </c:pt>
                <c:pt idx="32">
                  <c:v>45324</c:v>
                </c:pt>
                <c:pt idx="33">
                  <c:v>45325</c:v>
                </c:pt>
                <c:pt idx="34">
                  <c:v>45326</c:v>
                </c:pt>
                <c:pt idx="35">
                  <c:v>45327</c:v>
                </c:pt>
                <c:pt idx="36">
                  <c:v>45328</c:v>
                </c:pt>
                <c:pt idx="37">
                  <c:v>45329</c:v>
                </c:pt>
                <c:pt idx="38">
                  <c:v>45330</c:v>
                </c:pt>
                <c:pt idx="39">
                  <c:v>45331</c:v>
                </c:pt>
                <c:pt idx="40">
                  <c:v>45332</c:v>
                </c:pt>
                <c:pt idx="41">
                  <c:v>45333</c:v>
                </c:pt>
                <c:pt idx="42">
                  <c:v>45334</c:v>
                </c:pt>
                <c:pt idx="43">
                  <c:v>45335</c:v>
                </c:pt>
                <c:pt idx="44">
                  <c:v>45336</c:v>
                </c:pt>
                <c:pt idx="45">
                  <c:v>45337</c:v>
                </c:pt>
                <c:pt idx="46">
                  <c:v>45338</c:v>
                </c:pt>
                <c:pt idx="47">
                  <c:v>45339</c:v>
                </c:pt>
                <c:pt idx="48">
                  <c:v>45340</c:v>
                </c:pt>
                <c:pt idx="49">
                  <c:v>45341</c:v>
                </c:pt>
                <c:pt idx="50">
                  <c:v>45342</c:v>
                </c:pt>
                <c:pt idx="51">
                  <c:v>45343</c:v>
                </c:pt>
                <c:pt idx="52">
                  <c:v>45344</c:v>
                </c:pt>
                <c:pt idx="53">
                  <c:v>45345</c:v>
                </c:pt>
                <c:pt idx="54">
                  <c:v>45346</c:v>
                </c:pt>
                <c:pt idx="55">
                  <c:v>45347</c:v>
                </c:pt>
                <c:pt idx="56">
                  <c:v>45348</c:v>
                </c:pt>
                <c:pt idx="57">
                  <c:v>45349</c:v>
                </c:pt>
                <c:pt idx="58">
                  <c:v>45350</c:v>
                </c:pt>
                <c:pt idx="59">
                  <c:v>45351</c:v>
                </c:pt>
                <c:pt idx="60">
                  <c:v>45352</c:v>
                </c:pt>
                <c:pt idx="61">
                  <c:v>45353</c:v>
                </c:pt>
                <c:pt idx="62">
                  <c:v>45354</c:v>
                </c:pt>
                <c:pt idx="63">
                  <c:v>45355</c:v>
                </c:pt>
                <c:pt idx="64">
                  <c:v>45356</c:v>
                </c:pt>
                <c:pt idx="65">
                  <c:v>45357</c:v>
                </c:pt>
                <c:pt idx="66">
                  <c:v>45358</c:v>
                </c:pt>
                <c:pt idx="67">
                  <c:v>45359</c:v>
                </c:pt>
                <c:pt idx="68">
                  <c:v>45360</c:v>
                </c:pt>
                <c:pt idx="69">
                  <c:v>45361</c:v>
                </c:pt>
                <c:pt idx="70">
                  <c:v>45362</c:v>
                </c:pt>
                <c:pt idx="71">
                  <c:v>45363</c:v>
                </c:pt>
                <c:pt idx="72">
                  <c:v>45364</c:v>
                </c:pt>
                <c:pt idx="73">
                  <c:v>45365</c:v>
                </c:pt>
                <c:pt idx="74">
                  <c:v>45366</c:v>
                </c:pt>
                <c:pt idx="75">
                  <c:v>45367</c:v>
                </c:pt>
                <c:pt idx="76">
                  <c:v>45368</c:v>
                </c:pt>
                <c:pt idx="77">
                  <c:v>45369</c:v>
                </c:pt>
                <c:pt idx="78">
                  <c:v>45370</c:v>
                </c:pt>
                <c:pt idx="79">
                  <c:v>45371</c:v>
                </c:pt>
                <c:pt idx="80">
                  <c:v>45372</c:v>
                </c:pt>
                <c:pt idx="81">
                  <c:v>45373</c:v>
                </c:pt>
                <c:pt idx="82">
                  <c:v>45374</c:v>
                </c:pt>
                <c:pt idx="83">
                  <c:v>45375</c:v>
                </c:pt>
                <c:pt idx="84">
                  <c:v>45376</c:v>
                </c:pt>
                <c:pt idx="85">
                  <c:v>45377</c:v>
                </c:pt>
                <c:pt idx="86">
                  <c:v>45378</c:v>
                </c:pt>
                <c:pt idx="87">
                  <c:v>45379</c:v>
                </c:pt>
                <c:pt idx="88">
                  <c:v>45380</c:v>
                </c:pt>
                <c:pt idx="89">
                  <c:v>45381</c:v>
                </c:pt>
                <c:pt idx="90">
                  <c:v>45382</c:v>
                </c:pt>
                <c:pt idx="91">
                  <c:v>45383</c:v>
                </c:pt>
                <c:pt idx="92">
                  <c:v>45384</c:v>
                </c:pt>
                <c:pt idx="93">
                  <c:v>45385</c:v>
                </c:pt>
                <c:pt idx="94">
                  <c:v>45386</c:v>
                </c:pt>
                <c:pt idx="95">
                  <c:v>45387</c:v>
                </c:pt>
                <c:pt idx="96">
                  <c:v>45388</c:v>
                </c:pt>
                <c:pt idx="97">
                  <c:v>45389</c:v>
                </c:pt>
                <c:pt idx="98">
                  <c:v>45390</c:v>
                </c:pt>
                <c:pt idx="99">
                  <c:v>45391</c:v>
                </c:pt>
                <c:pt idx="100">
                  <c:v>45392</c:v>
                </c:pt>
                <c:pt idx="101">
                  <c:v>45393</c:v>
                </c:pt>
                <c:pt idx="102">
                  <c:v>45394</c:v>
                </c:pt>
                <c:pt idx="103">
                  <c:v>45395</c:v>
                </c:pt>
                <c:pt idx="104">
                  <c:v>45396</c:v>
                </c:pt>
                <c:pt idx="105">
                  <c:v>45397</c:v>
                </c:pt>
                <c:pt idx="106">
                  <c:v>45398</c:v>
                </c:pt>
                <c:pt idx="107">
                  <c:v>45399</c:v>
                </c:pt>
                <c:pt idx="108">
                  <c:v>45400</c:v>
                </c:pt>
                <c:pt idx="109">
                  <c:v>45401</c:v>
                </c:pt>
                <c:pt idx="110">
                  <c:v>45402</c:v>
                </c:pt>
                <c:pt idx="111">
                  <c:v>45403</c:v>
                </c:pt>
                <c:pt idx="112">
                  <c:v>45404</c:v>
                </c:pt>
                <c:pt idx="113">
                  <c:v>45405</c:v>
                </c:pt>
                <c:pt idx="114">
                  <c:v>45406</c:v>
                </c:pt>
                <c:pt idx="115">
                  <c:v>45407</c:v>
                </c:pt>
                <c:pt idx="116">
                  <c:v>45408</c:v>
                </c:pt>
                <c:pt idx="117">
                  <c:v>45409</c:v>
                </c:pt>
                <c:pt idx="118">
                  <c:v>45410</c:v>
                </c:pt>
                <c:pt idx="119">
                  <c:v>45411</c:v>
                </c:pt>
                <c:pt idx="120">
                  <c:v>45412</c:v>
                </c:pt>
                <c:pt idx="121">
                  <c:v>45413</c:v>
                </c:pt>
                <c:pt idx="122">
                  <c:v>45414</c:v>
                </c:pt>
                <c:pt idx="123">
                  <c:v>45415</c:v>
                </c:pt>
                <c:pt idx="124">
                  <c:v>45416</c:v>
                </c:pt>
                <c:pt idx="125">
                  <c:v>45417</c:v>
                </c:pt>
                <c:pt idx="126">
                  <c:v>45418</c:v>
                </c:pt>
                <c:pt idx="127">
                  <c:v>45419</c:v>
                </c:pt>
                <c:pt idx="128">
                  <c:v>45420</c:v>
                </c:pt>
                <c:pt idx="129">
                  <c:v>45421</c:v>
                </c:pt>
                <c:pt idx="130">
                  <c:v>45422</c:v>
                </c:pt>
                <c:pt idx="131">
                  <c:v>45423</c:v>
                </c:pt>
                <c:pt idx="132">
                  <c:v>45424</c:v>
                </c:pt>
                <c:pt idx="133">
                  <c:v>45425</c:v>
                </c:pt>
                <c:pt idx="134">
                  <c:v>45426</c:v>
                </c:pt>
                <c:pt idx="135">
                  <c:v>45427</c:v>
                </c:pt>
                <c:pt idx="136">
                  <c:v>45428</c:v>
                </c:pt>
                <c:pt idx="137">
                  <c:v>45429</c:v>
                </c:pt>
                <c:pt idx="138">
                  <c:v>45430</c:v>
                </c:pt>
                <c:pt idx="139">
                  <c:v>45431</c:v>
                </c:pt>
                <c:pt idx="140">
                  <c:v>45432</c:v>
                </c:pt>
                <c:pt idx="141">
                  <c:v>45433</c:v>
                </c:pt>
                <c:pt idx="142">
                  <c:v>45434</c:v>
                </c:pt>
                <c:pt idx="143">
                  <c:v>45435</c:v>
                </c:pt>
                <c:pt idx="144">
                  <c:v>45436</c:v>
                </c:pt>
                <c:pt idx="145">
                  <c:v>45437</c:v>
                </c:pt>
                <c:pt idx="146">
                  <c:v>45438</c:v>
                </c:pt>
                <c:pt idx="147">
                  <c:v>45439</c:v>
                </c:pt>
                <c:pt idx="148">
                  <c:v>45440</c:v>
                </c:pt>
                <c:pt idx="149">
                  <c:v>45441</c:v>
                </c:pt>
                <c:pt idx="150">
                  <c:v>45442</c:v>
                </c:pt>
                <c:pt idx="151">
                  <c:v>45443</c:v>
                </c:pt>
                <c:pt idx="152">
                  <c:v>45444</c:v>
                </c:pt>
                <c:pt idx="153">
                  <c:v>45445</c:v>
                </c:pt>
                <c:pt idx="154">
                  <c:v>45446</c:v>
                </c:pt>
                <c:pt idx="155">
                  <c:v>45447</c:v>
                </c:pt>
                <c:pt idx="156">
                  <c:v>45448</c:v>
                </c:pt>
                <c:pt idx="157">
                  <c:v>45449</c:v>
                </c:pt>
                <c:pt idx="158">
                  <c:v>45450</c:v>
                </c:pt>
                <c:pt idx="159">
                  <c:v>45451</c:v>
                </c:pt>
                <c:pt idx="160">
                  <c:v>45452</c:v>
                </c:pt>
                <c:pt idx="161">
                  <c:v>45453</c:v>
                </c:pt>
                <c:pt idx="162">
                  <c:v>45454</c:v>
                </c:pt>
                <c:pt idx="163">
                  <c:v>45455</c:v>
                </c:pt>
                <c:pt idx="164">
                  <c:v>45456</c:v>
                </c:pt>
                <c:pt idx="165">
                  <c:v>45457</c:v>
                </c:pt>
                <c:pt idx="166">
                  <c:v>45458</c:v>
                </c:pt>
                <c:pt idx="167">
                  <c:v>45459</c:v>
                </c:pt>
                <c:pt idx="168">
                  <c:v>45460</c:v>
                </c:pt>
                <c:pt idx="169">
                  <c:v>45461</c:v>
                </c:pt>
                <c:pt idx="170">
                  <c:v>45462</c:v>
                </c:pt>
                <c:pt idx="171">
                  <c:v>45463</c:v>
                </c:pt>
                <c:pt idx="172">
                  <c:v>45464</c:v>
                </c:pt>
                <c:pt idx="173">
                  <c:v>45465</c:v>
                </c:pt>
                <c:pt idx="174">
                  <c:v>45466</c:v>
                </c:pt>
                <c:pt idx="175">
                  <c:v>45467</c:v>
                </c:pt>
                <c:pt idx="176">
                  <c:v>45468</c:v>
                </c:pt>
                <c:pt idx="177">
                  <c:v>45469</c:v>
                </c:pt>
                <c:pt idx="178">
                  <c:v>45470</c:v>
                </c:pt>
                <c:pt idx="179">
                  <c:v>45471</c:v>
                </c:pt>
                <c:pt idx="180">
                  <c:v>45472</c:v>
                </c:pt>
                <c:pt idx="181">
                  <c:v>45473</c:v>
                </c:pt>
                <c:pt idx="182">
                  <c:v>45474</c:v>
                </c:pt>
                <c:pt idx="183">
                  <c:v>45475</c:v>
                </c:pt>
                <c:pt idx="184">
                  <c:v>45476</c:v>
                </c:pt>
                <c:pt idx="185">
                  <c:v>45477</c:v>
                </c:pt>
                <c:pt idx="186">
                  <c:v>45478</c:v>
                </c:pt>
                <c:pt idx="187">
                  <c:v>45479</c:v>
                </c:pt>
                <c:pt idx="188">
                  <c:v>45480</c:v>
                </c:pt>
                <c:pt idx="189">
                  <c:v>45481</c:v>
                </c:pt>
                <c:pt idx="190">
                  <c:v>45482</c:v>
                </c:pt>
                <c:pt idx="191">
                  <c:v>45483</c:v>
                </c:pt>
                <c:pt idx="192">
                  <c:v>45484</c:v>
                </c:pt>
                <c:pt idx="193">
                  <c:v>45485</c:v>
                </c:pt>
                <c:pt idx="194">
                  <c:v>45486</c:v>
                </c:pt>
                <c:pt idx="195">
                  <c:v>45487</c:v>
                </c:pt>
                <c:pt idx="196">
                  <c:v>45488</c:v>
                </c:pt>
                <c:pt idx="197">
                  <c:v>45489</c:v>
                </c:pt>
                <c:pt idx="198">
                  <c:v>45490</c:v>
                </c:pt>
                <c:pt idx="199">
                  <c:v>45491</c:v>
                </c:pt>
                <c:pt idx="200">
                  <c:v>45492</c:v>
                </c:pt>
                <c:pt idx="201">
                  <c:v>45493</c:v>
                </c:pt>
                <c:pt idx="202">
                  <c:v>45494</c:v>
                </c:pt>
                <c:pt idx="203">
                  <c:v>45495</c:v>
                </c:pt>
                <c:pt idx="204">
                  <c:v>45496</c:v>
                </c:pt>
                <c:pt idx="205">
                  <c:v>45497</c:v>
                </c:pt>
                <c:pt idx="206">
                  <c:v>45498</c:v>
                </c:pt>
                <c:pt idx="207">
                  <c:v>45499</c:v>
                </c:pt>
                <c:pt idx="208">
                  <c:v>45500</c:v>
                </c:pt>
                <c:pt idx="209">
                  <c:v>45501</c:v>
                </c:pt>
                <c:pt idx="210">
                  <c:v>45502</c:v>
                </c:pt>
                <c:pt idx="211">
                  <c:v>45503</c:v>
                </c:pt>
                <c:pt idx="212">
                  <c:v>45504</c:v>
                </c:pt>
                <c:pt idx="213">
                  <c:v>45505</c:v>
                </c:pt>
                <c:pt idx="214">
                  <c:v>45506</c:v>
                </c:pt>
                <c:pt idx="215">
                  <c:v>45507</c:v>
                </c:pt>
                <c:pt idx="216">
                  <c:v>45508</c:v>
                </c:pt>
                <c:pt idx="217">
                  <c:v>45509</c:v>
                </c:pt>
                <c:pt idx="218">
                  <c:v>45510</c:v>
                </c:pt>
                <c:pt idx="219">
                  <c:v>45511</c:v>
                </c:pt>
                <c:pt idx="220">
                  <c:v>45512</c:v>
                </c:pt>
                <c:pt idx="221">
                  <c:v>45513</c:v>
                </c:pt>
                <c:pt idx="222">
                  <c:v>45514</c:v>
                </c:pt>
                <c:pt idx="223">
                  <c:v>45515</c:v>
                </c:pt>
                <c:pt idx="224">
                  <c:v>45516</c:v>
                </c:pt>
                <c:pt idx="225">
                  <c:v>45517</c:v>
                </c:pt>
                <c:pt idx="226">
                  <c:v>45518</c:v>
                </c:pt>
                <c:pt idx="227">
                  <c:v>45519</c:v>
                </c:pt>
                <c:pt idx="228">
                  <c:v>45520</c:v>
                </c:pt>
                <c:pt idx="229">
                  <c:v>45521</c:v>
                </c:pt>
                <c:pt idx="230">
                  <c:v>45522</c:v>
                </c:pt>
                <c:pt idx="231">
                  <c:v>45523</c:v>
                </c:pt>
                <c:pt idx="232">
                  <c:v>45524</c:v>
                </c:pt>
                <c:pt idx="233">
                  <c:v>45525</c:v>
                </c:pt>
                <c:pt idx="234">
                  <c:v>45526</c:v>
                </c:pt>
                <c:pt idx="235">
                  <c:v>45527</c:v>
                </c:pt>
                <c:pt idx="236">
                  <c:v>45528</c:v>
                </c:pt>
                <c:pt idx="237">
                  <c:v>45529</c:v>
                </c:pt>
                <c:pt idx="238">
                  <c:v>45530</c:v>
                </c:pt>
                <c:pt idx="239">
                  <c:v>45531</c:v>
                </c:pt>
                <c:pt idx="240">
                  <c:v>45532</c:v>
                </c:pt>
                <c:pt idx="241">
                  <c:v>45533</c:v>
                </c:pt>
                <c:pt idx="242">
                  <c:v>45534</c:v>
                </c:pt>
                <c:pt idx="243">
                  <c:v>45535</c:v>
                </c:pt>
                <c:pt idx="244">
                  <c:v>45536</c:v>
                </c:pt>
                <c:pt idx="245">
                  <c:v>45537</c:v>
                </c:pt>
                <c:pt idx="246">
                  <c:v>45538</c:v>
                </c:pt>
                <c:pt idx="247">
                  <c:v>45539</c:v>
                </c:pt>
                <c:pt idx="248">
                  <c:v>45540</c:v>
                </c:pt>
                <c:pt idx="249">
                  <c:v>45541</c:v>
                </c:pt>
                <c:pt idx="250">
                  <c:v>45542</c:v>
                </c:pt>
                <c:pt idx="251">
                  <c:v>45543</c:v>
                </c:pt>
                <c:pt idx="252">
                  <c:v>45544</c:v>
                </c:pt>
                <c:pt idx="253">
                  <c:v>45545</c:v>
                </c:pt>
                <c:pt idx="254">
                  <c:v>45546</c:v>
                </c:pt>
                <c:pt idx="255">
                  <c:v>45547</c:v>
                </c:pt>
                <c:pt idx="256">
                  <c:v>45548</c:v>
                </c:pt>
                <c:pt idx="257">
                  <c:v>45549</c:v>
                </c:pt>
                <c:pt idx="258">
                  <c:v>45550</c:v>
                </c:pt>
                <c:pt idx="259">
                  <c:v>45551</c:v>
                </c:pt>
                <c:pt idx="260">
                  <c:v>45552</c:v>
                </c:pt>
                <c:pt idx="261">
                  <c:v>45553</c:v>
                </c:pt>
                <c:pt idx="262">
                  <c:v>45554</c:v>
                </c:pt>
                <c:pt idx="263">
                  <c:v>45555</c:v>
                </c:pt>
              </c:numCache>
            </c:numRef>
          </c:cat>
          <c:val>
            <c:numRef>
              <c:f>'[★2407assetperformance_Date(local).xlsx]ytd_flow'!$CT$6221:$CT$6484</c:f>
              <c:numCache>
                <c:formatCode>0.0</c:formatCode>
                <c:ptCount val="264"/>
                <c:pt idx="0" formatCode="General">
                  <c:v>0</c:v>
                </c:pt>
                <c:pt idx="1">
                  <c:v>-0.65808745600752161</c:v>
                </c:pt>
                <c:pt idx="2">
                  <c:v>-0.74676942878038233</c:v>
                </c:pt>
                <c:pt idx="3">
                  <c:v>-0.5004306155223901</c:v>
                </c:pt>
                <c:pt idx="4">
                  <c:v>-0.66007344333920059</c:v>
                </c:pt>
                <c:pt idx="5">
                  <c:v>-0.66007344333920059</c:v>
                </c:pt>
                <c:pt idx="6">
                  <c:v>-0.66007344333920059</c:v>
                </c:pt>
                <c:pt idx="7">
                  <c:v>-0.63509583343676468</c:v>
                </c:pt>
                <c:pt idx="8">
                  <c:v>-0.4970315218200767</c:v>
                </c:pt>
                <c:pt idx="9">
                  <c:v>-0.64334531927610783</c:v>
                </c:pt>
                <c:pt idx="10">
                  <c:v>-0.50256937111036848</c:v>
                </c:pt>
                <c:pt idx="11">
                  <c:v>-0.48190746444795707</c:v>
                </c:pt>
                <c:pt idx="12">
                  <c:v>-0.48190746444795707</c:v>
                </c:pt>
                <c:pt idx="13">
                  <c:v>-0.48190746444795707</c:v>
                </c:pt>
                <c:pt idx="14">
                  <c:v>-0.38432674074654471</c:v>
                </c:pt>
                <c:pt idx="15">
                  <c:v>-0.47805006597677391</c:v>
                </c:pt>
                <c:pt idx="16">
                  <c:v>-0.59132772801139311</c:v>
                </c:pt>
                <c:pt idx="17">
                  <c:v>-0.61248613150674203</c:v>
                </c:pt>
                <c:pt idx="18">
                  <c:v>-0.80260622645219826</c:v>
                </c:pt>
                <c:pt idx="19">
                  <c:v>-0.80260622645219826</c:v>
                </c:pt>
                <c:pt idx="20">
                  <c:v>-0.80260622645219826</c:v>
                </c:pt>
                <c:pt idx="21">
                  <c:v>-0.66064632430027359</c:v>
                </c:pt>
                <c:pt idx="22">
                  <c:v>-0.68898483584095516</c:v>
                </c:pt>
                <c:pt idx="23">
                  <c:v>-0.74138434774637574</c:v>
                </c:pt>
                <c:pt idx="24">
                  <c:v>-0.85443285739654584</c:v>
                </c:pt>
                <c:pt idx="25">
                  <c:v>-0.7457382430504822</c:v>
                </c:pt>
                <c:pt idx="26">
                  <c:v>-0.7457382430504822</c:v>
                </c:pt>
                <c:pt idx="27">
                  <c:v>-0.7457382430504822</c:v>
                </c:pt>
                <c:pt idx="28">
                  <c:v>-1.0215995218353413</c:v>
                </c:pt>
                <c:pt idx="29">
                  <c:v>-0.65671254170095494</c:v>
                </c:pt>
                <c:pt idx="30">
                  <c:v>-0.60194512182313531</c:v>
                </c:pt>
                <c:pt idx="31">
                  <c:v>-0.56123238152343902</c:v>
                </c:pt>
                <c:pt idx="32">
                  <c:v>-0.23587418770253521</c:v>
                </c:pt>
                <c:pt idx="33">
                  <c:v>-0.23587418770253521</c:v>
                </c:pt>
                <c:pt idx="34">
                  <c:v>-0.23587418770253521</c:v>
                </c:pt>
                <c:pt idx="35">
                  <c:v>-0.57360661028243953</c:v>
                </c:pt>
                <c:pt idx="36">
                  <c:v>-0.63097109051710731</c:v>
                </c:pt>
                <c:pt idx="37">
                  <c:v>-0.62123211417899427</c:v>
                </c:pt>
                <c:pt idx="38">
                  <c:v>-0.70746979485132044</c:v>
                </c:pt>
                <c:pt idx="39">
                  <c:v>-0.70746979485132044</c:v>
                </c:pt>
                <c:pt idx="40">
                  <c:v>-0.70746979485132044</c:v>
                </c:pt>
                <c:pt idx="41">
                  <c:v>-0.70746979485132044</c:v>
                </c:pt>
                <c:pt idx="42">
                  <c:v>-0.70746979485132044</c:v>
                </c:pt>
                <c:pt idx="43">
                  <c:v>-0.81215424246994417</c:v>
                </c:pt>
                <c:pt idx="44">
                  <c:v>-0.97366848142624463</c:v>
                </c:pt>
                <c:pt idx="45">
                  <c:v>-0.90774897883967753</c:v>
                </c:pt>
                <c:pt idx="46">
                  <c:v>-0.92883099820689097</c:v>
                </c:pt>
                <c:pt idx="47">
                  <c:v>-0.92883099820689097</c:v>
                </c:pt>
                <c:pt idx="48">
                  <c:v>-0.92883099820689097</c:v>
                </c:pt>
                <c:pt idx="49">
                  <c:v>-0.87994515619598701</c:v>
                </c:pt>
                <c:pt idx="50">
                  <c:v>-1.0129299232912388</c:v>
                </c:pt>
                <c:pt idx="51">
                  <c:v>-0.94189268411916771</c:v>
                </c:pt>
                <c:pt idx="52">
                  <c:v>-0.75150524472519464</c:v>
                </c:pt>
                <c:pt idx="53">
                  <c:v>-0.88685791979284545</c:v>
                </c:pt>
                <c:pt idx="54">
                  <c:v>-0.88685791979284545</c:v>
                </c:pt>
                <c:pt idx="55">
                  <c:v>-0.88685791979284545</c:v>
                </c:pt>
                <c:pt idx="56">
                  <c:v>-0.50761072356773695</c:v>
                </c:pt>
                <c:pt idx="57">
                  <c:v>-0.60435122185961632</c:v>
                </c:pt>
                <c:pt idx="58">
                  <c:v>-0.73752694927520679</c:v>
                </c:pt>
                <c:pt idx="59">
                  <c:v>-0.8380484619101054</c:v>
                </c:pt>
                <c:pt idx="60">
                  <c:v>-0.8380484619101054</c:v>
                </c:pt>
                <c:pt idx="61">
                  <c:v>-0.8380484619101054</c:v>
                </c:pt>
                <c:pt idx="62">
                  <c:v>-0.8380484619101054</c:v>
                </c:pt>
                <c:pt idx="63">
                  <c:v>-0.62501312852202773</c:v>
                </c:pt>
                <c:pt idx="64">
                  <c:v>-0.47995966918033162</c:v>
                </c:pt>
                <c:pt idx="65">
                  <c:v>-0.35174891009397413</c:v>
                </c:pt>
                <c:pt idx="66">
                  <c:v>-0.4400489622261432</c:v>
                </c:pt>
                <c:pt idx="67">
                  <c:v>-8.6314064800475876E-2</c:v>
                </c:pt>
                <c:pt idx="68">
                  <c:v>-8.6314064800475876E-2</c:v>
                </c:pt>
                <c:pt idx="69">
                  <c:v>-8.6314064800475876E-2</c:v>
                </c:pt>
                <c:pt idx="70">
                  <c:v>-0.11541641762256916</c:v>
                </c:pt>
                <c:pt idx="71">
                  <c:v>-2.329715908331309E-3</c:v>
                </c:pt>
                <c:pt idx="72">
                  <c:v>7.1380967748723378E-2</c:v>
                </c:pt>
                <c:pt idx="73">
                  <c:v>-7.1724696325347281E-2</c:v>
                </c:pt>
                <c:pt idx="74">
                  <c:v>-0.29152002505399821</c:v>
                </c:pt>
                <c:pt idx="75">
                  <c:v>-0.29152002505399821</c:v>
                </c:pt>
                <c:pt idx="76">
                  <c:v>-0.29152002505399821</c:v>
                </c:pt>
                <c:pt idx="77">
                  <c:v>-0.39994729495157344</c:v>
                </c:pt>
                <c:pt idx="78">
                  <c:v>-0.51154450616706981</c:v>
                </c:pt>
                <c:pt idx="79">
                  <c:v>-0.34166620517920876</c:v>
                </c:pt>
                <c:pt idx="80">
                  <c:v>-0.14639018158418082</c:v>
                </c:pt>
                <c:pt idx="81">
                  <c:v>8.4022540956141256E-3</c:v>
                </c:pt>
                <c:pt idx="82">
                  <c:v>8.4022540956141256E-3</c:v>
                </c:pt>
                <c:pt idx="83">
                  <c:v>8.4022540956141256E-3</c:v>
                </c:pt>
                <c:pt idx="84">
                  <c:v>-1.9096032035506028E-2</c:v>
                </c:pt>
                <c:pt idx="85">
                  <c:v>-0.12519358602474995</c:v>
                </c:pt>
                <c:pt idx="86">
                  <c:v>6.2634985076442717E-2</c:v>
                </c:pt>
                <c:pt idx="87">
                  <c:v>2.5321338479074029E-2</c:v>
                </c:pt>
                <c:pt idx="88">
                  <c:v>-6.1527415218392889E-2</c:v>
                </c:pt>
                <c:pt idx="89">
                  <c:v>-6.1527415218392889E-2</c:v>
                </c:pt>
                <c:pt idx="90">
                  <c:v>-6.1527415218392889E-2</c:v>
                </c:pt>
                <c:pt idx="91">
                  <c:v>0.11289574139389913</c:v>
                </c:pt>
                <c:pt idx="92">
                  <c:v>-1.8943263779220842E-2</c:v>
                </c:pt>
                <c:pt idx="93">
                  <c:v>-6.4544588279986215E-2</c:v>
                </c:pt>
                <c:pt idx="94">
                  <c:v>-8.7994515619598701E-2</c:v>
                </c:pt>
                <c:pt idx="95">
                  <c:v>6.6072270843022807E-3</c:v>
                </c:pt>
                <c:pt idx="96">
                  <c:v>6.6072270843022807E-3</c:v>
                </c:pt>
                <c:pt idx="97">
                  <c:v>6.6072270843022807E-3</c:v>
                </c:pt>
                <c:pt idx="98">
                  <c:v>-0.16602090251664947</c:v>
                </c:pt>
                <c:pt idx="99">
                  <c:v>-0.19806404427224322</c:v>
                </c:pt>
                <c:pt idx="100">
                  <c:v>-0.19806404427224322</c:v>
                </c:pt>
                <c:pt idx="101">
                  <c:v>-0.50948213470722692</c:v>
                </c:pt>
                <c:pt idx="102">
                  <c:v>-0.26455642781985489</c:v>
                </c:pt>
                <c:pt idx="103">
                  <c:v>-0.26455642781985489</c:v>
                </c:pt>
                <c:pt idx="104">
                  <c:v>-0.26455642781985489</c:v>
                </c:pt>
                <c:pt idx="105">
                  <c:v>-0.39154504085595931</c:v>
                </c:pt>
                <c:pt idx="106">
                  <c:v>-0.62451663168910443</c:v>
                </c:pt>
                <c:pt idx="107">
                  <c:v>-0.57429406743571576</c:v>
                </c:pt>
                <c:pt idx="108">
                  <c:v>-0.32856632720287848</c:v>
                </c:pt>
                <c:pt idx="109">
                  <c:v>-0.44165302891713054</c:v>
                </c:pt>
                <c:pt idx="110">
                  <c:v>-0.44165302891713054</c:v>
                </c:pt>
                <c:pt idx="111">
                  <c:v>-0.44165302891713054</c:v>
                </c:pt>
                <c:pt idx="112">
                  <c:v>-0.69139093587742195</c:v>
                </c:pt>
                <c:pt idx="113">
                  <c:v>-0.66576406088579176</c:v>
                </c:pt>
                <c:pt idx="114">
                  <c:v>-0.71358052510269943</c:v>
                </c:pt>
                <c:pt idx="115">
                  <c:v>-0.94571189052626892</c:v>
                </c:pt>
                <c:pt idx="116">
                  <c:v>-0.85580777170311251</c:v>
                </c:pt>
                <c:pt idx="117">
                  <c:v>-0.85580777170311251</c:v>
                </c:pt>
                <c:pt idx="118">
                  <c:v>-0.85580777170311251</c:v>
                </c:pt>
                <c:pt idx="119">
                  <c:v>-0.85534946693425695</c:v>
                </c:pt>
                <c:pt idx="120">
                  <c:v>-0.66912496252403741</c:v>
                </c:pt>
                <c:pt idx="121">
                  <c:v>-0.66912496252403741</c:v>
                </c:pt>
                <c:pt idx="122">
                  <c:v>-0.57922084370088101</c:v>
                </c:pt>
                <c:pt idx="123">
                  <c:v>-0.45353076084320776</c:v>
                </c:pt>
                <c:pt idx="124">
                  <c:v>-0.45353076084320776</c:v>
                </c:pt>
                <c:pt idx="125">
                  <c:v>-0.45353076084320776</c:v>
                </c:pt>
                <c:pt idx="126">
                  <c:v>-0.45353076084320776</c:v>
                </c:pt>
                <c:pt idx="127">
                  <c:v>-7.6460512270145387E-2</c:v>
                </c:pt>
                <c:pt idx="128">
                  <c:v>-7.3443339208552061E-2</c:v>
                </c:pt>
                <c:pt idx="129">
                  <c:v>-0.2161288905778207</c:v>
                </c:pt>
                <c:pt idx="130">
                  <c:v>-6.6874304188331735E-2</c:v>
                </c:pt>
                <c:pt idx="131">
                  <c:v>-6.6874304188331735E-2</c:v>
                </c:pt>
                <c:pt idx="132">
                  <c:v>-6.6874304188331735E-2</c:v>
                </c:pt>
                <c:pt idx="133">
                  <c:v>-0.12931832894442152</c:v>
                </c:pt>
                <c:pt idx="134">
                  <c:v>-5.7975553259780099E-2</c:v>
                </c:pt>
                <c:pt idx="135">
                  <c:v>-5.7975553259780099E-2</c:v>
                </c:pt>
                <c:pt idx="136">
                  <c:v>0.35041218785150363</c:v>
                </c:pt>
                <c:pt idx="137">
                  <c:v>0.37531341362580406</c:v>
                </c:pt>
                <c:pt idx="138">
                  <c:v>0.37531341362580406</c:v>
                </c:pt>
                <c:pt idx="139">
                  <c:v>0.37531341362580406</c:v>
                </c:pt>
                <c:pt idx="140">
                  <c:v>0.18653004092278991</c:v>
                </c:pt>
                <c:pt idx="141">
                  <c:v>0.26509111671686014</c:v>
                </c:pt>
                <c:pt idx="142">
                  <c:v>0.33868722418168318</c:v>
                </c:pt>
                <c:pt idx="143">
                  <c:v>0.38803137096144269</c:v>
                </c:pt>
                <c:pt idx="144">
                  <c:v>0.23709633375281669</c:v>
                </c:pt>
                <c:pt idx="145">
                  <c:v>0.23709633375281669</c:v>
                </c:pt>
                <c:pt idx="146">
                  <c:v>0.23709633375281669</c:v>
                </c:pt>
                <c:pt idx="147">
                  <c:v>0.28147551220331479</c:v>
                </c:pt>
                <c:pt idx="148">
                  <c:v>0.36057127689437607</c:v>
                </c:pt>
                <c:pt idx="149">
                  <c:v>0.13886634496218164</c:v>
                </c:pt>
                <c:pt idx="150">
                  <c:v>6.2787753332727902E-2</c:v>
                </c:pt>
                <c:pt idx="151">
                  <c:v>-3.9337825993044362E-3</c:v>
                </c:pt>
                <c:pt idx="152">
                  <c:v>-3.9337825993044362E-3</c:v>
                </c:pt>
                <c:pt idx="153">
                  <c:v>-3.9337825993044362E-3</c:v>
                </c:pt>
                <c:pt idx="154">
                  <c:v>0.28376703604757836</c:v>
                </c:pt>
                <c:pt idx="155">
                  <c:v>0.54713950988126214</c:v>
                </c:pt>
                <c:pt idx="156">
                  <c:v>0.74222457315593715</c:v>
                </c:pt>
                <c:pt idx="157">
                  <c:v>0.74222457315593715</c:v>
                </c:pt>
                <c:pt idx="158">
                  <c:v>0.96209628601270936</c:v>
                </c:pt>
                <c:pt idx="159">
                  <c:v>0.96209628601270936</c:v>
                </c:pt>
                <c:pt idx="160">
                  <c:v>0.96209628601270936</c:v>
                </c:pt>
                <c:pt idx="161">
                  <c:v>0.75562998764486622</c:v>
                </c:pt>
                <c:pt idx="162">
                  <c:v>0.88005973238820445</c:v>
                </c:pt>
                <c:pt idx="163">
                  <c:v>1.0760232131365512</c:v>
                </c:pt>
                <c:pt idx="164">
                  <c:v>1.1726491352361847</c:v>
                </c:pt>
                <c:pt idx="165">
                  <c:v>1.3376770440870018</c:v>
                </c:pt>
                <c:pt idx="166">
                  <c:v>1.3376770440870018</c:v>
                </c:pt>
                <c:pt idx="167">
                  <c:v>1.3376770440870018</c:v>
                </c:pt>
                <c:pt idx="168">
                  <c:v>1.4947610036110603</c:v>
                </c:pt>
                <c:pt idx="169">
                  <c:v>1.587185798662901</c:v>
                </c:pt>
                <c:pt idx="170">
                  <c:v>1.8159180703841713</c:v>
                </c:pt>
                <c:pt idx="171">
                  <c:v>1.5984524575638233</c:v>
                </c:pt>
                <c:pt idx="172">
                  <c:v>1.685415787453536</c:v>
                </c:pt>
                <c:pt idx="173">
                  <c:v>1.685415787453536</c:v>
                </c:pt>
                <c:pt idx="174">
                  <c:v>1.685415787453536</c:v>
                </c:pt>
                <c:pt idx="175">
                  <c:v>1.6246904055806368</c:v>
                </c:pt>
                <c:pt idx="176">
                  <c:v>1.6004384448955307</c:v>
                </c:pt>
                <c:pt idx="177">
                  <c:v>1.5758809476978684</c:v>
                </c:pt>
                <c:pt idx="178">
                  <c:v>1.4598152649860907</c:v>
                </c:pt>
                <c:pt idx="179">
                  <c:v>1.638554124838393</c:v>
                </c:pt>
                <c:pt idx="180">
                  <c:v>1.638554124838393</c:v>
                </c:pt>
                <c:pt idx="181">
                  <c:v>1.638554124838393</c:v>
                </c:pt>
                <c:pt idx="182">
                  <c:v>1.5456328329536575</c:v>
                </c:pt>
                <c:pt idx="183">
                  <c:v>1.7271597134831325</c:v>
                </c:pt>
                <c:pt idx="184">
                  <c:v>1.7720353887665823</c:v>
                </c:pt>
                <c:pt idx="185">
                  <c:v>1.9688009028604085</c:v>
                </c:pt>
                <c:pt idx="186">
                  <c:v>2.1222948083617723</c:v>
                </c:pt>
                <c:pt idx="187">
                  <c:v>2.1222948083617723</c:v>
                </c:pt>
                <c:pt idx="188">
                  <c:v>2.1222948083617723</c:v>
                </c:pt>
                <c:pt idx="189">
                  <c:v>2.1444462055229678</c:v>
                </c:pt>
                <c:pt idx="190">
                  <c:v>2.1929501268931375</c:v>
                </c:pt>
                <c:pt idx="191">
                  <c:v>2.2313331512845025</c:v>
                </c:pt>
                <c:pt idx="192">
                  <c:v>2.1020912064682307</c:v>
                </c:pt>
                <c:pt idx="193">
                  <c:v>2.4308484939914479</c:v>
                </c:pt>
                <c:pt idx="194">
                  <c:v>2.4308484939914479</c:v>
                </c:pt>
                <c:pt idx="195">
                  <c:v>2.4308484939914479</c:v>
                </c:pt>
                <c:pt idx="196">
                  <c:v>2.4442157164162808</c:v>
                </c:pt>
                <c:pt idx="197">
                  <c:v>2.6717640341513516</c:v>
                </c:pt>
                <c:pt idx="198">
                  <c:v>2.6667990658221044</c:v>
                </c:pt>
                <c:pt idx="199">
                  <c:v>2.7202679555215354</c:v>
                </c:pt>
                <c:pt idx="200">
                  <c:v>2.6426998733933118</c:v>
                </c:pt>
                <c:pt idx="201">
                  <c:v>2.6426998733933118</c:v>
                </c:pt>
                <c:pt idx="202">
                  <c:v>2.6426998733933118</c:v>
                </c:pt>
                <c:pt idx="203">
                  <c:v>2.7224449031735674</c:v>
                </c:pt>
                <c:pt idx="204">
                  <c:v>2.6051188823474405</c:v>
                </c:pt>
                <c:pt idx="205">
                  <c:v>2.8005476741987962</c:v>
                </c:pt>
                <c:pt idx="206">
                  <c:v>2.8669636736182724</c:v>
                </c:pt>
                <c:pt idx="207">
                  <c:v>2.9205853315739603</c:v>
                </c:pt>
                <c:pt idx="208">
                  <c:v>2.9205853315739603</c:v>
                </c:pt>
                <c:pt idx="209">
                  <c:v>2.9205853315739603</c:v>
                </c:pt>
                <c:pt idx="210">
                  <c:v>3.2556443096688952</c:v>
                </c:pt>
                <c:pt idx="211">
                  <c:v>3.1983562135623913</c:v>
                </c:pt>
                <c:pt idx="212">
                  <c:v>3.1829266196777013</c:v>
                </c:pt>
                <c:pt idx="213">
                  <c:v>3.3661339510263133</c:v>
                </c:pt>
                <c:pt idx="214">
                  <c:v>3.6145351357441484</c:v>
                </c:pt>
                <c:pt idx="215">
                  <c:v>3.6145351357441484</c:v>
                </c:pt>
                <c:pt idx="216">
                  <c:v>3.6145351357441484</c:v>
                </c:pt>
                <c:pt idx="217">
                  <c:v>4.0154372322974865</c:v>
                </c:pt>
                <c:pt idx="218">
                  <c:v>3.4794498051250002</c:v>
                </c:pt>
                <c:pt idx="219">
                  <c:v>3.5316965487741498</c:v>
                </c:pt>
                <c:pt idx="220">
                  <c:v>3.5410917965355964</c:v>
                </c:pt>
                <c:pt idx="221">
                  <c:v>3.4846821179027216</c:v>
                </c:pt>
                <c:pt idx="222">
                  <c:v>3.4846821179027216</c:v>
                </c:pt>
                <c:pt idx="223">
                  <c:v>3.4846821179027216</c:v>
                </c:pt>
                <c:pt idx="224">
                  <c:v>3.5480045601324406</c:v>
                </c:pt>
                <c:pt idx="225">
                  <c:v>3.7062724736426986</c:v>
                </c:pt>
                <c:pt idx="226">
                  <c:v>3.9082703005142605</c:v>
                </c:pt>
                <c:pt idx="227">
                  <c:v>3.9082703005142605</c:v>
                </c:pt>
                <c:pt idx="228">
                  <c:v>3.7760493747004347</c:v>
                </c:pt>
                <c:pt idx="229">
                  <c:v>3.7760493747004347</c:v>
                </c:pt>
                <c:pt idx="230">
                  <c:v>3.7760493747004347</c:v>
                </c:pt>
                <c:pt idx="231">
                  <c:v>3.7284620628679619</c:v>
                </c:pt>
                <c:pt idx="232">
                  <c:v>3.581002503489799</c:v>
                </c:pt>
                <c:pt idx="233">
                  <c:v>3.5742043160851438</c:v>
                </c:pt>
                <c:pt idx="234">
                  <c:v>3.6303848423336262</c:v>
                </c:pt>
                <c:pt idx="235">
                  <c:v>3.5389148488835502</c:v>
                </c:pt>
                <c:pt idx="236">
                  <c:v>3.5389148488835502</c:v>
                </c:pt>
                <c:pt idx="237">
                  <c:v>3.5389148488835502</c:v>
                </c:pt>
                <c:pt idx="238">
                  <c:v>3.688054859080836</c:v>
                </c:pt>
                <c:pt idx="239">
                  <c:v>3.3057522977300522</c:v>
                </c:pt>
                <c:pt idx="240">
                  <c:v>3.373008522559104</c:v>
                </c:pt>
                <c:pt idx="241">
                  <c:v>3.2625952653298214</c:v>
                </c:pt>
                <c:pt idx="242">
                  <c:v>3.2429263523332565</c:v>
                </c:pt>
                <c:pt idx="243">
                  <c:v>3.2429263523332565</c:v>
                </c:pt>
                <c:pt idx="244">
                  <c:v>3.2429263523332565</c:v>
                </c:pt>
                <c:pt idx="245">
                  <c:v>3.0829779880038757</c:v>
                </c:pt>
                <c:pt idx="246">
                  <c:v>3.0676247782473354</c:v>
                </c:pt>
                <c:pt idx="247">
                  <c:v>3.369724005049008</c:v>
                </c:pt>
                <c:pt idx="248">
                  <c:v>3.4337720964960852</c:v>
                </c:pt>
                <c:pt idx="249">
                  <c:v>3.7264760755362687</c:v>
                </c:pt>
                <c:pt idx="250">
                  <c:v>3.7264760755362687</c:v>
                </c:pt>
                <c:pt idx="251">
                  <c:v>3.7264760755362687</c:v>
                </c:pt>
                <c:pt idx="252">
                  <c:v>3.5494558585671427</c:v>
                </c:pt>
                <c:pt idx="253">
                  <c:v>3.7411800202036005</c:v>
                </c:pt>
                <c:pt idx="254">
                  <c:v>4.1190523021221566</c:v>
                </c:pt>
                <c:pt idx="255">
                  <c:v>3.994126060545895</c:v>
                </c:pt>
                <c:pt idx="256">
                  <c:v>4.2200321195258823</c:v>
                </c:pt>
                <c:pt idx="257">
                  <c:v>4.2200321195258823</c:v>
                </c:pt>
                <c:pt idx="258">
                  <c:v>4.2200321195258823</c:v>
                </c:pt>
                <c:pt idx="259">
                  <c:v>4.2200321195258823</c:v>
                </c:pt>
                <c:pt idx="260">
                  <c:v>4.2200321195258823</c:v>
                </c:pt>
                <c:pt idx="261">
                  <c:v>4.2200321195258823</c:v>
                </c:pt>
                <c:pt idx="262">
                  <c:v>4.1177537719437254</c:v>
                </c:pt>
                <c:pt idx="263">
                  <c:v>4.0550805948032007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1B9-44C3-ABAE-0B265E41EA5D}"/>
            </c:ext>
          </c:extLst>
        </c:ser>
        <c:ser>
          <c:idx val="11"/>
          <c:order val="5"/>
          <c:tx>
            <c:strRef>
              <c:f>'[★2407assetperformance_Date(local).xlsx]ytd_flow'!$CV$2</c:f>
              <c:strCache>
                <c:ptCount val="1"/>
                <c:pt idx="0">
                  <c:v>EM USD</c:v>
                </c:pt>
              </c:strCache>
            </c:strRef>
          </c:tx>
          <c:spPr>
            <a:ln w="19050" cap="rnd">
              <a:solidFill>
                <a:srgbClr val="C31761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26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1B9-44C3-ABAE-0B265E41EA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 panose="020B0600000101010101" pitchFamily="34" charset="-127"/>
                    <a:ea typeface="삼성긴고딕OTF Light" panose="020B0600000101010101" pitchFamily="34" charset="-127"/>
                    <a:cs typeface="삼성긴고딕OTF Light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'[★2407assetperformance_Date(local).xlsx]ytd_flow'!$C$6221:$C$6484</c:f>
              <c:numCache>
                <c:formatCode>m/d/yyyy</c:formatCode>
                <c:ptCount val="264"/>
                <c:pt idx="0">
                  <c:v>45292</c:v>
                </c:pt>
                <c:pt idx="1">
                  <c:v>45293</c:v>
                </c:pt>
                <c:pt idx="2">
                  <c:v>45294</c:v>
                </c:pt>
                <c:pt idx="3">
                  <c:v>45295</c:v>
                </c:pt>
                <c:pt idx="4">
                  <c:v>45296</c:v>
                </c:pt>
                <c:pt idx="5">
                  <c:v>45297</c:v>
                </c:pt>
                <c:pt idx="6">
                  <c:v>45298</c:v>
                </c:pt>
                <c:pt idx="7">
                  <c:v>45299</c:v>
                </c:pt>
                <c:pt idx="8">
                  <c:v>45300</c:v>
                </c:pt>
                <c:pt idx="9">
                  <c:v>45301</c:v>
                </c:pt>
                <c:pt idx="10">
                  <c:v>45302</c:v>
                </c:pt>
                <c:pt idx="11">
                  <c:v>45303</c:v>
                </c:pt>
                <c:pt idx="12">
                  <c:v>45304</c:v>
                </c:pt>
                <c:pt idx="13">
                  <c:v>45305</c:v>
                </c:pt>
                <c:pt idx="14">
                  <c:v>45306</c:v>
                </c:pt>
                <c:pt idx="15">
                  <c:v>45307</c:v>
                </c:pt>
                <c:pt idx="16">
                  <c:v>45308</c:v>
                </c:pt>
                <c:pt idx="17">
                  <c:v>45309</c:v>
                </c:pt>
                <c:pt idx="18">
                  <c:v>45310</c:v>
                </c:pt>
                <c:pt idx="19">
                  <c:v>45311</c:v>
                </c:pt>
                <c:pt idx="20">
                  <c:v>45312</c:v>
                </c:pt>
                <c:pt idx="21">
                  <c:v>45313</c:v>
                </c:pt>
                <c:pt idx="22">
                  <c:v>45314</c:v>
                </c:pt>
                <c:pt idx="23">
                  <c:v>45315</c:v>
                </c:pt>
                <c:pt idx="24">
                  <c:v>45316</c:v>
                </c:pt>
                <c:pt idx="25">
                  <c:v>45317</c:v>
                </c:pt>
                <c:pt idx="26">
                  <c:v>45318</c:v>
                </c:pt>
                <c:pt idx="27">
                  <c:v>45319</c:v>
                </c:pt>
                <c:pt idx="28">
                  <c:v>45320</c:v>
                </c:pt>
                <c:pt idx="29">
                  <c:v>45321</c:v>
                </c:pt>
                <c:pt idx="30">
                  <c:v>45322</c:v>
                </c:pt>
                <c:pt idx="31">
                  <c:v>45323</c:v>
                </c:pt>
                <c:pt idx="32">
                  <c:v>45324</c:v>
                </c:pt>
                <c:pt idx="33">
                  <c:v>45325</c:v>
                </c:pt>
                <c:pt idx="34">
                  <c:v>45326</c:v>
                </c:pt>
                <c:pt idx="35">
                  <c:v>45327</c:v>
                </c:pt>
                <c:pt idx="36">
                  <c:v>45328</c:v>
                </c:pt>
                <c:pt idx="37">
                  <c:v>45329</c:v>
                </c:pt>
                <c:pt idx="38">
                  <c:v>45330</c:v>
                </c:pt>
                <c:pt idx="39">
                  <c:v>45331</c:v>
                </c:pt>
                <c:pt idx="40">
                  <c:v>45332</c:v>
                </c:pt>
                <c:pt idx="41">
                  <c:v>45333</c:v>
                </c:pt>
                <c:pt idx="42">
                  <c:v>45334</c:v>
                </c:pt>
                <c:pt idx="43">
                  <c:v>45335</c:v>
                </c:pt>
                <c:pt idx="44">
                  <c:v>45336</c:v>
                </c:pt>
                <c:pt idx="45">
                  <c:v>45337</c:v>
                </c:pt>
                <c:pt idx="46">
                  <c:v>45338</c:v>
                </c:pt>
                <c:pt idx="47">
                  <c:v>45339</c:v>
                </c:pt>
                <c:pt idx="48">
                  <c:v>45340</c:v>
                </c:pt>
                <c:pt idx="49">
                  <c:v>45341</c:v>
                </c:pt>
                <c:pt idx="50">
                  <c:v>45342</c:v>
                </c:pt>
                <c:pt idx="51">
                  <c:v>45343</c:v>
                </c:pt>
                <c:pt idx="52">
                  <c:v>45344</c:v>
                </c:pt>
                <c:pt idx="53">
                  <c:v>45345</c:v>
                </c:pt>
                <c:pt idx="54">
                  <c:v>45346</c:v>
                </c:pt>
                <c:pt idx="55">
                  <c:v>45347</c:v>
                </c:pt>
                <c:pt idx="56">
                  <c:v>45348</c:v>
                </c:pt>
                <c:pt idx="57">
                  <c:v>45349</c:v>
                </c:pt>
                <c:pt idx="58">
                  <c:v>45350</c:v>
                </c:pt>
                <c:pt idx="59">
                  <c:v>45351</c:v>
                </c:pt>
                <c:pt idx="60">
                  <c:v>45352</c:v>
                </c:pt>
                <c:pt idx="61">
                  <c:v>45353</c:v>
                </c:pt>
                <c:pt idx="62">
                  <c:v>45354</c:v>
                </c:pt>
                <c:pt idx="63">
                  <c:v>45355</c:v>
                </c:pt>
                <c:pt idx="64">
                  <c:v>45356</c:v>
                </c:pt>
                <c:pt idx="65">
                  <c:v>45357</c:v>
                </c:pt>
                <c:pt idx="66">
                  <c:v>45358</c:v>
                </c:pt>
                <c:pt idx="67">
                  <c:v>45359</c:v>
                </c:pt>
                <c:pt idx="68">
                  <c:v>45360</c:v>
                </c:pt>
                <c:pt idx="69">
                  <c:v>45361</c:v>
                </c:pt>
                <c:pt idx="70">
                  <c:v>45362</c:v>
                </c:pt>
                <c:pt idx="71">
                  <c:v>45363</c:v>
                </c:pt>
                <c:pt idx="72">
                  <c:v>45364</c:v>
                </c:pt>
                <c:pt idx="73">
                  <c:v>45365</c:v>
                </c:pt>
                <c:pt idx="74">
                  <c:v>45366</c:v>
                </c:pt>
                <c:pt idx="75">
                  <c:v>45367</c:v>
                </c:pt>
                <c:pt idx="76">
                  <c:v>45368</c:v>
                </c:pt>
                <c:pt idx="77">
                  <c:v>45369</c:v>
                </c:pt>
                <c:pt idx="78">
                  <c:v>45370</c:v>
                </c:pt>
                <c:pt idx="79">
                  <c:v>45371</c:v>
                </c:pt>
                <c:pt idx="80">
                  <c:v>45372</c:v>
                </c:pt>
                <c:pt idx="81">
                  <c:v>45373</c:v>
                </c:pt>
                <c:pt idx="82">
                  <c:v>45374</c:v>
                </c:pt>
                <c:pt idx="83">
                  <c:v>45375</c:v>
                </c:pt>
                <c:pt idx="84">
                  <c:v>45376</c:v>
                </c:pt>
                <c:pt idx="85">
                  <c:v>45377</c:v>
                </c:pt>
                <c:pt idx="86">
                  <c:v>45378</c:v>
                </c:pt>
                <c:pt idx="87">
                  <c:v>45379</c:v>
                </c:pt>
                <c:pt idx="88">
                  <c:v>45380</c:v>
                </c:pt>
                <c:pt idx="89">
                  <c:v>45381</c:v>
                </c:pt>
                <c:pt idx="90">
                  <c:v>45382</c:v>
                </c:pt>
                <c:pt idx="91">
                  <c:v>45383</c:v>
                </c:pt>
                <c:pt idx="92">
                  <c:v>45384</c:v>
                </c:pt>
                <c:pt idx="93">
                  <c:v>45385</c:v>
                </c:pt>
                <c:pt idx="94">
                  <c:v>45386</c:v>
                </c:pt>
                <c:pt idx="95">
                  <c:v>45387</c:v>
                </c:pt>
                <c:pt idx="96">
                  <c:v>45388</c:v>
                </c:pt>
                <c:pt idx="97">
                  <c:v>45389</c:v>
                </c:pt>
                <c:pt idx="98">
                  <c:v>45390</c:v>
                </c:pt>
                <c:pt idx="99">
                  <c:v>45391</c:v>
                </c:pt>
                <c:pt idx="100">
                  <c:v>45392</c:v>
                </c:pt>
                <c:pt idx="101">
                  <c:v>45393</c:v>
                </c:pt>
                <c:pt idx="102">
                  <c:v>45394</c:v>
                </c:pt>
                <c:pt idx="103">
                  <c:v>45395</c:v>
                </c:pt>
                <c:pt idx="104">
                  <c:v>45396</c:v>
                </c:pt>
                <c:pt idx="105">
                  <c:v>45397</c:v>
                </c:pt>
                <c:pt idx="106">
                  <c:v>45398</c:v>
                </c:pt>
                <c:pt idx="107">
                  <c:v>45399</c:v>
                </c:pt>
                <c:pt idx="108">
                  <c:v>45400</c:v>
                </c:pt>
                <c:pt idx="109">
                  <c:v>45401</c:v>
                </c:pt>
                <c:pt idx="110">
                  <c:v>45402</c:v>
                </c:pt>
                <c:pt idx="111">
                  <c:v>45403</c:v>
                </c:pt>
                <c:pt idx="112">
                  <c:v>45404</c:v>
                </c:pt>
                <c:pt idx="113">
                  <c:v>45405</c:v>
                </c:pt>
                <c:pt idx="114">
                  <c:v>45406</c:v>
                </c:pt>
                <c:pt idx="115">
                  <c:v>45407</c:v>
                </c:pt>
                <c:pt idx="116">
                  <c:v>45408</c:v>
                </c:pt>
                <c:pt idx="117">
                  <c:v>45409</c:v>
                </c:pt>
                <c:pt idx="118">
                  <c:v>45410</c:v>
                </c:pt>
                <c:pt idx="119">
                  <c:v>45411</c:v>
                </c:pt>
                <c:pt idx="120">
                  <c:v>45412</c:v>
                </c:pt>
                <c:pt idx="121">
                  <c:v>45413</c:v>
                </c:pt>
                <c:pt idx="122">
                  <c:v>45414</c:v>
                </c:pt>
                <c:pt idx="123">
                  <c:v>45415</c:v>
                </c:pt>
                <c:pt idx="124">
                  <c:v>45416</c:v>
                </c:pt>
                <c:pt idx="125">
                  <c:v>45417</c:v>
                </c:pt>
                <c:pt idx="126">
                  <c:v>45418</c:v>
                </c:pt>
                <c:pt idx="127">
                  <c:v>45419</c:v>
                </c:pt>
                <c:pt idx="128">
                  <c:v>45420</c:v>
                </c:pt>
                <c:pt idx="129">
                  <c:v>45421</c:v>
                </c:pt>
                <c:pt idx="130">
                  <c:v>45422</c:v>
                </c:pt>
                <c:pt idx="131">
                  <c:v>45423</c:v>
                </c:pt>
                <c:pt idx="132">
                  <c:v>45424</c:v>
                </c:pt>
                <c:pt idx="133">
                  <c:v>45425</c:v>
                </c:pt>
                <c:pt idx="134">
                  <c:v>45426</c:v>
                </c:pt>
                <c:pt idx="135">
                  <c:v>45427</c:v>
                </c:pt>
                <c:pt idx="136">
                  <c:v>45428</c:v>
                </c:pt>
                <c:pt idx="137">
                  <c:v>45429</c:v>
                </c:pt>
                <c:pt idx="138">
                  <c:v>45430</c:v>
                </c:pt>
                <c:pt idx="139">
                  <c:v>45431</c:v>
                </c:pt>
                <c:pt idx="140">
                  <c:v>45432</c:v>
                </c:pt>
                <c:pt idx="141">
                  <c:v>45433</c:v>
                </c:pt>
                <c:pt idx="142">
                  <c:v>45434</c:v>
                </c:pt>
                <c:pt idx="143">
                  <c:v>45435</c:v>
                </c:pt>
                <c:pt idx="144">
                  <c:v>45436</c:v>
                </c:pt>
                <c:pt idx="145">
                  <c:v>45437</c:v>
                </c:pt>
                <c:pt idx="146">
                  <c:v>45438</c:v>
                </c:pt>
                <c:pt idx="147">
                  <c:v>45439</c:v>
                </c:pt>
                <c:pt idx="148">
                  <c:v>45440</c:v>
                </c:pt>
                <c:pt idx="149">
                  <c:v>45441</c:v>
                </c:pt>
                <c:pt idx="150">
                  <c:v>45442</c:v>
                </c:pt>
                <c:pt idx="151">
                  <c:v>45443</c:v>
                </c:pt>
                <c:pt idx="152">
                  <c:v>45444</c:v>
                </c:pt>
                <c:pt idx="153">
                  <c:v>45445</c:v>
                </c:pt>
                <c:pt idx="154">
                  <c:v>45446</c:v>
                </c:pt>
                <c:pt idx="155">
                  <c:v>45447</c:v>
                </c:pt>
                <c:pt idx="156">
                  <c:v>45448</c:v>
                </c:pt>
                <c:pt idx="157">
                  <c:v>45449</c:v>
                </c:pt>
                <c:pt idx="158">
                  <c:v>45450</c:v>
                </c:pt>
                <c:pt idx="159">
                  <c:v>45451</c:v>
                </c:pt>
                <c:pt idx="160">
                  <c:v>45452</c:v>
                </c:pt>
                <c:pt idx="161">
                  <c:v>45453</c:v>
                </c:pt>
                <c:pt idx="162">
                  <c:v>45454</c:v>
                </c:pt>
                <c:pt idx="163">
                  <c:v>45455</c:v>
                </c:pt>
                <c:pt idx="164">
                  <c:v>45456</c:v>
                </c:pt>
                <c:pt idx="165">
                  <c:v>45457</c:v>
                </c:pt>
                <c:pt idx="166">
                  <c:v>45458</c:v>
                </c:pt>
                <c:pt idx="167">
                  <c:v>45459</c:v>
                </c:pt>
                <c:pt idx="168">
                  <c:v>45460</c:v>
                </c:pt>
                <c:pt idx="169">
                  <c:v>45461</c:v>
                </c:pt>
                <c:pt idx="170">
                  <c:v>45462</c:v>
                </c:pt>
                <c:pt idx="171">
                  <c:v>45463</c:v>
                </c:pt>
                <c:pt idx="172">
                  <c:v>45464</c:v>
                </c:pt>
                <c:pt idx="173">
                  <c:v>45465</c:v>
                </c:pt>
                <c:pt idx="174">
                  <c:v>45466</c:v>
                </c:pt>
                <c:pt idx="175">
                  <c:v>45467</c:v>
                </c:pt>
                <c:pt idx="176">
                  <c:v>45468</c:v>
                </c:pt>
                <c:pt idx="177">
                  <c:v>45469</c:v>
                </c:pt>
                <c:pt idx="178">
                  <c:v>45470</c:v>
                </c:pt>
                <c:pt idx="179">
                  <c:v>45471</c:v>
                </c:pt>
                <c:pt idx="180">
                  <c:v>45472</c:v>
                </c:pt>
                <c:pt idx="181">
                  <c:v>45473</c:v>
                </c:pt>
                <c:pt idx="182">
                  <c:v>45474</c:v>
                </c:pt>
                <c:pt idx="183">
                  <c:v>45475</c:v>
                </c:pt>
                <c:pt idx="184">
                  <c:v>45476</c:v>
                </c:pt>
                <c:pt idx="185">
                  <c:v>45477</c:v>
                </c:pt>
                <c:pt idx="186">
                  <c:v>45478</c:v>
                </c:pt>
                <c:pt idx="187">
                  <c:v>45479</c:v>
                </c:pt>
                <c:pt idx="188">
                  <c:v>45480</c:v>
                </c:pt>
                <c:pt idx="189">
                  <c:v>45481</c:v>
                </c:pt>
                <c:pt idx="190">
                  <c:v>45482</c:v>
                </c:pt>
                <c:pt idx="191">
                  <c:v>45483</c:v>
                </c:pt>
                <c:pt idx="192">
                  <c:v>45484</c:v>
                </c:pt>
                <c:pt idx="193">
                  <c:v>45485</c:v>
                </c:pt>
                <c:pt idx="194">
                  <c:v>45486</c:v>
                </c:pt>
                <c:pt idx="195">
                  <c:v>45487</c:v>
                </c:pt>
                <c:pt idx="196">
                  <c:v>45488</c:v>
                </c:pt>
                <c:pt idx="197">
                  <c:v>45489</c:v>
                </c:pt>
                <c:pt idx="198">
                  <c:v>45490</c:v>
                </c:pt>
                <c:pt idx="199">
                  <c:v>45491</c:v>
                </c:pt>
                <c:pt idx="200">
                  <c:v>45492</c:v>
                </c:pt>
                <c:pt idx="201">
                  <c:v>45493</c:v>
                </c:pt>
                <c:pt idx="202">
                  <c:v>45494</c:v>
                </c:pt>
                <c:pt idx="203">
                  <c:v>45495</c:v>
                </c:pt>
                <c:pt idx="204">
                  <c:v>45496</c:v>
                </c:pt>
                <c:pt idx="205">
                  <c:v>45497</c:v>
                </c:pt>
                <c:pt idx="206">
                  <c:v>45498</c:v>
                </c:pt>
                <c:pt idx="207">
                  <c:v>45499</c:v>
                </c:pt>
                <c:pt idx="208">
                  <c:v>45500</c:v>
                </c:pt>
                <c:pt idx="209">
                  <c:v>45501</c:v>
                </c:pt>
                <c:pt idx="210">
                  <c:v>45502</c:v>
                </c:pt>
                <c:pt idx="211">
                  <c:v>45503</c:v>
                </c:pt>
                <c:pt idx="212">
                  <c:v>45504</c:v>
                </c:pt>
                <c:pt idx="213">
                  <c:v>45505</c:v>
                </c:pt>
                <c:pt idx="214">
                  <c:v>45506</c:v>
                </c:pt>
                <c:pt idx="215">
                  <c:v>45507</c:v>
                </c:pt>
                <c:pt idx="216">
                  <c:v>45508</c:v>
                </c:pt>
                <c:pt idx="217">
                  <c:v>45509</c:v>
                </c:pt>
                <c:pt idx="218">
                  <c:v>45510</c:v>
                </c:pt>
                <c:pt idx="219">
                  <c:v>45511</c:v>
                </c:pt>
                <c:pt idx="220">
                  <c:v>45512</c:v>
                </c:pt>
                <c:pt idx="221">
                  <c:v>45513</c:v>
                </c:pt>
                <c:pt idx="222">
                  <c:v>45514</c:v>
                </c:pt>
                <c:pt idx="223">
                  <c:v>45515</c:v>
                </c:pt>
                <c:pt idx="224">
                  <c:v>45516</c:v>
                </c:pt>
                <c:pt idx="225">
                  <c:v>45517</c:v>
                </c:pt>
                <c:pt idx="226">
                  <c:v>45518</c:v>
                </c:pt>
                <c:pt idx="227">
                  <c:v>45519</c:v>
                </c:pt>
                <c:pt idx="228">
                  <c:v>45520</c:v>
                </c:pt>
                <c:pt idx="229">
                  <c:v>45521</c:v>
                </c:pt>
                <c:pt idx="230">
                  <c:v>45522</c:v>
                </c:pt>
                <c:pt idx="231">
                  <c:v>45523</c:v>
                </c:pt>
                <c:pt idx="232">
                  <c:v>45524</c:v>
                </c:pt>
                <c:pt idx="233">
                  <c:v>45525</c:v>
                </c:pt>
                <c:pt idx="234">
                  <c:v>45526</c:v>
                </c:pt>
                <c:pt idx="235">
                  <c:v>45527</c:v>
                </c:pt>
                <c:pt idx="236">
                  <c:v>45528</c:v>
                </c:pt>
                <c:pt idx="237">
                  <c:v>45529</c:v>
                </c:pt>
                <c:pt idx="238">
                  <c:v>45530</c:v>
                </c:pt>
                <c:pt idx="239">
                  <c:v>45531</c:v>
                </c:pt>
                <c:pt idx="240">
                  <c:v>45532</c:v>
                </c:pt>
                <c:pt idx="241">
                  <c:v>45533</c:v>
                </c:pt>
                <c:pt idx="242">
                  <c:v>45534</c:v>
                </c:pt>
                <c:pt idx="243">
                  <c:v>45535</c:v>
                </c:pt>
                <c:pt idx="244">
                  <c:v>45536</c:v>
                </c:pt>
                <c:pt idx="245">
                  <c:v>45537</c:v>
                </c:pt>
                <c:pt idx="246">
                  <c:v>45538</c:v>
                </c:pt>
                <c:pt idx="247">
                  <c:v>45539</c:v>
                </c:pt>
                <c:pt idx="248">
                  <c:v>45540</c:v>
                </c:pt>
                <c:pt idx="249">
                  <c:v>45541</c:v>
                </c:pt>
                <c:pt idx="250">
                  <c:v>45542</c:v>
                </c:pt>
                <c:pt idx="251">
                  <c:v>45543</c:v>
                </c:pt>
                <c:pt idx="252">
                  <c:v>45544</c:v>
                </c:pt>
                <c:pt idx="253">
                  <c:v>45545</c:v>
                </c:pt>
                <c:pt idx="254">
                  <c:v>45546</c:v>
                </c:pt>
                <c:pt idx="255">
                  <c:v>45547</c:v>
                </c:pt>
                <c:pt idx="256">
                  <c:v>45548</c:v>
                </c:pt>
                <c:pt idx="257">
                  <c:v>45549</c:v>
                </c:pt>
                <c:pt idx="258">
                  <c:v>45550</c:v>
                </c:pt>
                <c:pt idx="259">
                  <c:v>45551</c:v>
                </c:pt>
                <c:pt idx="260">
                  <c:v>45552</c:v>
                </c:pt>
                <c:pt idx="261">
                  <c:v>45553</c:v>
                </c:pt>
                <c:pt idx="262">
                  <c:v>45554</c:v>
                </c:pt>
                <c:pt idx="263">
                  <c:v>45555</c:v>
                </c:pt>
              </c:numCache>
            </c:numRef>
          </c:cat>
          <c:val>
            <c:numRef>
              <c:f>'[★2407assetperformance_Date(local).xlsx]ytd_flow'!$CV$6221:$CV$6484</c:f>
              <c:numCache>
                <c:formatCode>0.0</c:formatCode>
                <c:ptCount val="264"/>
                <c:pt idx="0" formatCode="General">
                  <c:v>0</c:v>
                </c:pt>
                <c:pt idx="1">
                  <c:v>-0.41398461903679618</c:v>
                </c:pt>
                <c:pt idx="2">
                  <c:v>-0.86844545701409004</c:v>
                </c:pt>
                <c:pt idx="3">
                  <c:v>-1.2376842137622504</c:v>
                </c:pt>
                <c:pt idx="4">
                  <c:v>-1.4523618813073256</c:v>
                </c:pt>
                <c:pt idx="5">
                  <c:v>-1.4523618813073256</c:v>
                </c:pt>
                <c:pt idx="6">
                  <c:v>-1.4523618813073256</c:v>
                </c:pt>
                <c:pt idx="7">
                  <c:v>-1.5013773869440996</c:v>
                </c:pt>
                <c:pt idx="8">
                  <c:v>-1.6264779370449673</c:v>
                </c:pt>
                <c:pt idx="9">
                  <c:v>-1.3850723021404576</c:v>
                </c:pt>
                <c:pt idx="10">
                  <c:v>-0.98201797007492075</c:v>
                </c:pt>
                <c:pt idx="11">
                  <c:v>-0.6851923645113942</c:v>
                </c:pt>
                <c:pt idx="12">
                  <c:v>-0.6851923645113942</c:v>
                </c:pt>
                <c:pt idx="13">
                  <c:v>-0.6851923645113942</c:v>
                </c:pt>
                <c:pt idx="14">
                  <c:v>-0.6851923645113942</c:v>
                </c:pt>
                <c:pt idx="15">
                  <c:v>-1.0046470798201454</c:v>
                </c:pt>
                <c:pt idx="16">
                  <c:v>-1.3556971559051618</c:v>
                </c:pt>
                <c:pt idx="17">
                  <c:v>-1.4031755899366232</c:v>
                </c:pt>
                <c:pt idx="18">
                  <c:v>-1.448946166628815</c:v>
                </c:pt>
                <c:pt idx="19">
                  <c:v>-1.448946166628815</c:v>
                </c:pt>
                <c:pt idx="20">
                  <c:v>-1.448946166628815</c:v>
                </c:pt>
                <c:pt idx="21">
                  <c:v>-1.3393871183152299</c:v>
                </c:pt>
                <c:pt idx="22">
                  <c:v>-1.5418536058845973</c:v>
                </c:pt>
                <c:pt idx="23">
                  <c:v>-1.5704602163172154</c:v>
                </c:pt>
                <c:pt idx="24">
                  <c:v>-1.3895127312225242</c:v>
                </c:pt>
                <c:pt idx="25">
                  <c:v>-1.3252119023993743</c:v>
                </c:pt>
                <c:pt idx="26">
                  <c:v>-1.3252119023993743</c:v>
                </c:pt>
                <c:pt idx="27">
                  <c:v>-1.3252119023993743</c:v>
                </c:pt>
                <c:pt idx="28">
                  <c:v>-1.0398289410088921</c:v>
                </c:pt>
                <c:pt idx="29">
                  <c:v>-0.89363635276818343</c:v>
                </c:pt>
                <c:pt idx="30">
                  <c:v>-0.56333674335515127</c:v>
                </c:pt>
                <c:pt idx="31">
                  <c:v>-0.1833384853696316</c:v>
                </c:pt>
                <c:pt idx="32">
                  <c:v>-0.63745775187906872</c:v>
                </c:pt>
                <c:pt idx="33">
                  <c:v>-0.63745775187906872</c:v>
                </c:pt>
                <c:pt idx="34">
                  <c:v>-0.63745775187906872</c:v>
                </c:pt>
                <c:pt idx="35">
                  <c:v>-1.1094241275837646</c:v>
                </c:pt>
                <c:pt idx="36">
                  <c:v>-0.77049983860747773</c:v>
                </c:pt>
                <c:pt idx="37">
                  <c:v>-0.79236041255002476</c:v>
                </c:pt>
                <c:pt idx="38">
                  <c:v>-0.87015331435334531</c:v>
                </c:pt>
                <c:pt idx="39">
                  <c:v>-0.93932153659341111</c:v>
                </c:pt>
                <c:pt idx="40">
                  <c:v>-0.93932153659341111</c:v>
                </c:pt>
                <c:pt idx="41">
                  <c:v>-0.93932153659341111</c:v>
                </c:pt>
                <c:pt idx="42">
                  <c:v>-0.89389253136907598</c:v>
                </c:pt>
                <c:pt idx="43">
                  <c:v>-1.4097508406927801</c:v>
                </c:pt>
                <c:pt idx="44">
                  <c:v>-1.2352932134872816</c:v>
                </c:pt>
                <c:pt idx="45">
                  <c:v>-0.86477356373467273</c:v>
                </c:pt>
                <c:pt idx="46">
                  <c:v>-0.95272821670660335</c:v>
                </c:pt>
                <c:pt idx="47">
                  <c:v>-0.95272821670660335</c:v>
                </c:pt>
                <c:pt idx="48">
                  <c:v>-0.95272821670660335</c:v>
                </c:pt>
                <c:pt idx="49">
                  <c:v>-0.95272821670660335</c:v>
                </c:pt>
                <c:pt idx="50">
                  <c:v>-0.84035120378324279</c:v>
                </c:pt>
                <c:pt idx="51">
                  <c:v>-0.9336002145068818</c:v>
                </c:pt>
                <c:pt idx="52">
                  <c:v>-0.70380800950934486</c:v>
                </c:pt>
                <c:pt idx="53">
                  <c:v>-0.37419154303202617</c:v>
                </c:pt>
                <c:pt idx="54">
                  <c:v>-0.37419154303202617</c:v>
                </c:pt>
                <c:pt idx="55">
                  <c:v>-0.37419154303202617</c:v>
                </c:pt>
                <c:pt idx="56">
                  <c:v>-0.31023228567671879</c:v>
                </c:pt>
                <c:pt idx="57">
                  <c:v>-0.48793484182678526</c:v>
                </c:pt>
                <c:pt idx="58">
                  <c:v>-0.3583084697768868</c:v>
                </c:pt>
                <c:pt idx="59">
                  <c:v>-0.18820587878653328</c:v>
                </c:pt>
                <c:pt idx="60">
                  <c:v>7.5914258730122697E-2</c:v>
                </c:pt>
                <c:pt idx="61">
                  <c:v>7.5914258730122697E-2</c:v>
                </c:pt>
                <c:pt idx="62">
                  <c:v>7.5914258730122697E-2</c:v>
                </c:pt>
                <c:pt idx="63">
                  <c:v>0.10964444118056349</c:v>
                </c:pt>
                <c:pt idx="64">
                  <c:v>0.29725256989831905</c:v>
                </c:pt>
                <c:pt idx="65">
                  <c:v>0.50800216556309863</c:v>
                </c:pt>
                <c:pt idx="66">
                  <c:v>0.65043746765745425</c:v>
                </c:pt>
                <c:pt idx="67">
                  <c:v>0.77451330335473756</c:v>
                </c:pt>
                <c:pt idx="68">
                  <c:v>0.77451330335473756</c:v>
                </c:pt>
                <c:pt idx="69">
                  <c:v>0.77451330335473756</c:v>
                </c:pt>
                <c:pt idx="70">
                  <c:v>0.74232019250968051</c:v>
                </c:pt>
                <c:pt idx="71">
                  <c:v>0.66452729070634575</c:v>
                </c:pt>
                <c:pt idx="72">
                  <c:v>0.69680579441839541</c:v>
                </c:pt>
                <c:pt idx="73">
                  <c:v>0.34353550379229603</c:v>
                </c:pt>
                <c:pt idx="74">
                  <c:v>0.22543716878243458</c:v>
                </c:pt>
                <c:pt idx="75">
                  <c:v>0.22543716878243458</c:v>
                </c:pt>
                <c:pt idx="76">
                  <c:v>0.22543716878243458</c:v>
                </c:pt>
                <c:pt idx="77">
                  <c:v>0.18538791417674361</c:v>
                </c:pt>
                <c:pt idx="78">
                  <c:v>0.34746357567259167</c:v>
                </c:pt>
                <c:pt idx="79">
                  <c:v>0.58963774637976485</c:v>
                </c:pt>
                <c:pt idx="80">
                  <c:v>1.0598108718782555</c:v>
                </c:pt>
                <c:pt idx="81">
                  <c:v>1.3258096524681093</c:v>
                </c:pt>
                <c:pt idx="82">
                  <c:v>1.3258096524681093</c:v>
                </c:pt>
                <c:pt idx="83">
                  <c:v>1.3258096524681093</c:v>
                </c:pt>
                <c:pt idx="84">
                  <c:v>1.266973967130582</c:v>
                </c:pt>
                <c:pt idx="85">
                  <c:v>1.3070232217362303</c:v>
                </c:pt>
                <c:pt idx="86">
                  <c:v>1.4828471348131274</c:v>
                </c:pt>
                <c:pt idx="87">
                  <c:v>1.531008711780288</c:v>
                </c:pt>
                <c:pt idx="88">
                  <c:v>1.531008711780288</c:v>
                </c:pt>
                <c:pt idx="89">
                  <c:v>1.531008711780288</c:v>
                </c:pt>
                <c:pt idx="90">
                  <c:v>1.531008711780288</c:v>
                </c:pt>
                <c:pt idx="91">
                  <c:v>1.1470823819144726</c:v>
                </c:pt>
                <c:pt idx="92">
                  <c:v>0.86212638485882565</c:v>
                </c:pt>
                <c:pt idx="93">
                  <c:v>0.95725403865564829</c:v>
                </c:pt>
                <c:pt idx="94">
                  <c:v>1.2969468634346271</c:v>
                </c:pt>
                <c:pt idx="95">
                  <c:v>1.0654468010978064</c:v>
                </c:pt>
                <c:pt idx="96">
                  <c:v>1.0654468010978064</c:v>
                </c:pt>
                <c:pt idx="97">
                  <c:v>1.0654468010978064</c:v>
                </c:pt>
                <c:pt idx="98">
                  <c:v>1.124367879302298</c:v>
                </c:pt>
                <c:pt idx="99">
                  <c:v>1.4441641660788918</c:v>
                </c:pt>
                <c:pt idx="100">
                  <c:v>0.74069772803737521</c:v>
                </c:pt>
                <c:pt idx="101">
                  <c:v>0.3394366461780578</c:v>
                </c:pt>
                <c:pt idx="102">
                  <c:v>0.29289753368321669</c:v>
                </c:pt>
                <c:pt idx="103">
                  <c:v>0.29289753368321669</c:v>
                </c:pt>
                <c:pt idx="104">
                  <c:v>0.29289753368321669</c:v>
                </c:pt>
                <c:pt idx="105">
                  <c:v>-0.28461442558780448</c:v>
                </c:pt>
                <c:pt idx="106">
                  <c:v>-0.77118298154317699</c:v>
                </c:pt>
                <c:pt idx="107">
                  <c:v>-0.34302314659052513</c:v>
                </c:pt>
                <c:pt idx="108">
                  <c:v>-0.32551760886309467</c:v>
                </c:pt>
                <c:pt idx="109">
                  <c:v>-0.24635842118836138</c:v>
                </c:pt>
                <c:pt idx="110">
                  <c:v>-0.24635842118836138</c:v>
                </c:pt>
                <c:pt idx="111">
                  <c:v>-0.24635842118836138</c:v>
                </c:pt>
                <c:pt idx="112">
                  <c:v>-7.3437865588203977E-2</c:v>
                </c:pt>
                <c:pt idx="113">
                  <c:v>0.13030951498561194</c:v>
                </c:pt>
                <c:pt idx="114">
                  <c:v>-0.15071841018976784</c:v>
                </c:pt>
                <c:pt idx="115">
                  <c:v>-0.46931919682884882</c:v>
                </c:pt>
                <c:pt idx="116">
                  <c:v>-0.27855153203341843</c:v>
                </c:pt>
                <c:pt idx="117">
                  <c:v>-0.27855153203341843</c:v>
                </c:pt>
                <c:pt idx="118">
                  <c:v>-0.27855153203341843</c:v>
                </c:pt>
                <c:pt idx="119">
                  <c:v>9.0687224714741888E-2</c:v>
                </c:pt>
                <c:pt idx="120">
                  <c:v>-0.14098362335597869</c:v>
                </c:pt>
                <c:pt idx="121">
                  <c:v>-0.1235634784954982</c:v>
                </c:pt>
                <c:pt idx="122">
                  <c:v>0.18410702117230926</c:v>
                </c:pt>
                <c:pt idx="123">
                  <c:v>0.72583936918582026</c:v>
                </c:pt>
                <c:pt idx="124">
                  <c:v>0.72583936918582026</c:v>
                </c:pt>
                <c:pt idx="125">
                  <c:v>0.72583936918582026</c:v>
                </c:pt>
                <c:pt idx="126">
                  <c:v>0.95315518104142427</c:v>
                </c:pt>
                <c:pt idx="127">
                  <c:v>1.3095850077451416</c:v>
                </c:pt>
                <c:pt idx="128">
                  <c:v>1.1147184853354872</c:v>
                </c:pt>
                <c:pt idx="129">
                  <c:v>1.2448572145871566</c:v>
                </c:pt>
                <c:pt idx="130">
                  <c:v>1.1882417437906696</c:v>
                </c:pt>
                <c:pt idx="131">
                  <c:v>1.1882417437906696</c:v>
                </c:pt>
                <c:pt idx="132">
                  <c:v>1.1882417437906696</c:v>
                </c:pt>
                <c:pt idx="133">
                  <c:v>1.2945558631596583</c:v>
                </c:pt>
                <c:pt idx="134">
                  <c:v>1.4367349866531072</c:v>
                </c:pt>
                <c:pt idx="135">
                  <c:v>2.0303008049131819</c:v>
                </c:pt>
                <c:pt idx="136">
                  <c:v>2.1425924249695498</c:v>
                </c:pt>
                <c:pt idx="137">
                  <c:v>1.964377511617684</c:v>
                </c:pt>
                <c:pt idx="138">
                  <c:v>1.964377511617684</c:v>
                </c:pt>
                <c:pt idx="139">
                  <c:v>1.964377511617684</c:v>
                </c:pt>
                <c:pt idx="140">
                  <c:v>1.9993885870725308</c:v>
                </c:pt>
                <c:pt idx="141">
                  <c:v>2.091185919057807</c:v>
                </c:pt>
                <c:pt idx="142">
                  <c:v>1.8802655376590991</c:v>
                </c:pt>
                <c:pt idx="143">
                  <c:v>1.5629456440244809</c:v>
                </c:pt>
                <c:pt idx="144">
                  <c:v>1.5338266763900634</c:v>
                </c:pt>
                <c:pt idx="145">
                  <c:v>1.5338266763900634</c:v>
                </c:pt>
                <c:pt idx="146">
                  <c:v>1.5338266763900634</c:v>
                </c:pt>
                <c:pt idx="147">
                  <c:v>1.5338266763900634</c:v>
                </c:pt>
                <c:pt idx="148">
                  <c:v>1.4328069147727831</c:v>
                </c:pt>
                <c:pt idx="149">
                  <c:v>1.1261611295085459</c:v>
                </c:pt>
                <c:pt idx="150">
                  <c:v>1.4141912697748467</c:v>
                </c:pt>
                <c:pt idx="151">
                  <c:v>1.5795972530822553</c:v>
                </c:pt>
                <c:pt idx="152">
                  <c:v>1.5795972530822553</c:v>
                </c:pt>
                <c:pt idx="153">
                  <c:v>1.5795972530822553</c:v>
                </c:pt>
                <c:pt idx="154">
                  <c:v>1.8666880718119785</c:v>
                </c:pt>
                <c:pt idx="155">
                  <c:v>1.9804313706067518</c:v>
                </c:pt>
                <c:pt idx="156">
                  <c:v>2.1222689226323581</c:v>
                </c:pt>
                <c:pt idx="157">
                  <c:v>2.0947724194702459</c:v>
                </c:pt>
                <c:pt idx="158">
                  <c:v>1.6403115814929805</c:v>
                </c:pt>
                <c:pt idx="159">
                  <c:v>1.6403115814929805</c:v>
                </c:pt>
                <c:pt idx="160">
                  <c:v>1.6403115814929805</c:v>
                </c:pt>
                <c:pt idx="161">
                  <c:v>1.5660197872351205</c:v>
                </c:pt>
                <c:pt idx="162">
                  <c:v>1.7665222388643258</c:v>
                </c:pt>
                <c:pt idx="163">
                  <c:v>2.2660705105981123</c:v>
                </c:pt>
                <c:pt idx="164">
                  <c:v>2.6044824423726141</c:v>
                </c:pt>
                <c:pt idx="165">
                  <c:v>2.6347115172775375</c:v>
                </c:pt>
                <c:pt idx="166">
                  <c:v>2.6347115172775375</c:v>
                </c:pt>
                <c:pt idx="167">
                  <c:v>2.6347115172775375</c:v>
                </c:pt>
                <c:pt idx="168">
                  <c:v>2.3591487355878229</c:v>
                </c:pt>
                <c:pt idx="169">
                  <c:v>2.6786888437634957</c:v>
                </c:pt>
                <c:pt idx="170">
                  <c:v>2.6786888437634957</c:v>
                </c:pt>
                <c:pt idx="171">
                  <c:v>2.5961993342772161</c:v>
                </c:pt>
                <c:pt idx="172">
                  <c:v>2.5818533326274178</c:v>
                </c:pt>
                <c:pt idx="173">
                  <c:v>2.5818533326274178</c:v>
                </c:pt>
                <c:pt idx="174">
                  <c:v>2.5818533326274178</c:v>
                </c:pt>
                <c:pt idx="175">
                  <c:v>2.6496552689960708</c:v>
                </c:pt>
                <c:pt idx="176">
                  <c:v>2.6806528797036435</c:v>
                </c:pt>
                <c:pt idx="177">
                  <c:v>2.4282315649608961</c:v>
                </c:pt>
                <c:pt idx="178">
                  <c:v>2.4833953570190488</c:v>
                </c:pt>
                <c:pt idx="179">
                  <c:v>2.2217516126442831</c:v>
                </c:pt>
                <c:pt idx="180">
                  <c:v>2.2217516126442831</c:v>
                </c:pt>
                <c:pt idx="181">
                  <c:v>2.2217516126442831</c:v>
                </c:pt>
                <c:pt idx="182">
                  <c:v>1.6579879049543251</c:v>
                </c:pt>
                <c:pt idx="183">
                  <c:v>1.767461560400946</c:v>
                </c:pt>
                <c:pt idx="184">
                  <c:v>2.3024478719243575</c:v>
                </c:pt>
                <c:pt idx="185">
                  <c:v>2.3024478719243575</c:v>
                </c:pt>
                <c:pt idx="186">
                  <c:v>2.7002932391051644</c:v>
                </c:pt>
                <c:pt idx="187">
                  <c:v>2.7002932391051644</c:v>
                </c:pt>
                <c:pt idx="188">
                  <c:v>2.7002932391051644</c:v>
                </c:pt>
                <c:pt idx="189">
                  <c:v>2.9325618372446201</c:v>
                </c:pt>
                <c:pt idx="190">
                  <c:v>2.8020815365251082</c:v>
                </c:pt>
                <c:pt idx="191">
                  <c:v>2.9490426605684803</c:v>
                </c:pt>
                <c:pt idx="192">
                  <c:v>3.496752509269399</c:v>
                </c:pt>
                <c:pt idx="193">
                  <c:v>3.6210845235675748</c:v>
                </c:pt>
                <c:pt idx="194">
                  <c:v>3.6210845235675748</c:v>
                </c:pt>
                <c:pt idx="195">
                  <c:v>3.6210845235675748</c:v>
                </c:pt>
                <c:pt idx="196">
                  <c:v>3.4686582560385659</c:v>
                </c:pt>
                <c:pt idx="197">
                  <c:v>3.6487518124636011</c:v>
                </c:pt>
                <c:pt idx="198">
                  <c:v>3.5848779479752437</c:v>
                </c:pt>
                <c:pt idx="199">
                  <c:v>3.4322808947123065</c:v>
                </c:pt>
                <c:pt idx="200">
                  <c:v>3.2212751204466343</c:v>
                </c:pt>
                <c:pt idx="201">
                  <c:v>3.2212751204466343</c:v>
                </c:pt>
                <c:pt idx="202">
                  <c:v>3.2212751204466343</c:v>
                </c:pt>
                <c:pt idx="203">
                  <c:v>3.3345914549065725</c:v>
                </c:pt>
                <c:pt idx="204">
                  <c:v>3.444321288954086</c:v>
                </c:pt>
                <c:pt idx="205">
                  <c:v>3.2475761234712479</c:v>
                </c:pt>
                <c:pt idx="206">
                  <c:v>3.2485154450078397</c:v>
                </c:pt>
                <c:pt idx="207">
                  <c:v>3.4687436489055301</c:v>
                </c:pt>
                <c:pt idx="208">
                  <c:v>3.4687436489055301</c:v>
                </c:pt>
                <c:pt idx="209">
                  <c:v>3.4687436489055301</c:v>
                </c:pt>
                <c:pt idx="210">
                  <c:v>3.6811157090425866</c:v>
                </c:pt>
                <c:pt idx="211">
                  <c:v>3.7087829979386129</c:v>
                </c:pt>
                <c:pt idx="212">
                  <c:v>4.1106418298666654</c:v>
                </c:pt>
                <c:pt idx="213">
                  <c:v>4.3055083522763198</c:v>
                </c:pt>
                <c:pt idx="214">
                  <c:v>4.6900324322108702</c:v>
                </c:pt>
                <c:pt idx="215">
                  <c:v>4.6900324322108702</c:v>
                </c:pt>
                <c:pt idx="216">
                  <c:v>4.6900324322108702</c:v>
                </c:pt>
                <c:pt idx="217">
                  <c:v>4.284672492737343</c:v>
                </c:pt>
                <c:pt idx="218">
                  <c:v>4.1241339028468218</c:v>
                </c:pt>
                <c:pt idx="219">
                  <c:v>4.2157604490981555</c:v>
                </c:pt>
                <c:pt idx="220">
                  <c:v>4.244537845264702</c:v>
                </c:pt>
                <c:pt idx="221">
                  <c:v>4.5570757383494254</c:v>
                </c:pt>
                <c:pt idx="222">
                  <c:v>4.5570757383494254</c:v>
                </c:pt>
                <c:pt idx="223">
                  <c:v>4.5570757383494254</c:v>
                </c:pt>
                <c:pt idx="224">
                  <c:v>4.7328142585593582</c:v>
                </c:pt>
                <c:pt idx="225">
                  <c:v>5.0185387914176687</c:v>
                </c:pt>
                <c:pt idx="226">
                  <c:v>5.3252699695489127</c:v>
                </c:pt>
                <c:pt idx="227">
                  <c:v>5.2589197119186366</c:v>
                </c:pt>
                <c:pt idx="228">
                  <c:v>5.4790625229493344</c:v>
                </c:pt>
                <c:pt idx="229">
                  <c:v>5.4790625229493344</c:v>
                </c:pt>
                <c:pt idx="230">
                  <c:v>5.4790625229493344</c:v>
                </c:pt>
                <c:pt idx="231">
                  <c:v>5.7393399814526589</c:v>
                </c:pt>
                <c:pt idx="232">
                  <c:v>6.030273479195742</c:v>
                </c:pt>
                <c:pt idx="233">
                  <c:v>6.1457246353297705</c:v>
                </c:pt>
                <c:pt idx="234">
                  <c:v>5.9412941118202554</c:v>
                </c:pt>
                <c:pt idx="235">
                  <c:v>6.260578041395064</c:v>
                </c:pt>
                <c:pt idx="236">
                  <c:v>6.260578041395064</c:v>
                </c:pt>
                <c:pt idx="237">
                  <c:v>6.260578041395064</c:v>
                </c:pt>
                <c:pt idx="238">
                  <c:v>6.3592921956043114</c:v>
                </c:pt>
                <c:pt idx="239">
                  <c:v>6.3791887336066964</c:v>
                </c:pt>
                <c:pt idx="240">
                  <c:v>6.3998538074117448</c:v>
                </c:pt>
                <c:pt idx="241">
                  <c:v>6.3358091571894732</c:v>
                </c:pt>
                <c:pt idx="242">
                  <c:v>6.2949913667811614</c:v>
                </c:pt>
                <c:pt idx="243">
                  <c:v>6.2949913667811614</c:v>
                </c:pt>
                <c:pt idx="244">
                  <c:v>6.2949913667811614</c:v>
                </c:pt>
                <c:pt idx="245">
                  <c:v>6.2949913667811614</c:v>
                </c:pt>
                <c:pt idx="246">
                  <c:v>6.3179620479942145</c:v>
                </c:pt>
                <c:pt idx="247">
                  <c:v>6.5302487152643067</c:v>
                </c:pt>
                <c:pt idx="248">
                  <c:v>6.7246028804721902</c:v>
                </c:pt>
                <c:pt idx="249">
                  <c:v>6.8485933233025236</c:v>
                </c:pt>
                <c:pt idx="250">
                  <c:v>6.8485933233025236</c:v>
                </c:pt>
                <c:pt idx="251">
                  <c:v>6.8485933233025236</c:v>
                </c:pt>
                <c:pt idx="252">
                  <c:v>6.8228900703466451</c:v>
                </c:pt>
                <c:pt idx="253">
                  <c:v>6.9825747315675102</c:v>
                </c:pt>
                <c:pt idx="254">
                  <c:v>7.0126330207385195</c:v>
                </c:pt>
                <c:pt idx="255">
                  <c:v>7.1044303527237957</c:v>
                </c:pt>
                <c:pt idx="256">
                  <c:v>7.4397681412876153</c:v>
                </c:pt>
                <c:pt idx="257">
                  <c:v>7.4397681412876153</c:v>
                </c:pt>
                <c:pt idx="258">
                  <c:v>7.4397681412876153</c:v>
                </c:pt>
                <c:pt idx="259">
                  <c:v>7.8710021194509494</c:v>
                </c:pt>
                <c:pt idx="260">
                  <c:v>8.0643315702552769</c:v>
                </c:pt>
                <c:pt idx="261">
                  <c:v>7.9335950909348583</c:v>
                </c:pt>
                <c:pt idx="262">
                  <c:v>8.1331582210274718</c:v>
                </c:pt>
                <c:pt idx="263">
                  <c:v>8.0208666009711038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61B9-44C3-ABAE-0B265E41EA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8336160"/>
        <c:axId val="1548346560"/>
      </c:lineChart>
      <c:dateAx>
        <c:axId val="1548336160"/>
        <c:scaling>
          <c:orientation val="minMax"/>
          <c:max val="4556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yy&quot;.&quot;m" sourceLinked="0"/>
        <c:majorTickMark val="out"/>
        <c:minorTickMark val="none"/>
        <c:tickLblPos val="low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삼성긴고딕OTF Light"/>
              </a:defRPr>
            </a:pPr>
            <a:endParaRPr lang="ko-KR"/>
          </a:p>
        </c:txPr>
        <c:crossAx val="1548346560"/>
        <c:crosses val="autoZero"/>
        <c:auto val="1"/>
        <c:lblOffset val="100"/>
        <c:baseTimeUnit val="days"/>
        <c:majorUnit val="2"/>
        <c:majorTimeUnit val="months"/>
      </c:dateAx>
      <c:valAx>
        <c:axId val="1548346560"/>
        <c:scaling>
          <c:orientation val="minMax"/>
          <c:max val="10"/>
          <c:min val="-6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3175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삼성긴고딕OTF Light"/>
              </a:defRPr>
            </a:pPr>
            <a:endParaRPr lang="ko-KR"/>
          </a:p>
        </c:txPr>
        <c:crossAx val="154833616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8412575496575075E-2"/>
          <c:y val="8.8061708113823911E-2"/>
          <c:w val="0.76788214340678129"/>
          <c:h val="0.19078559581641713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삼성긴고딕OTF Light" panose="020B0600000101010101" pitchFamily="34" charset="-127"/>
              <a:ea typeface="삼성긴고딕OTF Light" panose="020B0600000101010101" pitchFamily="34" charset="-127"/>
              <a:cs typeface="삼성긴고딕OTF Light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 w="25400" cap="flat" cmpd="sng" algn="ctr">
      <a:noFill/>
      <a:round/>
    </a:ln>
    <a:effectLst/>
  </c:spPr>
  <c:txPr>
    <a:bodyPr/>
    <a:lstStyle/>
    <a:p>
      <a:pPr>
        <a:defRPr sz="900">
          <a:solidFill>
            <a:srgbClr val="000000"/>
          </a:solidFill>
          <a:latin typeface="삼성긴고딕OTF Light" panose="020B0600000101010101" pitchFamily="34" charset="-127"/>
          <a:ea typeface="삼성긴고딕OTF Light" panose="020B0600000101010101" pitchFamily="34" charset="-127"/>
          <a:cs typeface="삼성긴고딕OTF Light"/>
        </a:defRPr>
      </a:pPr>
      <a:endParaRPr lang="ko-KR"/>
    </a:p>
  </c:txPr>
  <c:externalData r:id="rId4">
    <c:autoUpdate val="0"/>
  </c:externalData>
  <c:userShapes r:id="rId5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856489195677111E-2"/>
          <c:y val="0.10959248514988258"/>
          <c:w val="0.87309818389645233"/>
          <c:h val="0.81100901860951591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'[2308_OECD_CLI1.xlsx]경기사이클'!$J$2</c:f>
              <c:strCache>
                <c:ptCount val="1"/>
                <c:pt idx="0">
                  <c:v>미국 경기침체기간(NBER)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19050">
              <a:solidFill>
                <a:sysClr val="window" lastClr="FFFFFF">
                  <a:lumMod val="85000"/>
                </a:sysClr>
              </a:solidFill>
            </a:ln>
            <a:effectLst/>
          </c:spPr>
          <c:invertIfNegative val="0"/>
          <c:cat>
            <c:numRef>
              <c:f>'[2308_OECD_CLI1.xlsx]경기사이클'!$A$583:$A$707</c:f>
              <c:numCache>
                <c:formatCode>yyyy\-mm\-dd</c:formatCode>
                <c:ptCount val="12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</c:numCache>
            </c:numRef>
          </c:cat>
          <c:val>
            <c:numRef>
              <c:f>'[2308_OECD_CLI1.xlsx]경기사이클'!$J$583:$J$707</c:f>
              <c:numCache>
                <c:formatCode>General</c:formatCode>
                <c:ptCount val="1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9C-4E7E-833B-1A12564D52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5976591"/>
        <c:axId val="1205991983"/>
      </c:barChart>
      <c:lineChart>
        <c:grouping val="standard"/>
        <c:varyColors val="0"/>
        <c:ser>
          <c:idx val="0"/>
          <c:order val="0"/>
          <c:tx>
            <c:strRef>
              <c:f>'[2308_OECD_CLI1.xlsx]미국'!$D$2</c:f>
              <c:strCache>
                <c:ptCount val="1"/>
                <c:pt idx="0">
                  <c:v>OECD 미국 경기선행지수</c:v>
                </c:pt>
              </c:strCache>
            </c:strRef>
          </c:tx>
          <c:spPr>
            <a:ln w="25400" cap="rnd">
              <a:solidFill>
                <a:srgbClr val="0046DE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'[2308_OECD_CLI1.xlsx]미국'!$A$583:$A$722</c:f>
              <c:numCache>
                <c:formatCode>yyyy\-mm\-dd</c:formatCode>
                <c:ptCount val="140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</c:numCache>
            </c:numRef>
          </c:cat>
          <c:val>
            <c:numRef>
              <c:f>'[2308_OECD_CLI1.xlsx]미국'!$D$583:$D$722</c:f>
              <c:numCache>
                <c:formatCode>General</c:formatCode>
                <c:ptCount val="140"/>
                <c:pt idx="0">
                  <c:v>100.04649999999999</c:v>
                </c:pt>
                <c:pt idx="1">
                  <c:v>100.1938</c:v>
                </c:pt>
                <c:pt idx="2">
                  <c:v>100.318</c:v>
                </c:pt>
                <c:pt idx="3">
                  <c:v>100.4336</c:v>
                </c:pt>
                <c:pt idx="4">
                  <c:v>100.5474</c:v>
                </c:pt>
                <c:pt idx="5">
                  <c:v>100.6369</c:v>
                </c:pt>
                <c:pt idx="6">
                  <c:v>100.6902</c:v>
                </c:pt>
                <c:pt idx="7">
                  <c:v>100.7204</c:v>
                </c:pt>
                <c:pt idx="8">
                  <c:v>100.7329</c:v>
                </c:pt>
                <c:pt idx="9">
                  <c:v>100.73739999999999</c:v>
                </c:pt>
                <c:pt idx="10">
                  <c:v>100.7422</c:v>
                </c:pt>
                <c:pt idx="11">
                  <c:v>100.736</c:v>
                </c:pt>
                <c:pt idx="12">
                  <c:v>100.7246</c:v>
                </c:pt>
                <c:pt idx="13">
                  <c:v>100.7424</c:v>
                </c:pt>
                <c:pt idx="14">
                  <c:v>100.7897</c:v>
                </c:pt>
                <c:pt idx="15">
                  <c:v>100.8472</c:v>
                </c:pt>
                <c:pt idx="16">
                  <c:v>100.8969</c:v>
                </c:pt>
                <c:pt idx="17">
                  <c:v>100.9319</c:v>
                </c:pt>
                <c:pt idx="18">
                  <c:v>100.9477</c:v>
                </c:pt>
                <c:pt idx="19">
                  <c:v>100.94759999999999</c:v>
                </c:pt>
                <c:pt idx="20">
                  <c:v>100.9348</c:v>
                </c:pt>
                <c:pt idx="21">
                  <c:v>100.9051</c:v>
                </c:pt>
                <c:pt idx="22">
                  <c:v>100.8578</c:v>
                </c:pt>
                <c:pt idx="23">
                  <c:v>100.78789999999999</c:v>
                </c:pt>
                <c:pt idx="24">
                  <c:v>100.6966</c:v>
                </c:pt>
                <c:pt idx="25">
                  <c:v>100.59050000000001</c:v>
                </c:pt>
                <c:pt idx="26">
                  <c:v>100.48090000000001</c:v>
                </c:pt>
                <c:pt idx="27">
                  <c:v>100.3719</c:v>
                </c:pt>
                <c:pt idx="28">
                  <c:v>100.2567</c:v>
                </c:pt>
                <c:pt idx="29">
                  <c:v>100.13039999999999</c:v>
                </c:pt>
                <c:pt idx="30">
                  <c:v>99.971000000000004</c:v>
                </c:pt>
                <c:pt idx="31">
                  <c:v>99.789199999999994</c:v>
                </c:pt>
                <c:pt idx="32">
                  <c:v>99.613299999999995</c:v>
                </c:pt>
                <c:pt idx="33">
                  <c:v>99.468000000000004</c:v>
                </c:pt>
                <c:pt idx="34">
                  <c:v>99.346199999999996</c:v>
                </c:pt>
                <c:pt idx="35">
                  <c:v>99.242400000000004</c:v>
                </c:pt>
                <c:pt idx="36">
                  <c:v>99.159599999999998</c:v>
                </c:pt>
                <c:pt idx="37">
                  <c:v>99.104200000000006</c:v>
                </c:pt>
                <c:pt idx="38">
                  <c:v>99.086699999999993</c:v>
                </c:pt>
                <c:pt idx="39">
                  <c:v>99.088200000000001</c:v>
                </c:pt>
                <c:pt idx="40">
                  <c:v>99.092600000000004</c:v>
                </c:pt>
                <c:pt idx="41">
                  <c:v>99.093900000000005</c:v>
                </c:pt>
                <c:pt idx="42">
                  <c:v>99.110699999999994</c:v>
                </c:pt>
                <c:pt idx="43">
                  <c:v>99.155699999999996</c:v>
                </c:pt>
                <c:pt idx="44">
                  <c:v>99.243399999999994</c:v>
                </c:pt>
                <c:pt idx="45">
                  <c:v>99.369299999999996</c:v>
                </c:pt>
                <c:pt idx="46">
                  <c:v>99.517499999999998</c:v>
                </c:pt>
                <c:pt idx="47">
                  <c:v>99.667900000000003</c:v>
                </c:pt>
                <c:pt idx="48">
                  <c:v>99.789500000000004</c:v>
                </c:pt>
                <c:pt idx="49">
                  <c:v>99.869399999999999</c:v>
                </c:pt>
                <c:pt idx="50">
                  <c:v>99.907899999999998</c:v>
                </c:pt>
                <c:pt idx="51">
                  <c:v>99.920400000000001</c:v>
                </c:pt>
                <c:pt idx="52">
                  <c:v>99.927199999999999</c:v>
                </c:pt>
                <c:pt idx="53">
                  <c:v>99.943899999999999</c:v>
                </c:pt>
                <c:pt idx="54">
                  <c:v>99.976799999999997</c:v>
                </c:pt>
                <c:pt idx="55">
                  <c:v>100.0508</c:v>
                </c:pt>
                <c:pt idx="56">
                  <c:v>100.1571</c:v>
                </c:pt>
                <c:pt idx="57">
                  <c:v>100.2841</c:v>
                </c:pt>
                <c:pt idx="58">
                  <c:v>100.41379999999999</c:v>
                </c:pt>
                <c:pt idx="59">
                  <c:v>100.54179999999999</c:v>
                </c:pt>
                <c:pt idx="60">
                  <c:v>100.6686</c:v>
                </c:pt>
                <c:pt idx="61">
                  <c:v>100.7831</c:v>
                </c:pt>
                <c:pt idx="62">
                  <c:v>100.85299999999999</c:v>
                </c:pt>
                <c:pt idx="63">
                  <c:v>100.87260000000001</c:v>
                </c:pt>
                <c:pt idx="64">
                  <c:v>100.85339999999999</c:v>
                </c:pt>
                <c:pt idx="65">
                  <c:v>100.8048</c:v>
                </c:pt>
                <c:pt idx="66">
                  <c:v>100.7291</c:v>
                </c:pt>
                <c:pt idx="67">
                  <c:v>100.62779999999999</c:v>
                </c:pt>
                <c:pt idx="68">
                  <c:v>100.4853</c:v>
                </c:pt>
                <c:pt idx="69">
                  <c:v>100.2972</c:v>
                </c:pt>
                <c:pt idx="70">
                  <c:v>100.0805</c:v>
                </c:pt>
                <c:pt idx="71">
                  <c:v>99.858099999999993</c:v>
                </c:pt>
                <c:pt idx="72">
                  <c:v>99.651399999999995</c:v>
                </c:pt>
                <c:pt idx="73">
                  <c:v>99.477599999999995</c:v>
                </c:pt>
                <c:pt idx="74">
                  <c:v>99.335800000000006</c:v>
                </c:pt>
                <c:pt idx="75">
                  <c:v>99.204300000000003</c:v>
                </c:pt>
                <c:pt idx="76">
                  <c:v>99.082599999999999</c:v>
                </c:pt>
                <c:pt idx="77">
                  <c:v>98.977000000000004</c:v>
                </c:pt>
                <c:pt idx="78">
                  <c:v>98.892899999999997</c:v>
                </c:pt>
                <c:pt idx="79">
                  <c:v>98.839299999999994</c:v>
                </c:pt>
                <c:pt idx="80">
                  <c:v>98.841099999999997</c:v>
                </c:pt>
                <c:pt idx="81">
                  <c:v>98.894400000000005</c:v>
                </c:pt>
                <c:pt idx="82">
                  <c:v>98.976200000000006</c:v>
                </c:pt>
                <c:pt idx="83">
                  <c:v>99.054599999999994</c:v>
                </c:pt>
                <c:pt idx="84">
                  <c:v>99.091200000000001</c:v>
                </c:pt>
                <c:pt idx="85">
                  <c:v>99.055599999999998</c:v>
                </c:pt>
                <c:pt idx="86">
                  <c:v>97.6721</c:v>
                </c:pt>
                <c:pt idx="87">
                  <c:v>92.799000000000007</c:v>
                </c:pt>
                <c:pt idx="88">
                  <c:v>94.334000000000003</c:v>
                </c:pt>
                <c:pt idx="89">
                  <c:v>96.143199999999993</c:v>
                </c:pt>
                <c:pt idx="90">
                  <c:v>97.732699999999994</c:v>
                </c:pt>
                <c:pt idx="91">
                  <c:v>98.438100000000006</c:v>
                </c:pt>
                <c:pt idx="92">
                  <c:v>98.737099999999998</c:v>
                </c:pt>
                <c:pt idx="93">
                  <c:v>99.105199999999996</c:v>
                </c:pt>
                <c:pt idx="94">
                  <c:v>99.506200000000007</c:v>
                </c:pt>
                <c:pt idx="95">
                  <c:v>99.926699999999997</c:v>
                </c:pt>
                <c:pt idx="96">
                  <c:v>100.3045</c:v>
                </c:pt>
                <c:pt idx="97">
                  <c:v>100.679</c:v>
                </c:pt>
                <c:pt idx="98">
                  <c:v>101.0018</c:v>
                </c:pt>
                <c:pt idx="99">
                  <c:v>101.2657</c:v>
                </c:pt>
                <c:pt idx="100">
                  <c:v>101.337</c:v>
                </c:pt>
                <c:pt idx="101">
                  <c:v>101.33839999999999</c:v>
                </c:pt>
                <c:pt idx="102">
                  <c:v>101.2893</c:v>
                </c:pt>
                <c:pt idx="103">
                  <c:v>101.2204</c:v>
                </c:pt>
                <c:pt idx="104">
                  <c:v>101.1647</c:v>
                </c:pt>
                <c:pt idx="105">
                  <c:v>101.12860000000001</c:v>
                </c:pt>
                <c:pt idx="106">
                  <c:v>101.0996</c:v>
                </c:pt>
                <c:pt idx="107">
                  <c:v>101.0521</c:v>
                </c:pt>
                <c:pt idx="108">
                  <c:v>100.96850000000001</c:v>
                </c:pt>
                <c:pt idx="109">
                  <c:v>100.83929999999999</c:v>
                </c:pt>
                <c:pt idx="110">
                  <c:v>100.6485</c:v>
                </c:pt>
                <c:pt idx="111">
                  <c:v>100.39579999999999</c:v>
                </c:pt>
                <c:pt idx="112">
                  <c:v>100.0882</c:v>
                </c:pt>
                <c:pt idx="113">
                  <c:v>99.772900000000007</c:v>
                </c:pt>
                <c:pt idx="114">
                  <c:v>99.503299999999996</c:v>
                </c:pt>
                <c:pt idx="115">
                  <c:v>99.296199999999999</c:v>
                </c:pt>
                <c:pt idx="116">
                  <c:v>99.137</c:v>
                </c:pt>
                <c:pt idx="117">
                  <c:v>99.015900000000002</c:v>
                </c:pt>
                <c:pt idx="118">
                  <c:v>98.925399999999996</c:v>
                </c:pt>
                <c:pt idx="119">
                  <c:v>98.870699999999999</c:v>
                </c:pt>
                <c:pt idx="120">
                  <c:v>98.8416</c:v>
                </c:pt>
                <c:pt idx="121">
                  <c:v>98.824299999999994</c:v>
                </c:pt>
                <c:pt idx="122">
                  <c:v>98.825000000000003</c:v>
                </c:pt>
                <c:pt idx="123">
                  <c:v>98.863399999999999</c:v>
                </c:pt>
                <c:pt idx="124">
                  <c:v>98.938299999999998</c:v>
                </c:pt>
                <c:pt idx="125">
                  <c:v>99.041700000000006</c:v>
                </c:pt>
                <c:pt idx="126">
                  <c:v>99.144400000000005</c:v>
                </c:pt>
                <c:pt idx="127">
                  <c:v>99.2256</c:v>
                </c:pt>
                <c:pt idx="128">
                  <c:v>99.283199999999994</c:v>
                </c:pt>
                <c:pt idx="129">
                  <c:v>99.334900000000005</c:v>
                </c:pt>
                <c:pt idx="130">
                  <c:v>99.415199999999999</c:v>
                </c:pt>
                <c:pt idx="131">
                  <c:v>99.536199999999994</c:v>
                </c:pt>
                <c:pt idx="132">
                  <c:v>99.691999999999993</c:v>
                </c:pt>
                <c:pt idx="133">
                  <c:v>99.852599999999995</c:v>
                </c:pt>
                <c:pt idx="134">
                  <c:v>99.983599999999996</c:v>
                </c:pt>
                <c:pt idx="135">
                  <c:v>100.05</c:v>
                </c:pt>
                <c:pt idx="136">
                  <c:v>100.054</c:v>
                </c:pt>
                <c:pt idx="137">
                  <c:v>100.02249999999999</c:v>
                </c:pt>
                <c:pt idx="138">
                  <c:v>99.991200000000006</c:v>
                </c:pt>
                <c:pt idx="139">
                  <c:v>99.968800000000002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B9C-4E7E-833B-1A12564D525B}"/>
            </c:ext>
          </c:extLst>
        </c:ser>
        <c:ser>
          <c:idx val="2"/>
          <c:order val="2"/>
          <c:tx>
            <c:strRef>
              <c:f>'[2308_OECD_CLI1.xlsx]미국'!$I$1</c:f>
              <c:strCache>
                <c:ptCount val="1"/>
                <c:pt idx="0">
                  <c:v>제조업신뢰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'[2308_OECD_CLI1.xlsx]미국'!$A$583:$A$722</c:f>
              <c:numCache>
                <c:formatCode>yyyy\-mm\-dd</c:formatCode>
                <c:ptCount val="140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</c:numCache>
            </c:numRef>
          </c:cat>
          <c:val>
            <c:numRef>
              <c:f>'[2308_OECD_CLI1.xlsx]미국'!$I$583:$I$722</c:f>
              <c:numCache>
                <c:formatCode>General</c:formatCode>
                <c:ptCount val="140"/>
                <c:pt idx="0">
                  <c:v>99.57</c:v>
                </c:pt>
                <c:pt idx="1">
                  <c:v>99.63</c:v>
                </c:pt>
                <c:pt idx="2">
                  <c:v>99.67</c:v>
                </c:pt>
                <c:pt idx="3">
                  <c:v>99.7</c:v>
                </c:pt>
                <c:pt idx="4">
                  <c:v>99.77</c:v>
                </c:pt>
                <c:pt idx="5">
                  <c:v>99.88</c:v>
                </c:pt>
                <c:pt idx="6">
                  <c:v>100.03</c:v>
                </c:pt>
                <c:pt idx="7">
                  <c:v>100.17</c:v>
                </c:pt>
                <c:pt idx="8">
                  <c:v>100.27</c:v>
                </c:pt>
                <c:pt idx="9">
                  <c:v>100.32</c:v>
                </c:pt>
                <c:pt idx="10">
                  <c:v>100.34</c:v>
                </c:pt>
                <c:pt idx="11">
                  <c:v>100.32</c:v>
                </c:pt>
                <c:pt idx="12">
                  <c:v>100.29</c:v>
                </c:pt>
                <c:pt idx="13">
                  <c:v>100.29</c:v>
                </c:pt>
                <c:pt idx="14">
                  <c:v>100.32</c:v>
                </c:pt>
                <c:pt idx="15">
                  <c:v>100.37</c:v>
                </c:pt>
                <c:pt idx="16">
                  <c:v>100.43</c:v>
                </c:pt>
                <c:pt idx="17">
                  <c:v>100.5</c:v>
                </c:pt>
                <c:pt idx="18">
                  <c:v>100.56</c:v>
                </c:pt>
                <c:pt idx="19">
                  <c:v>100.61</c:v>
                </c:pt>
                <c:pt idx="20">
                  <c:v>100.61</c:v>
                </c:pt>
                <c:pt idx="21">
                  <c:v>100.56</c:v>
                </c:pt>
                <c:pt idx="22">
                  <c:v>100.46</c:v>
                </c:pt>
                <c:pt idx="23">
                  <c:v>100.32</c:v>
                </c:pt>
                <c:pt idx="24">
                  <c:v>100.15</c:v>
                </c:pt>
                <c:pt idx="25">
                  <c:v>99.98</c:v>
                </c:pt>
                <c:pt idx="26">
                  <c:v>99.84</c:v>
                </c:pt>
                <c:pt idx="27">
                  <c:v>99.72</c:v>
                </c:pt>
                <c:pt idx="28">
                  <c:v>99.62</c:v>
                </c:pt>
                <c:pt idx="29">
                  <c:v>99.52</c:v>
                </c:pt>
                <c:pt idx="30">
                  <c:v>99.39</c:v>
                </c:pt>
                <c:pt idx="31">
                  <c:v>99.24</c:v>
                </c:pt>
                <c:pt idx="32">
                  <c:v>99.09</c:v>
                </c:pt>
                <c:pt idx="33">
                  <c:v>98.96</c:v>
                </c:pt>
                <c:pt idx="34">
                  <c:v>98.87</c:v>
                </c:pt>
                <c:pt idx="35">
                  <c:v>98.85</c:v>
                </c:pt>
                <c:pt idx="36">
                  <c:v>98.88</c:v>
                </c:pt>
                <c:pt idx="37">
                  <c:v>98.97</c:v>
                </c:pt>
                <c:pt idx="38">
                  <c:v>99.08</c:v>
                </c:pt>
                <c:pt idx="39">
                  <c:v>99.18</c:v>
                </c:pt>
                <c:pt idx="40">
                  <c:v>99.26</c:v>
                </c:pt>
                <c:pt idx="41">
                  <c:v>99.32</c:v>
                </c:pt>
                <c:pt idx="42">
                  <c:v>99.35</c:v>
                </c:pt>
                <c:pt idx="43">
                  <c:v>99.38</c:v>
                </c:pt>
                <c:pt idx="44">
                  <c:v>99.46</c:v>
                </c:pt>
                <c:pt idx="45">
                  <c:v>99.58</c:v>
                </c:pt>
                <c:pt idx="46">
                  <c:v>99.74</c:v>
                </c:pt>
                <c:pt idx="47">
                  <c:v>99.91</c:v>
                </c:pt>
                <c:pt idx="48">
                  <c:v>100.07</c:v>
                </c:pt>
                <c:pt idx="49">
                  <c:v>100.2</c:v>
                </c:pt>
                <c:pt idx="50">
                  <c:v>100.27</c:v>
                </c:pt>
                <c:pt idx="51">
                  <c:v>100.32</c:v>
                </c:pt>
                <c:pt idx="52">
                  <c:v>100.39</c:v>
                </c:pt>
                <c:pt idx="53">
                  <c:v>100.48</c:v>
                </c:pt>
                <c:pt idx="54">
                  <c:v>100.59</c:v>
                </c:pt>
                <c:pt idx="55">
                  <c:v>100.7</c:v>
                </c:pt>
                <c:pt idx="56">
                  <c:v>100.79</c:v>
                </c:pt>
                <c:pt idx="57">
                  <c:v>100.85</c:v>
                </c:pt>
                <c:pt idx="58">
                  <c:v>100.89</c:v>
                </c:pt>
                <c:pt idx="59">
                  <c:v>100.91</c:v>
                </c:pt>
                <c:pt idx="60">
                  <c:v>100.93</c:v>
                </c:pt>
                <c:pt idx="61">
                  <c:v>100.92</c:v>
                </c:pt>
                <c:pt idx="62">
                  <c:v>100.9</c:v>
                </c:pt>
                <c:pt idx="63">
                  <c:v>100.89</c:v>
                </c:pt>
                <c:pt idx="64">
                  <c:v>100.89</c:v>
                </c:pt>
                <c:pt idx="65">
                  <c:v>100.91</c:v>
                </c:pt>
                <c:pt idx="66">
                  <c:v>100.91</c:v>
                </c:pt>
                <c:pt idx="67">
                  <c:v>100.88</c:v>
                </c:pt>
                <c:pt idx="68">
                  <c:v>100.81</c:v>
                </c:pt>
                <c:pt idx="69">
                  <c:v>100.68</c:v>
                </c:pt>
                <c:pt idx="70">
                  <c:v>100.51</c:v>
                </c:pt>
                <c:pt idx="71">
                  <c:v>100.32</c:v>
                </c:pt>
                <c:pt idx="72">
                  <c:v>100.12</c:v>
                </c:pt>
                <c:pt idx="73">
                  <c:v>99.93</c:v>
                </c:pt>
                <c:pt idx="74">
                  <c:v>99.73</c:v>
                </c:pt>
                <c:pt idx="75">
                  <c:v>99.52</c:v>
                </c:pt>
                <c:pt idx="76">
                  <c:v>99.32</c:v>
                </c:pt>
                <c:pt idx="77">
                  <c:v>99.12</c:v>
                </c:pt>
                <c:pt idx="78">
                  <c:v>98.93</c:v>
                </c:pt>
                <c:pt idx="79">
                  <c:v>98.75</c:v>
                </c:pt>
                <c:pt idx="80">
                  <c:v>98.6</c:v>
                </c:pt>
                <c:pt idx="81">
                  <c:v>98.5</c:v>
                </c:pt>
                <c:pt idx="82">
                  <c:v>98.44</c:v>
                </c:pt>
                <c:pt idx="83">
                  <c:v>98.4</c:v>
                </c:pt>
                <c:pt idx="84">
                  <c:v>98.37</c:v>
                </c:pt>
                <c:pt idx="85">
                  <c:v>98.33</c:v>
                </c:pt>
                <c:pt idx="86">
                  <c:v>98.3</c:v>
                </c:pt>
                <c:pt idx="87">
                  <c:v>98.35</c:v>
                </c:pt>
                <c:pt idx="88">
                  <c:v>98.57</c:v>
                </c:pt>
                <c:pt idx="89">
                  <c:v>98.94</c:v>
                </c:pt>
                <c:pt idx="90">
                  <c:v>99.37</c:v>
                </c:pt>
                <c:pt idx="91">
                  <c:v>99.8</c:v>
                </c:pt>
                <c:pt idx="92">
                  <c:v>100.2</c:v>
                </c:pt>
                <c:pt idx="93">
                  <c:v>100.55</c:v>
                </c:pt>
                <c:pt idx="94">
                  <c:v>100.85</c:v>
                </c:pt>
                <c:pt idx="95">
                  <c:v>101.1</c:v>
                </c:pt>
                <c:pt idx="96">
                  <c:v>101.32</c:v>
                </c:pt>
                <c:pt idx="97">
                  <c:v>101.49</c:v>
                </c:pt>
                <c:pt idx="98">
                  <c:v>101.61</c:v>
                </c:pt>
                <c:pt idx="99">
                  <c:v>101.65</c:v>
                </c:pt>
                <c:pt idx="100">
                  <c:v>101.65</c:v>
                </c:pt>
                <c:pt idx="101">
                  <c:v>101.61</c:v>
                </c:pt>
                <c:pt idx="102">
                  <c:v>101.56</c:v>
                </c:pt>
                <c:pt idx="103">
                  <c:v>101.52</c:v>
                </c:pt>
                <c:pt idx="104">
                  <c:v>101.48</c:v>
                </c:pt>
                <c:pt idx="105">
                  <c:v>101.43</c:v>
                </c:pt>
                <c:pt idx="106">
                  <c:v>101.36</c:v>
                </c:pt>
                <c:pt idx="107">
                  <c:v>101.26</c:v>
                </c:pt>
                <c:pt idx="108">
                  <c:v>101.14</c:v>
                </c:pt>
                <c:pt idx="109">
                  <c:v>101.01</c:v>
                </c:pt>
                <c:pt idx="110">
                  <c:v>100.87</c:v>
                </c:pt>
                <c:pt idx="111">
                  <c:v>100.7</c:v>
                </c:pt>
                <c:pt idx="112">
                  <c:v>100.52</c:v>
                </c:pt>
                <c:pt idx="113">
                  <c:v>100.32</c:v>
                </c:pt>
                <c:pt idx="114">
                  <c:v>100.13</c:v>
                </c:pt>
                <c:pt idx="115">
                  <c:v>99.94</c:v>
                </c:pt>
                <c:pt idx="116">
                  <c:v>99.75</c:v>
                </c:pt>
                <c:pt idx="117">
                  <c:v>99.57</c:v>
                </c:pt>
                <c:pt idx="118">
                  <c:v>99.41</c:v>
                </c:pt>
                <c:pt idx="119">
                  <c:v>99.28</c:v>
                </c:pt>
                <c:pt idx="120">
                  <c:v>99.17</c:v>
                </c:pt>
                <c:pt idx="121">
                  <c:v>99.1</c:v>
                </c:pt>
                <c:pt idx="122">
                  <c:v>99.06</c:v>
                </c:pt>
                <c:pt idx="123">
                  <c:v>99.06</c:v>
                </c:pt>
                <c:pt idx="124">
                  <c:v>99.08</c:v>
                </c:pt>
                <c:pt idx="125">
                  <c:v>99.13</c:v>
                </c:pt>
                <c:pt idx="126">
                  <c:v>99.2</c:v>
                </c:pt>
                <c:pt idx="127">
                  <c:v>99.29</c:v>
                </c:pt>
                <c:pt idx="128">
                  <c:v>99.38</c:v>
                </c:pt>
                <c:pt idx="129">
                  <c:v>99.46</c:v>
                </c:pt>
                <c:pt idx="130">
                  <c:v>99.55</c:v>
                </c:pt>
                <c:pt idx="131">
                  <c:v>99.66</c:v>
                </c:pt>
                <c:pt idx="132">
                  <c:v>99.78</c:v>
                </c:pt>
                <c:pt idx="133">
                  <c:v>99.88</c:v>
                </c:pt>
                <c:pt idx="134">
                  <c:v>99.97</c:v>
                </c:pt>
                <c:pt idx="135">
                  <c:v>100.01</c:v>
                </c:pt>
                <c:pt idx="136">
                  <c:v>100.01</c:v>
                </c:pt>
                <c:pt idx="137">
                  <c:v>99.99</c:v>
                </c:pt>
                <c:pt idx="138">
                  <c:v>99.96</c:v>
                </c:pt>
                <c:pt idx="139">
                  <c:v>99.94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B9C-4E7E-833B-1A12564D525B}"/>
            </c:ext>
          </c:extLst>
        </c:ser>
        <c:ser>
          <c:idx val="3"/>
          <c:order val="3"/>
          <c:tx>
            <c:strRef>
              <c:f>'[2308_OECD_CLI1.xlsx]미국'!$M$1</c:f>
              <c:strCache>
                <c:ptCount val="1"/>
                <c:pt idx="0">
                  <c:v>건축허가</c:v>
                </c:pt>
              </c:strCache>
            </c:strRef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'[2308_OECD_CLI1.xlsx]미국'!$A$583:$A$722</c:f>
              <c:numCache>
                <c:formatCode>yyyy\-mm\-dd</c:formatCode>
                <c:ptCount val="140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</c:numCache>
            </c:numRef>
          </c:cat>
          <c:val>
            <c:numRef>
              <c:f>'[2308_OECD_CLI1.xlsx]미국'!$M$583:$M$722</c:f>
              <c:numCache>
                <c:formatCode>General</c:formatCode>
                <c:ptCount val="140"/>
                <c:pt idx="0">
                  <c:v>101.19</c:v>
                </c:pt>
                <c:pt idx="1">
                  <c:v>101.21</c:v>
                </c:pt>
                <c:pt idx="2">
                  <c:v>101.2</c:v>
                </c:pt>
                <c:pt idx="3">
                  <c:v>101.17</c:v>
                </c:pt>
                <c:pt idx="4">
                  <c:v>101.12</c:v>
                </c:pt>
                <c:pt idx="5">
                  <c:v>101.07</c:v>
                </c:pt>
                <c:pt idx="6">
                  <c:v>101.02</c:v>
                </c:pt>
                <c:pt idx="7">
                  <c:v>100.98</c:v>
                </c:pt>
                <c:pt idx="8">
                  <c:v>100.94</c:v>
                </c:pt>
                <c:pt idx="9">
                  <c:v>100.91</c:v>
                </c:pt>
                <c:pt idx="10">
                  <c:v>100.89</c:v>
                </c:pt>
                <c:pt idx="11">
                  <c:v>100.85</c:v>
                </c:pt>
                <c:pt idx="12">
                  <c:v>100.82</c:v>
                </c:pt>
                <c:pt idx="13">
                  <c:v>100.79</c:v>
                </c:pt>
                <c:pt idx="14">
                  <c:v>100.75</c:v>
                </c:pt>
                <c:pt idx="15">
                  <c:v>100.72</c:v>
                </c:pt>
                <c:pt idx="16">
                  <c:v>100.69</c:v>
                </c:pt>
                <c:pt idx="17">
                  <c:v>100.66</c:v>
                </c:pt>
                <c:pt idx="18">
                  <c:v>100.64</c:v>
                </c:pt>
                <c:pt idx="19">
                  <c:v>100.61</c:v>
                </c:pt>
                <c:pt idx="20">
                  <c:v>100.59</c:v>
                </c:pt>
                <c:pt idx="21">
                  <c:v>100.57</c:v>
                </c:pt>
                <c:pt idx="22">
                  <c:v>100.56</c:v>
                </c:pt>
                <c:pt idx="23">
                  <c:v>100.54</c:v>
                </c:pt>
                <c:pt idx="24">
                  <c:v>100.53</c:v>
                </c:pt>
                <c:pt idx="25">
                  <c:v>100.53</c:v>
                </c:pt>
                <c:pt idx="26">
                  <c:v>100.54</c:v>
                </c:pt>
                <c:pt idx="27">
                  <c:v>100.55</c:v>
                </c:pt>
                <c:pt idx="28">
                  <c:v>100.57</c:v>
                </c:pt>
                <c:pt idx="29">
                  <c:v>100.57</c:v>
                </c:pt>
                <c:pt idx="30">
                  <c:v>100.57</c:v>
                </c:pt>
                <c:pt idx="31">
                  <c:v>100.56</c:v>
                </c:pt>
                <c:pt idx="32">
                  <c:v>100.54</c:v>
                </c:pt>
                <c:pt idx="33">
                  <c:v>100.51</c:v>
                </c:pt>
                <c:pt idx="34">
                  <c:v>100.47</c:v>
                </c:pt>
                <c:pt idx="35">
                  <c:v>100.43</c:v>
                </c:pt>
                <c:pt idx="36">
                  <c:v>100.4</c:v>
                </c:pt>
                <c:pt idx="37">
                  <c:v>100.36</c:v>
                </c:pt>
                <c:pt idx="38">
                  <c:v>100.32</c:v>
                </c:pt>
                <c:pt idx="39">
                  <c:v>100.29</c:v>
                </c:pt>
                <c:pt idx="40">
                  <c:v>100.27</c:v>
                </c:pt>
                <c:pt idx="41">
                  <c:v>100.25</c:v>
                </c:pt>
                <c:pt idx="42">
                  <c:v>100.22</c:v>
                </c:pt>
                <c:pt idx="43">
                  <c:v>100.2</c:v>
                </c:pt>
                <c:pt idx="44">
                  <c:v>100.19</c:v>
                </c:pt>
                <c:pt idx="45">
                  <c:v>100.17</c:v>
                </c:pt>
                <c:pt idx="46">
                  <c:v>100.15</c:v>
                </c:pt>
                <c:pt idx="47">
                  <c:v>100.12</c:v>
                </c:pt>
                <c:pt idx="48">
                  <c:v>100.08</c:v>
                </c:pt>
                <c:pt idx="49">
                  <c:v>100.04</c:v>
                </c:pt>
                <c:pt idx="50">
                  <c:v>100</c:v>
                </c:pt>
                <c:pt idx="51">
                  <c:v>99.96</c:v>
                </c:pt>
                <c:pt idx="52">
                  <c:v>99.92</c:v>
                </c:pt>
                <c:pt idx="53">
                  <c:v>99.89</c:v>
                </c:pt>
                <c:pt idx="54">
                  <c:v>99.87</c:v>
                </c:pt>
                <c:pt idx="55">
                  <c:v>99.86</c:v>
                </c:pt>
                <c:pt idx="56">
                  <c:v>99.86</c:v>
                </c:pt>
                <c:pt idx="57">
                  <c:v>99.86</c:v>
                </c:pt>
                <c:pt idx="58">
                  <c:v>99.86</c:v>
                </c:pt>
                <c:pt idx="59">
                  <c:v>99.86</c:v>
                </c:pt>
                <c:pt idx="60">
                  <c:v>99.84</c:v>
                </c:pt>
                <c:pt idx="61">
                  <c:v>99.81</c:v>
                </c:pt>
                <c:pt idx="62">
                  <c:v>99.77</c:v>
                </c:pt>
                <c:pt idx="63">
                  <c:v>99.71</c:v>
                </c:pt>
                <c:pt idx="64">
                  <c:v>99.64</c:v>
                </c:pt>
                <c:pt idx="65">
                  <c:v>99.55</c:v>
                </c:pt>
                <c:pt idx="66">
                  <c:v>99.46</c:v>
                </c:pt>
                <c:pt idx="67">
                  <c:v>99.37</c:v>
                </c:pt>
                <c:pt idx="68">
                  <c:v>99.29</c:v>
                </c:pt>
                <c:pt idx="69">
                  <c:v>99.21</c:v>
                </c:pt>
                <c:pt idx="70">
                  <c:v>99.15</c:v>
                </c:pt>
                <c:pt idx="71">
                  <c:v>99.1</c:v>
                </c:pt>
                <c:pt idx="72">
                  <c:v>99.08</c:v>
                </c:pt>
                <c:pt idx="73">
                  <c:v>99.08</c:v>
                </c:pt>
                <c:pt idx="74">
                  <c:v>99.1</c:v>
                </c:pt>
                <c:pt idx="75">
                  <c:v>99.14</c:v>
                </c:pt>
                <c:pt idx="76">
                  <c:v>99.19</c:v>
                </c:pt>
                <c:pt idx="77">
                  <c:v>99.26</c:v>
                </c:pt>
                <c:pt idx="78">
                  <c:v>99.34</c:v>
                </c:pt>
                <c:pt idx="79">
                  <c:v>99.43</c:v>
                </c:pt>
                <c:pt idx="80">
                  <c:v>99.52</c:v>
                </c:pt>
                <c:pt idx="81">
                  <c:v>99.61</c:v>
                </c:pt>
                <c:pt idx="82">
                  <c:v>99.7</c:v>
                </c:pt>
                <c:pt idx="83">
                  <c:v>99.77</c:v>
                </c:pt>
                <c:pt idx="84">
                  <c:v>99.84</c:v>
                </c:pt>
                <c:pt idx="85">
                  <c:v>99.89</c:v>
                </c:pt>
                <c:pt idx="86">
                  <c:v>99.93</c:v>
                </c:pt>
                <c:pt idx="87">
                  <c:v>96.58</c:v>
                </c:pt>
                <c:pt idx="88">
                  <c:v>97.63</c:v>
                </c:pt>
                <c:pt idx="89">
                  <c:v>99.13</c:v>
                </c:pt>
                <c:pt idx="90">
                  <c:v>100.13</c:v>
                </c:pt>
                <c:pt idx="91">
                  <c:v>100.2</c:v>
                </c:pt>
                <c:pt idx="92">
                  <c:v>100.27</c:v>
                </c:pt>
                <c:pt idx="93">
                  <c:v>100.34</c:v>
                </c:pt>
                <c:pt idx="94">
                  <c:v>100.42</c:v>
                </c:pt>
                <c:pt idx="95">
                  <c:v>100.49</c:v>
                </c:pt>
                <c:pt idx="96">
                  <c:v>100.58</c:v>
                </c:pt>
                <c:pt idx="97">
                  <c:v>100.64</c:v>
                </c:pt>
                <c:pt idx="98">
                  <c:v>100.71</c:v>
                </c:pt>
                <c:pt idx="99">
                  <c:v>100.77</c:v>
                </c:pt>
                <c:pt idx="100">
                  <c:v>100.84</c:v>
                </c:pt>
                <c:pt idx="101">
                  <c:v>100.89</c:v>
                </c:pt>
                <c:pt idx="102">
                  <c:v>100.95</c:v>
                </c:pt>
                <c:pt idx="103">
                  <c:v>101</c:v>
                </c:pt>
                <c:pt idx="104">
                  <c:v>101.04</c:v>
                </c:pt>
                <c:pt idx="105">
                  <c:v>101.07</c:v>
                </c:pt>
                <c:pt idx="106">
                  <c:v>101.09</c:v>
                </c:pt>
                <c:pt idx="107">
                  <c:v>101.08</c:v>
                </c:pt>
                <c:pt idx="108">
                  <c:v>101.05</c:v>
                </c:pt>
                <c:pt idx="109">
                  <c:v>100.98</c:v>
                </c:pt>
                <c:pt idx="110">
                  <c:v>100.88</c:v>
                </c:pt>
                <c:pt idx="111">
                  <c:v>100.75</c:v>
                </c:pt>
                <c:pt idx="112">
                  <c:v>100.6</c:v>
                </c:pt>
                <c:pt idx="113">
                  <c:v>100.44</c:v>
                </c:pt>
                <c:pt idx="114">
                  <c:v>100.27</c:v>
                </c:pt>
                <c:pt idx="115">
                  <c:v>100.12</c:v>
                </c:pt>
                <c:pt idx="116">
                  <c:v>99.98</c:v>
                </c:pt>
                <c:pt idx="117">
                  <c:v>99.86</c:v>
                </c:pt>
                <c:pt idx="118">
                  <c:v>99.75</c:v>
                </c:pt>
                <c:pt idx="119">
                  <c:v>99.67</c:v>
                </c:pt>
                <c:pt idx="120">
                  <c:v>99.61</c:v>
                </c:pt>
                <c:pt idx="121">
                  <c:v>99.57</c:v>
                </c:pt>
                <c:pt idx="122">
                  <c:v>99.56</c:v>
                </c:pt>
                <c:pt idx="123">
                  <c:v>99.55</c:v>
                </c:pt>
                <c:pt idx="124">
                  <c:v>99.56</c:v>
                </c:pt>
                <c:pt idx="125">
                  <c:v>99.57</c:v>
                </c:pt>
                <c:pt idx="126">
                  <c:v>99.58</c:v>
                </c:pt>
                <c:pt idx="127">
                  <c:v>99.59</c:v>
                </c:pt>
                <c:pt idx="128">
                  <c:v>99.59</c:v>
                </c:pt>
                <c:pt idx="129">
                  <c:v>99.6</c:v>
                </c:pt>
                <c:pt idx="130">
                  <c:v>99.59</c:v>
                </c:pt>
                <c:pt idx="131">
                  <c:v>99.57</c:v>
                </c:pt>
                <c:pt idx="132">
                  <c:v>99.52</c:v>
                </c:pt>
                <c:pt idx="133">
                  <c:v>99.47</c:v>
                </c:pt>
                <c:pt idx="134">
                  <c:v>99.39</c:v>
                </c:pt>
                <c:pt idx="135">
                  <c:v>99.31</c:v>
                </c:pt>
                <c:pt idx="136">
                  <c:v>99.22</c:v>
                </c:pt>
                <c:pt idx="137">
                  <c:v>99.13</c:v>
                </c:pt>
                <c:pt idx="138">
                  <c:v>99.04</c:v>
                </c:pt>
                <c:pt idx="139">
                  <c:v>99.04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B9C-4E7E-833B-1A12564D525B}"/>
            </c:ext>
          </c:extLst>
        </c:ser>
        <c:ser>
          <c:idx val="4"/>
          <c:order val="4"/>
          <c:tx>
            <c:strRef>
              <c:f>'[2308_OECD_CLI1.xlsx]미국'!$Q$1</c:f>
              <c:strCache>
                <c:ptCount val="1"/>
                <c:pt idx="0">
                  <c:v>내구재주문 </c:v>
                </c:pt>
              </c:strCache>
            </c:strRef>
          </c:tx>
          <c:spPr>
            <a:ln w="19050" cap="rnd">
              <a:solidFill>
                <a:sysClr val="windowText" lastClr="000000">
                  <a:lumMod val="50000"/>
                  <a:lumOff val="50000"/>
                </a:sysClr>
              </a:solidFill>
              <a:round/>
            </a:ln>
            <a:effectLst/>
          </c:spPr>
          <c:marker>
            <c:symbol val="none"/>
          </c:marker>
          <c:cat>
            <c:numRef>
              <c:f>'[2308_OECD_CLI1.xlsx]미국'!$A$583:$A$722</c:f>
              <c:numCache>
                <c:formatCode>yyyy\-mm\-dd</c:formatCode>
                <c:ptCount val="140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</c:numCache>
            </c:numRef>
          </c:cat>
          <c:val>
            <c:numRef>
              <c:f>'[2308_OECD_CLI1.xlsx]미국'!$Q$583:$Q$722</c:f>
              <c:numCache>
                <c:formatCode>General</c:formatCode>
                <c:ptCount val="140"/>
                <c:pt idx="0">
                  <c:v>100.8</c:v>
                </c:pt>
                <c:pt idx="1">
                  <c:v>100.92</c:v>
                </c:pt>
                <c:pt idx="2">
                  <c:v>100.99</c:v>
                </c:pt>
                <c:pt idx="3">
                  <c:v>101.07</c:v>
                </c:pt>
                <c:pt idx="4">
                  <c:v>101.16</c:v>
                </c:pt>
                <c:pt idx="5">
                  <c:v>101.19</c:v>
                </c:pt>
                <c:pt idx="6">
                  <c:v>101.16</c:v>
                </c:pt>
                <c:pt idx="7">
                  <c:v>101.17</c:v>
                </c:pt>
                <c:pt idx="8">
                  <c:v>101.21</c:v>
                </c:pt>
                <c:pt idx="9">
                  <c:v>101.24</c:v>
                </c:pt>
                <c:pt idx="10">
                  <c:v>101.24</c:v>
                </c:pt>
                <c:pt idx="11">
                  <c:v>101.19</c:v>
                </c:pt>
                <c:pt idx="12">
                  <c:v>101.13</c:v>
                </c:pt>
                <c:pt idx="13">
                  <c:v>101.12</c:v>
                </c:pt>
                <c:pt idx="14">
                  <c:v>101.15</c:v>
                </c:pt>
                <c:pt idx="15">
                  <c:v>101.19</c:v>
                </c:pt>
                <c:pt idx="16">
                  <c:v>101.23</c:v>
                </c:pt>
                <c:pt idx="17">
                  <c:v>101.23</c:v>
                </c:pt>
                <c:pt idx="18">
                  <c:v>101.19</c:v>
                </c:pt>
                <c:pt idx="19">
                  <c:v>101.09</c:v>
                </c:pt>
                <c:pt idx="20">
                  <c:v>100.92</c:v>
                </c:pt>
                <c:pt idx="21">
                  <c:v>100.71</c:v>
                </c:pt>
                <c:pt idx="22">
                  <c:v>100.48</c:v>
                </c:pt>
                <c:pt idx="23">
                  <c:v>100.27</c:v>
                </c:pt>
                <c:pt idx="24">
                  <c:v>100.1</c:v>
                </c:pt>
                <c:pt idx="25">
                  <c:v>99.99</c:v>
                </c:pt>
                <c:pt idx="26">
                  <c:v>99.93</c:v>
                </c:pt>
                <c:pt idx="27">
                  <c:v>99.9</c:v>
                </c:pt>
                <c:pt idx="28">
                  <c:v>99.87</c:v>
                </c:pt>
                <c:pt idx="29">
                  <c:v>99.86</c:v>
                </c:pt>
                <c:pt idx="30">
                  <c:v>99.84</c:v>
                </c:pt>
                <c:pt idx="31">
                  <c:v>99.81</c:v>
                </c:pt>
                <c:pt idx="32">
                  <c:v>99.77</c:v>
                </c:pt>
                <c:pt idx="33">
                  <c:v>99.75</c:v>
                </c:pt>
                <c:pt idx="34">
                  <c:v>99.73</c:v>
                </c:pt>
                <c:pt idx="35">
                  <c:v>99.69</c:v>
                </c:pt>
                <c:pt idx="36">
                  <c:v>99.66</c:v>
                </c:pt>
                <c:pt idx="37">
                  <c:v>99.59</c:v>
                </c:pt>
                <c:pt idx="38">
                  <c:v>99.52</c:v>
                </c:pt>
                <c:pt idx="39">
                  <c:v>99.43</c:v>
                </c:pt>
                <c:pt idx="40">
                  <c:v>99.32</c:v>
                </c:pt>
                <c:pt idx="41">
                  <c:v>99.22</c:v>
                </c:pt>
                <c:pt idx="42">
                  <c:v>99.2</c:v>
                </c:pt>
                <c:pt idx="43">
                  <c:v>99.24</c:v>
                </c:pt>
                <c:pt idx="44">
                  <c:v>99.32</c:v>
                </c:pt>
                <c:pt idx="45">
                  <c:v>99.4</c:v>
                </c:pt>
                <c:pt idx="46">
                  <c:v>99.43</c:v>
                </c:pt>
                <c:pt idx="47">
                  <c:v>99.46</c:v>
                </c:pt>
                <c:pt idx="48">
                  <c:v>99.49</c:v>
                </c:pt>
                <c:pt idx="49">
                  <c:v>99.54</c:v>
                </c:pt>
                <c:pt idx="50">
                  <c:v>99.6</c:v>
                </c:pt>
                <c:pt idx="51">
                  <c:v>99.67</c:v>
                </c:pt>
                <c:pt idx="52">
                  <c:v>99.72</c:v>
                </c:pt>
                <c:pt idx="53">
                  <c:v>99.77</c:v>
                </c:pt>
                <c:pt idx="54">
                  <c:v>99.79</c:v>
                </c:pt>
                <c:pt idx="55">
                  <c:v>99.86</c:v>
                </c:pt>
                <c:pt idx="56">
                  <c:v>99.97</c:v>
                </c:pt>
                <c:pt idx="57">
                  <c:v>100.12</c:v>
                </c:pt>
                <c:pt idx="58">
                  <c:v>100.28</c:v>
                </c:pt>
                <c:pt idx="59">
                  <c:v>100.44</c:v>
                </c:pt>
                <c:pt idx="60">
                  <c:v>100.58</c:v>
                </c:pt>
                <c:pt idx="61">
                  <c:v>100.72</c:v>
                </c:pt>
                <c:pt idx="62">
                  <c:v>100.85</c:v>
                </c:pt>
                <c:pt idx="63">
                  <c:v>100.94</c:v>
                </c:pt>
                <c:pt idx="64">
                  <c:v>100.98</c:v>
                </c:pt>
                <c:pt idx="65">
                  <c:v>100.98</c:v>
                </c:pt>
                <c:pt idx="66">
                  <c:v>100.95</c:v>
                </c:pt>
                <c:pt idx="67">
                  <c:v>100.92</c:v>
                </c:pt>
                <c:pt idx="68">
                  <c:v>100.84</c:v>
                </c:pt>
                <c:pt idx="69">
                  <c:v>100.71</c:v>
                </c:pt>
                <c:pt idx="70">
                  <c:v>100.55</c:v>
                </c:pt>
                <c:pt idx="71">
                  <c:v>100.37</c:v>
                </c:pt>
                <c:pt idx="72">
                  <c:v>100.16</c:v>
                </c:pt>
                <c:pt idx="73">
                  <c:v>99.94</c:v>
                </c:pt>
                <c:pt idx="74">
                  <c:v>99.73</c:v>
                </c:pt>
                <c:pt idx="75">
                  <c:v>99.52</c:v>
                </c:pt>
                <c:pt idx="76">
                  <c:v>99.32</c:v>
                </c:pt>
                <c:pt idx="77">
                  <c:v>99.16</c:v>
                </c:pt>
                <c:pt idx="78">
                  <c:v>99.04</c:v>
                </c:pt>
                <c:pt idx="79">
                  <c:v>98.94</c:v>
                </c:pt>
                <c:pt idx="80">
                  <c:v>98.85</c:v>
                </c:pt>
                <c:pt idx="81">
                  <c:v>98.79</c:v>
                </c:pt>
                <c:pt idx="82">
                  <c:v>98.76</c:v>
                </c:pt>
                <c:pt idx="83">
                  <c:v>98.81</c:v>
                </c:pt>
                <c:pt idx="84">
                  <c:v>98.88</c:v>
                </c:pt>
                <c:pt idx="85">
                  <c:v>98.92</c:v>
                </c:pt>
                <c:pt idx="86">
                  <c:v>96.37</c:v>
                </c:pt>
                <c:pt idx="87">
                  <c:v>93.03</c:v>
                </c:pt>
                <c:pt idx="88">
                  <c:v>94.9</c:v>
                </c:pt>
                <c:pt idx="89">
                  <c:v>96.52</c:v>
                </c:pt>
                <c:pt idx="90">
                  <c:v>98.48</c:v>
                </c:pt>
                <c:pt idx="91">
                  <c:v>98.5</c:v>
                </c:pt>
                <c:pt idx="92">
                  <c:v>98.6</c:v>
                </c:pt>
                <c:pt idx="93">
                  <c:v>98.76</c:v>
                </c:pt>
                <c:pt idx="94">
                  <c:v>98.96</c:v>
                </c:pt>
                <c:pt idx="95">
                  <c:v>99.18</c:v>
                </c:pt>
                <c:pt idx="96">
                  <c:v>99.46</c:v>
                </c:pt>
                <c:pt idx="97">
                  <c:v>99.66</c:v>
                </c:pt>
                <c:pt idx="98">
                  <c:v>99.8</c:v>
                </c:pt>
                <c:pt idx="99">
                  <c:v>99.9</c:v>
                </c:pt>
                <c:pt idx="100">
                  <c:v>99.97</c:v>
                </c:pt>
                <c:pt idx="101">
                  <c:v>100.04</c:v>
                </c:pt>
                <c:pt idx="102">
                  <c:v>100.11</c:v>
                </c:pt>
                <c:pt idx="103">
                  <c:v>100.2</c:v>
                </c:pt>
                <c:pt idx="104">
                  <c:v>100.29</c:v>
                </c:pt>
                <c:pt idx="105">
                  <c:v>100.42</c:v>
                </c:pt>
                <c:pt idx="106">
                  <c:v>100.57</c:v>
                </c:pt>
                <c:pt idx="107">
                  <c:v>100.71</c:v>
                </c:pt>
                <c:pt idx="108">
                  <c:v>100.83</c:v>
                </c:pt>
                <c:pt idx="109">
                  <c:v>100.88</c:v>
                </c:pt>
                <c:pt idx="110">
                  <c:v>100.89</c:v>
                </c:pt>
                <c:pt idx="111">
                  <c:v>100.88</c:v>
                </c:pt>
                <c:pt idx="112">
                  <c:v>100.85</c:v>
                </c:pt>
                <c:pt idx="113">
                  <c:v>100.8</c:v>
                </c:pt>
                <c:pt idx="114">
                  <c:v>100.76</c:v>
                </c:pt>
                <c:pt idx="115">
                  <c:v>100.7</c:v>
                </c:pt>
                <c:pt idx="116">
                  <c:v>100.65</c:v>
                </c:pt>
                <c:pt idx="117">
                  <c:v>100.61</c:v>
                </c:pt>
                <c:pt idx="118">
                  <c:v>100.57</c:v>
                </c:pt>
                <c:pt idx="119">
                  <c:v>100.56</c:v>
                </c:pt>
                <c:pt idx="120">
                  <c:v>100.57</c:v>
                </c:pt>
                <c:pt idx="121">
                  <c:v>100.6</c:v>
                </c:pt>
                <c:pt idx="122">
                  <c:v>100.67</c:v>
                </c:pt>
                <c:pt idx="123">
                  <c:v>100.75</c:v>
                </c:pt>
                <c:pt idx="124">
                  <c:v>100.81</c:v>
                </c:pt>
                <c:pt idx="125">
                  <c:v>100.82</c:v>
                </c:pt>
                <c:pt idx="126">
                  <c:v>100.77</c:v>
                </c:pt>
                <c:pt idx="127">
                  <c:v>100.7</c:v>
                </c:pt>
                <c:pt idx="128">
                  <c:v>100.6</c:v>
                </c:pt>
                <c:pt idx="129">
                  <c:v>100.48</c:v>
                </c:pt>
                <c:pt idx="130">
                  <c:v>100.34</c:v>
                </c:pt>
                <c:pt idx="131">
                  <c:v>100.15</c:v>
                </c:pt>
                <c:pt idx="132">
                  <c:v>99.94</c:v>
                </c:pt>
                <c:pt idx="133">
                  <c:v>99.75</c:v>
                </c:pt>
                <c:pt idx="134">
                  <c:v>99.59</c:v>
                </c:pt>
                <c:pt idx="135">
                  <c:v>99.45</c:v>
                </c:pt>
                <c:pt idx="136">
                  <c:v>99.34</c:v>
                </c:pt>
                <c:pt idx="137">
                  <c:v>99.27</c:v>
                </c:pt>
                <c:pt idx="138">
                  <c:v>99.26</c:v>
                </c:pt>
                <c:pt idx="139">
                  <c:v>99.26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B9C-4E7E-833B-1A12564D525B}"/>
            </c:ext>
          </c:extLst>
        </c:ser>
        <c:ser>
          <c:idx val="5"/>
          <c:order val="5"/>
          <c:tx>
            <c:v>소비자신뢰지수</c:v>
          </c:tx>
          <c:spPr>
            <a:ln w="1905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numRef>
              <c:f>'[2308_OECD_CLI1.xlsx]미국'!$A$583:$A$722</c:f>
              <c:numCache>
                <c:formatCode>yyyy\-mm\-dd</c:formatCode>
                <c:ptCount val="140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</c:numCache>
            </c:numRef>
          </c:cat>
          <c:val>
            <c:numRef>
              <c:f>'[2308_OECD_CLI1.xlsx]미국'!$K$583:$K$722</c:f>
              <c:numCache>
                <c:formatCode>General</c:formatCode>
                <c:ptCount val="140"/>
                <c:pt idx="0">
                  <c:v>100.02</c:v>
                </c:pt>
                <c:pt idx="1">
                  <c:v>100.04</c:v>
                </c:pt>
                <c:pt idx="2">
                  <c:v>100.13</c:v>
                </c:pt>
                <c:pt idx="3">
                  <c:v>100.25</c:v>
                </c:pt>
                <c:pt idx="4">
                  <c:v>100.37</c:v>
                </c:pt>
                <c:pt idx="5">
                  <c:v>100.38</c:v>
                </c:pt>
                <c:pt idx="6">
                  <c:v>100.26</c:v>
                </c:pt>
                <c:pt idx="7">
                  <c:v>100.02</c:v>
                </c:pt>
                <c:pt idx="8">
                  <c:v>99.74</c:v>
                </c:pt>
                <c:pt idx="9">
                  <c:v>99.51</c:v>
                </c:pt>
                <c:pt idx="10">
                  <c:v>99.42</c:v>
                </c:pt>
                <c:pt idx="11">
                  <c:v>99.42</c:v>
                </c:pt>
                <c:pt idx="12">
                  <c:v>99.46</c:v>
                </c:pt>
                <c:pt idx="13">
                  <c:v>99.49</c:v>
                </c:pt>
                <c:pt idx="14">
                  <c:v>99.5</c:v>
                </c:pt>
                <c:pt idx="15">
                  <c:v>99.5</c:v>
                </c:pt>
                <c:pt idx="16">
                  <c:v>99.5</c:v>
                </c:pt>
                <c:pt idx="17">
                  <c:v>99.52</c:v>
                </c:pt>
                <c:pt idx="18">
                  <c:v>99.59</c:v>
                </c:pt>
                <c:pt idx="19">
                  <c:v>99.75</c:v>
                </c:pt>
                <c:pt idx="20">
                  <c:v>100.01</c:v>
                </c:pt>
                <c:pt idx="21">
                  <c:v>100.35</c:v>
                </c:pt>
                <c:pt idx="22">
                  <c:v>100.72</c:v>
                </c:pt>
                <c:pt idx="23">
                  <c:v>101.06</c:v>
                </c:pt>
                <c:pt idx="24">
                  <c:v>101.3</c:v>
                </c:pt>
                <c:pt idx="25">
                  <c:v>101.4</c:v>
                </c:pt>
                <c:pt idx="26">
                  <c:v>101.37</c:v>
                </c:pt>
                <c:pt idx="27">
                  <c:v>101.25</c:v>
                </c:pt>
                <c:pt idx="28">
                  <c:v>101.07</c:v>
                </c:pt>
                <c:pt idx="29">
                  <c:v>100.86</c:v>
                </c:pt>
                <c:pt idx="30">
                  <c:v>100.62</c:v>
                </c:pt>
                <c:pt idx="31">
                  <c:v>100.38</c:v>
                </c:pt>
                <c:pt idx="32">
                  <c:v>100.17</c:v>
                </c:pt>
                <c:pt idx="33">
                  <c:v>100.05</c:v>
                </c:pt>
                <c:pt idx="34">
                  <c:v>99.98</c:v>
                </c:pt>
                <c:pt idx="35">
                  <c:v>99.95</c:v>
                </c:pt>
                <c:pt idx="36">
                  <c:v>99.9</c:v>
                </c:pt>
                <c:pt idx="37">
                  <c:v>99.85</c:v>
                </c:pt>
                <c:pt idx="38">
                  <c:v>99.8</c:v>
                </c:pt>
                <c:pt idx="39">
                  <c:v>99.75</c:v>
                </c:pt>
                <c:pt idx="40">
                  <c:v>99.71</c:v>
                </c:pt>
                <c:pt idx="41">
                  <c:v>99.64</c:v>
                </c:pt>
                <c:pt idx="42">
                  <c:v>99.55</c:v>
                </c:pt>
                <c:pt idx="43">
                  <c:v>99.52</c:v>
                </c:pt>
                <c:pt idx="44">
                  <c:v>99.55</c:v>
                </c:pt>
                <c:pt idx="45">
                  <c:v>99.68</c:v>
                </c:pt>
                <c:pt idx="46">
                  <c:v>99.9</c:v>
                </c:pt>
                <c:pt idx="47">
                  <c:v>100.14</c:v>
                </c:pt>
                <c:pt idx="48">
                  <c:v>100.31</c:v>
                </c:pt>
                <c:pt idx="49">
                  <c:v>100.39</c:v>
                </c:pt>
                <c:pt idx="50">
                  <c:v>100.41</c:v>
                </c:pt>
                <c:pt idx="51">
                  <c:v>100.37</c:v>
                </c:pt>
                <c:pt idx="52">
                  <c:v>100.31</c:v>
                </c:pt>
                <c:pt idx="53">
                  <c:v>100.25</c:v>
                </c:pt>
                <c:pt idx="54">
                  <c:v>100.22</c:v>
                </c:pt>
                <c:pt idx="55">
                  <c:v>100.26</c:v>
                </c:pt>
                <c:pt idx="56">
                  <c:v>100.33</c:v>
                </c:pt>
                <c:pt idx="57">
                  <c:v>100.42</c:v>
                </c:pt>
                <c:pt idx="58">
                  <c:v>100.49</c:v>
                </c:pt>
                <c:pt idx="59">
                  <c:v>100.55</c:v>
                </c:pt>
                <c:pt idx="60">
                  <c:v>100.62</c:v>
                </c:pt>
                <c:pt idx="61">
                  <c:v>100.72</c:v>
                </c:pt>
                <c:pt idx="62">
                  <c:v>100.79</c:v>
                </c:pt>
                <c:pt idx="63">
                  <c:v>100.82</c:v>
                </c:pt>
                <c:pt idx="64">
                  <c:v>100.81</c:v>
                </c:pt>
                <c:pt idx="65">
                  <c:v>100.8</c:v>
                </c:pt>
                <c:pt idx="66">
                  <c:v>100.78</c:v>
                </c:pt>
                <c:pt idx="67">
                  <c:v>100.77</c:v>
                </c:pt>
                <c:pt idx="68">
                  <c:v>100.76</c:v>
                </c:pt>
                <c:pt idx="69">
                  <c:v>100.73</c:v>
                </c:pt>
                <c:pt idx="70">
                  <c:v>100.68</c:v>
                </c:pt>
                <c:pt idx="71">
                  <c:v>100.63</c:v>
                </c:pt>
                <c:pt idx="72">
                  <c:v>100.61</c:v>
                </c:pt>
                <c:pt idx="73">
                  <c:v>100.67</c:v>
                </c:pt>
                <c:pt idx="74">
                  <c:v>100.79</c:v>
                </c:pt>
                <c:pt idx="75">
                  <c:v>100.9</c:v>
                </c:pt>
                <c:pt idx="76">
                  <c:v>100.99</c:v>
                </c:pt>
                <c:pt idx="77">
                  <c:v>101.01</c:v>
                </c:pt>
                <c:pt idx="78">
                  <c:v>101.01</c:v>
                </c:pt>
                <c:pt idx="79">
                  <c:v>101.01</c:v>
                </c:pt>
                <c:pt idx="80">
                  <c:v>101.1</c:v>
                </c:pt>
                <c:pt idx="81">
                  <c:v>101.27</c:v>
                </c:pt>
                <c:pt idx="82">
                  <c:v>101.45</c:v>
                </c:pt>
                <c:pt idx="83">
                  <c:v>101.59</c:v>
                </c:pt>
                <c:pt idx="84">
                  <c:v>101.62</c:v>
                </c:pt>
                <c:pt idx="85">
                  <c:v>101.51</c:v>
                </c:pt>
                <c:pt idx="86">
                  <c:v>101.29</c:v>
                </c:pt>
                <c:pt idx="87">
                  <c:v>97.19</c:v>
                </c:pt>
                <c:pt idx="88">
                  <c:v>96.97</c:v>
                </c:pt>
                <c:pt idx="89">
                  <c:v>98.24</c:v>
                </c:pt>
                <c:pt idx="90">
                  <c:v>97.86</c:v>
                </c:pt>
                <c:pt idx="91">
                  <c:v>97.97</c:v>
                </c:pt>
                <c:pt idx="92">
                  <c:v>98.26</c:v>
                </c:pt>
                <c:pt idx="93">
                  <c:v>98.61</c:v>
                </c:pt>
                <c:pt idx="94">
                  <c:v>98.96</c:v>
                </c:pt>
                <c:pt idx="95">
                  <c:v>99.32</c:v>
                </c:pt>
                <c:pt idx="96">
                  <c:v>99.52</c:v>
                </c:pt>
                <c:pt idx="97">
                  <c:v>99.87</c:v>
                </c:pt>
                <c:pt idx="98">
                  <c:v>100.22</c:v>
                </c:pt>
                <c:pt idx="99">
                  <c:v>100.63</c:v>
                </c:pt>
                <c:pt idx="100">
                  <c:v>100.49</c:v>
                </c:pt>
                <c:pt idx="101">
                  <c:v>100.26</c:v>
                </c:pt>
                <c:pt idx="102">
                  <c:v>99.92</c:v>
                </c:pt>
                <c:pt idx="103">
                  <c:v>99.51</c:v>
                </c:pt>
                <c:pt idx="104">
                  <c:v>99.14</c:v>
                </c:pt>
                <c:pt idx="105">
                  <c:v>98.8</c:v>
                </c:pt>
                <c:pt idx="106">
                  <c:v>98.49</c:v>
                </c:pt>
                <c:pt idx="107">
                  <c:v>98.2</c:v>
                </c:pt>
                <c:pt idx="108">
                  <c:v>97.89</c:v>
                </c:pt>
                <c:pt idx="109">
                  <c:v>97.55</c:v>
                </c:pt>
                <c:pt idx="110">
                  <c:v>97.23</c:v>
                </c:pt>
                <c:pt idx="111">
                  <c:v>96.93</c:v>
                </c:pt>
                <c:pt idx="112">
                  <c:v>96.66</c:v>
                </c:pt>
                <c:pt idx="113">
                  <c:v>96.48</c:v>
                </c:pt>
                <c:pt idx="114">
                  <c:v>96.49</c:v>
                </c:pt>
                <c:pt idx="115">
                  <c:v>96.68</c:v>
                </c:pt>
                <c:pt idx="116">
                  <c:v>96.96</c:v>
                </c:pt>
                <c:pt idx="117">
                  <c:v>97.28</c:v>
                </c:pt>
                <c:pt idx="118">
                  <c:v>97.63</c:v>
                </c:pt>
                <c:pt idx="119">
                  <c:v>98</c:v>
                </c:pt>
                <c:pt idx="120">
                  <c:v>98.35</c:v>
                </c:pt>
                <c:pt idx="121">
                  <c:v>98.63</c:v>
                </c:pt>
                <c:pt idx="122">
                  <c:v>98.84</c:v>
                </c:pt>
                <c:pt idx="123">
                  <c:v>99.01</c:v>
                </c:pt>
                <c:pt idx="124">
                  <c:v>99.22</c:v>
                </c:pt>
                <c:pt idx="125">
                  <c:v>99.48</c:v>
                </c:pt>
                <c:pt idx="126">
                  <c:v>99.75</c:v>
                </c:pt>
                <c:pt idx="127">
                  <c:v>99.98</c:v>
                </c:pt>
                <c:pt idx="128">
                  <c:v>100.19</c:v>
                </c:pt>
                <c:pt idx="129">
                  <c:v>100.43</c:v>
                </c:pt>
                <c:pt idx="130">
                  <c:v>100.78</c:v>
                </c:pt>
                <c:pt idx="131">
                  <c:v>101.25</c:v>
                </c:pt>
                <c:pt idx="132">
                  <c:v>101.71</c:v>
                </c:pt>
                <c:pt idx="133">
                  <c:v>102.04</c:v>
                </c:pt>
                <c:pt idx="134">
                  <c:v>102.17</c:v>
                </c:pt>
                <c:pt idx="135">
                  <c:v>102.1</c:v>
                </c:pt>
                <c:pt idx="136">
                  <c:v>101.88</c:v>
                </c:pt>
                <c:pt idx="137">
                  <c:v>101.63</c:v>
                </c:pt>
                <c:pt idx="138">
                  <c:v>101.42</c:v>
                </c:pt>
                <c:pt idx="139">
                  <c:v>101.27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B9C-4E7E-833B-1A12564D52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6080191"/>
        <c:axId val="1166078111"/>
      </c:lineChart>
      <c:dateAx>
        <c:axId val="1166080191"/>
        <c:scaling>
          <c:orientation val="minMax"/>
          <c:max val="45627"/>
          <c:min val="4164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yy" sourceLinked="0"/>
        <c:majorTickMark val="out"/>
        <c:minorTickMark val="none"/>
        <c:tickLblPos val="low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endParaRPr lang="ko-KR"/>
          </a:p>
        </c:txPr>
        <c:crossAx val="1166078111"/>
        <c:crossesAt val="100"/>
        <c:auto val="1"/>
        <c:lblOffset val="100"/>
        <c:baseTimeUnit val="months"/>
        <c:majorUnit val="2"/>
        <c:majorTimeUnit val="years"/>
      </c:dateAx>
      <c:valAx>
        <c:axId val="1166078111"/>
        <c:scaling>
          <c:orientation val="minMax"/>
          <c:min val="94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3175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endParaRPr lang="ko-KR"/>
          </a:p>
        </c:txPr>
        <c:crossAx val="1166080191"/>
        <c:crosses val="autoZero"/>
        <c:crossBetween val="between"/>
      </c:valAx>
      <c:valAx>
        <c:axId val="1205991983"/>
        <c:scaling>
          <c:orientation val="minMax"/>
          <c:max val="1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endParaRPr lang="ko-KR"/>
          </a:p>
        </c:txPr>
        <c:crossAx val="1205976591"/>
        <c:crosses val="max"/>
        <c:crossBetween val="between"/>
      </c:valAx>
      <c:dateAx>
        <c:axId val="1205976591"/>
        <c:scaling>
          <c:orientation val="minMax"/>
        </c:scaling>
        <c:delete val="1"/>
        <c:axPos val="b"/>
        <c:numFmt formatCode="yyyy\-mm\-dd" sourceLinked="1"/>
        <c:majorTickMark val="out"/>
        <c:minorTickMark val="none"/>
        <c:tickLblPos val="nextTo"/>
        <c:crossAx val="1205991983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5393758599558343E-2"/>
          <c:y val="2.0050125313283207E-2"/>
          <c:w val="0.8342437591776799"/>
          <c:h val="0.16457995382156179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삼성긴고딕OTF Light"/>
              <a:ea typeface="삼성긴고딕OTF Light"/>
              <a:cs typeface="삼성긴고딕OTF Light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 w="25400" cap="flat" cmpd="sng" algn="ctr">
      <a:noFill/>
      <a:round/>
    </a:ln>
    <a:effectLst/>
  </c:spPr>
  <c:txPr>
    <a:bodyPr/>
    <a:lstStyle/>
    <a:p>
      <a:pPr>
        <a:defRPr sz="900">
          <a:solidFill>
            <a:srgbClr val="000000"/>
          </a:solidFill>
          <a:latin typeface="삼성긴고딕OTF Light"/>
          <a:ea typeface="삼성긴고딕OTF Light"/>
          <a:cs typeface="삼성긴고딕OTF Light"/>
        </a:defRPr>
      </a:pPr>
      <a:endParaRPr lang="ko-KR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856489195677111E-2"/>
          <c:y val="0.10959248514988258"/>
          <c:w val="0.87309818389645233"/>
          <c:h val="0.81100901860951591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'[2308_OECD_CLI1.xlsx]경기사이클'!$J$2</c:f>
              <c:strCache>
                <c:ptCount val="1"/>
                <c:pt idx="0">
                  <c:v>미국 경기침체기간(NBER)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19050">
              <a:solidFill>
                <a:sysClr val="window" lastClr="FFFFFF">
                  <a:lumMod val="85000"/>
                </a:sysClr>
              </a:solidFill>
            </a:ln>
            <a:effectLst/>
          </c:spPr>
          <c:invertIfNegative val="0"/>
          <c:cat>
            <c:numRef>
              <c:f>'[2308_OECD_CLI1.xlsx]경기사이클'!$A$583:$A$707</c:f>
              <c:numCache>
                <c:formatCode>yyyy\-mm\-dd</c:formatCode>
                <c:ptCount val="12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</c:numCache>
            </c:numRef>
          </c:cat>
          <c:val>
            <c:numRef>
              <c:f>'[2308_OECD_CLI1.xlsx]경기사이클'!$J$583:$J$707</c:f>
              <c:numCache>
                <c:formatCode>General</c:formatCode>
                <c:ptCount val="1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11-403D-846C-FEA204679E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5976591"/>
        <c:axId val="1205991983"/>
      </c:barChart>
      <c:lineChart>
        <c:grouping val="standard"/>
        <c:varyColors val="0"/>
        <c:ser>
          <c:idx val="0"/>
          <c:order val="0"/>
          <c:tx>
            <c:strRef>
              <c:f>'[2308_OECD_CLI1.xlsx]미국'!$D$2</c:f>
              <c:strCache>
                <c:ptCount val="1"/>
                <c:pt idx="0">
                  <c:v>OECD 미국 경기선행지수</c:v>
                </c:pt>
              </c:strCache>
            </c:strRef>
          </c:tx>
          <c:spPr>
            <a:ln w="25400" cap="rnd">
              <a:solidFill>
                <a:srgbClr val="0046DE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'[2308_OECD_CLI1.xlsx]미국'!$A$583:$A$722</c:f>
              <c:numCache>
                <c:formatCode>yyyy\-mm\-dd</c:formatCode>
                <c:ptCount val="140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</c:numCache>
            </c:numRef>
          </c:cat>
          <c:val>
            <c:numRef>
              <c:f>'[2308_OECD_CLI1.xlsx]미국'!$D$583:$D$722</c:f>
              <c:numCache>
                <c:formatCode>General</c:formatCode>
                <c:ptCount val="140"/>
                <c:pt idx="0">
                  <c:v>100.04649999999999</c:v>
                </c:pt>
                <c:pt idx="1">
                  <c:v>100.1938</c:v>
                </c:pt>
                <c:pt idx="2">
                  <c:v>100.318</c:v>
                </c:pt>
                <c:pt idx="3">
                  <c:v>100.4336</c:v>
                </c:pt>
                <c:pt idx="4">
                  <c:v>100.5474</c:v>
                </c:pt>
                <c:pt idx="5">
                  <c:v>100.6369</c:v>
                </c:pt>
                <c:pt idx="6">
                  <c:v>100.6902</c:v>
                </c:pt>
                <c:pt idx="7">
                  <c:v>100.7204</c:v>
                </c:pt>
                <c:pt idx="8">
                  <c:v>100.7329</c:v>
                </c:pt>
                <c:pt idx="9">
                  <c:v>100.73739999999999</c:v>
                </c:pt>
                <c:pt idx="10">
                  <c:v>100.7422</c:v>
                </c:pt>
                <c:pt idx="11">
                  <c:v>100.736</c:v>
                </c:pt>
                <c:pt idx="12">
                  <c:v>100.7246</c:v>
                </c:pt>
                <c:pt idx="13">
                  <c:v>100.7424</c:v>
                </c:pt>
                <c:pt idx="14">
                  <c:v>100.7897</c:v>
                </c:pt>
                <c:pt idx="15">
                  <c:v>100.8472</c:v>
                </c:pt>
                <c:pt idx="16">
                  <c:v>100.8969</c:v>
                </c:pt>
                <c:pt idx="17">
                  <c:v>100.9319</c:v>
                </c:pt>
                <c:pt idx="18">
                  <c:v>100.9477</c:v>
                </c:pt>
                <c:pt idx="19">
                  <c:v>100.94759999999999</c:v>
                </c:pt>
                <c:pt idx="20">
                  <c:v>100.9348</c:v>
                </c:pt>
                <c:pt idx="21">
                  <c:v>100.9051</c:v>
                </c:pt>
                <c:pt idx="22">
                  <c:v>100.8578</c:v>
                </c:pt>
                <c:pt idx="23">
                  <c:v>100.78789999999999</c:v>
                </c:pt>
                <c:pt idx="24">
                  <c:v>100.6966</c:v>
                </c:pt>
                <c:pt idx="25">
                  <c:v>100.59050000000001</c:v>
                </c:pt>
                <c:pt idx="26">
                  <c:v>100.48090000000001</c:v>
                </c:pt>
                <c:pt idx="27">
                  <c:v>100.3719</c:v>
                </c:pt>
                <c:pt idx="28">
                  <c:v>100.2567</c:v>
                </c:pt>
                <c:pt idx="29">
                  <c:v>100.13039999999999</c:v>
                </c:pt>
                <c:pt idx="30">
                  <c:v>99.971000000000004</c:v>
                </c:pt>
                <c:pt idx="31">
                  <c:v>99.789199999999994</c:v>
                </c:pt>
                <c:pt idx="32">
                  <c:v>99.613299999999995</c:v>
                </c:pt>
                <c:pt idx="33">
                  <c:v>99.468000000000004</c:v>
                </c:pt>
                <c:pt idx="34">
                  <c:v>99.346199999999996</c:v>
                </c:pt>
                <c:pt idx="35">
                  <c:v>99.242400000000004</c:v>
                </c:pt>
                <c:pt idx="36">
                  <c:v>99.159599999999998</c:v>
                </c:pt>
                <c:pt idx="37">
                  <c:v>99.104200000000006</c:v>
                </c:pt>
                <c:pt idx="38">
                  <c:v>99.086699999999993</c:v>
                </c:pt>
                <c:pt idx="39">
                  <c:v>99.088200000000001</c:v>
                </c:pt>
                <c:pt idx="40">
                  <c:v>99.092600000000004</c:v>
                </c:pt>
                <c:pt idx="41">
                  <c:v>99.093900000000005</c:v>
                </c:pt>
                <c:pt idx="42">
                  <c:v>99.110699999999994</c:v>
                </c:pt>
                <c:pt idx="43">
                  <c:v>99.155699999999996</c:v>
                </c:pt>
                <c:pt idx="44">
                  <c:v>99.243399999999994</c:v>
                </c:pt>
                <c:pt idx="45">
                  <c:v>99.369299999999996</c:v>
                </c:pt>
                <c:pt idx="46">
                  <c:v>99.517499999999998</c:v>
                </c:pt>
                <c:pt idx="47">
                  <c:v>99.667900000000003</c:v>
                </c:pt>
                <c:pt idx="48">
                  <c:v>99.789500000000004</c:v>
                </c:pt>
                <c:pt idx="49">
                  <c:v>99.869399999999999</c:v>
                </c:pt>
                <c:pt idx="50">
                  <c:v>99.907899999999998</c:v>
                </c:pt>
                <c:pt idx="51">
                  <c:v>99.920400000000001</c:v>
                </c:pt>
                <c:pt idx="52">
                  <c:v>99.927199999999999</c:v>
                </c:pt>
                <c:pt idx="53">
                  <c:v>99.943899999999999</c:v>
                </c:pt>
                <c:pt idx="54">
                  <c:v>99.976799999999997</c:v>
                </c:pt>
                <c:pt idx="55">
                  <c:v>100.0508</c:v>
                </c:pt>
                <c:pt idx="56">
                  <c:v>100.1571</c:v>
                </c:pt>
                <c:pt idx="57">
                  <c:v>100.2841</c:v>
                </c:pt>
                <c:pt idx="58">
                  <c:v>100.41379999999999</c:v>
                </c:pt>
                <c:pt idx="59">
                  <c:v>100.54179999999999</c:v>
                </c:pt>
                <c:pt idx="60">
                  <c:v>100.6686</c:v>
                </c:pt>
                <c:pt idx="61">
                  <c:v>100.7831</c:v>
                </c:pt>
                <c:pt idx="62">
                  <c:v>100.85299999999999</c:v>
                </c:pt>
                <c:pt idx="63">
                  <c:v>100.87260000000001</c:v>
                </c:pt>
                <c:pt idx="64">
                  <c:v>100.85339999999999</c:v>
                </c:pt>
                <c:pt idx="65">
                  <c:v>100.8048</c:v>
                </c:pt>
                <c:pt idx="66">
                  <c:v>100.7291</c:v>
                </c:pt>
                <c:pt idx="67">
                  <c:v>100.62779999999999</c:v>
                </c:pt>
                <c:pt idx="68">
                  <c:v>100.4853</c:v>
                </c:pt>
                <c:pt idx="69">
                  <c:v>100.2972</c:v>
                </c:pt>
                <c:pt idx="70">
                  <c:v>100.0805</c:v>
                </c:pt>
                <c:pt idx="71">
                  <c:v>99.858099999999993</c:v>
                </c:pt>
                <c:pt idx="72">
                  <c:v>99.651399999999995</c:v>
                </c:pt>
                <c:pt idx="73">
                  <c:v>99.477599999999995</c:v>
                </c:pt>
                <c:pt idx="74">
                  <c:v>99.335800000000006</c:v>
                </c:pt>
                <c:pt idx="75">
                  <c:v>99.204300000000003</c:v>
                </c:pt>
                <c:pt idx="76">
                  <c:v>99.082599999999999</c:v>
                </c:pt>
                <c:pt idx="77">
                  <c:v>98.977000000000004</c:v>
                </c:pt>
                <c:pt idx="78">
                  <c:v>98.892899999999997</c:v>
                </c:pt>
                <c:pt idx="79">
                  <c:v>98.839299999999994</c:v>
                </c:pt>
                <c:pt idx="80">
                  <c:v>98.841099999999997</c:v>
                </c:pt>
                <c:pt idx="81">
                  <c:v>98.894400000000005</c:v>
                </c:pt>
                <c:pt idx="82">
                  <c:v>98.976200000000006</c:v>
                </c:pt>
                <c:pt idx="83">
                  <c:v>99.054599999999994</c:v>
                </c:pt>
                <c:pt idx="84">
                  <c:v>99.091200000000001</c:v>
                </c:pt>
                <c:pt idx="85">
                  <c:v>99.055599999999998</c:v>
                </c:pt>
                <c:pt idx="86">
                  <c:v>97.6721</c:v>
                </c:pt>
                <c:pt idx="87">
                  <c:v>92.799000000000007</c:v>
                </c:pt>
                <c:pt idx="88">
                  <c:v>94.334000000000003</c:v>
                </c:pt>
                <c:pt idx="89">
                  <c:v>96.143199999999993</c:v>
                </c:pt>
                <c:pt idx="90">
                  <c:v>97.732699999999994</c:v>
                </c:pt>
                <c:pt idx="91">
                  <c:v>98.438100000000006</c:v>
                </c:pt>
                <c:pt idx="92">
                  <c:v>98.737099999999998</c:v>
                </c:pt>
                <c:pt idx="93">
                  <c:v>99.105199999999996</c:v>
                </c:pt>
                <c:pt idx="94">
                  <c:v>99.506200000000007</c:v>
                </c:pt>
                <c:pt idx="95">
                  <c:v>99.926699999999997</c:v>
                </c:pt>
                <c:pt idx="96">
                  <c:v>100.3045</c:v>
                </c:pt>
                <c:pt idx="97">
                  <c:v>100.679</c:v>
                </c:pt>
                <c:pt idx="98">
                  <c:v>101.0018</c:v>
                </c:pt>
                <c:pt idx="99">
                  <c:v>101.2657</c:v>
                </c:pt>
                <c:pt idx="100">
                  <c:v>101.337</c:v>
                </c:pt>
                <c:pt idx="101">
                  <c:v>101.33839999999999</c:v>
                </c:pt>
                <c:pt idx="102">
                  <c:v>101.2893</c:v>
                </c:pt>
                <c:pt idx="103">
                  <c:v>101.2204</c:v>
                </c:pt>
                <c:pt idx="104">
                  <c:v>101.1647</c:v>
                </c:pt>
                <c:pt idx="105">
                  <c:v>101.12860000000001</c:v>
                </c:pt>
                <c:pt idx="106">
                  <c:v>101.0996</c:v>
                </c:pt>
                <c:pt idx="107">
                  <c:v>101.0521</c:v>
                </c:pt>
                <c:pt idx="108">
                  <c:v>100.96850000000001</c:v>
                </c:pt>
                <c:pt idx="109">
                  <c:v>100.83929999999999</c:v>
                </c:pt>
                <c:pt idx="110">
                  <c:v>100.6485</c:v>
                </c:pt>
                <c:pt idx="111">
                  <c:v>100.39579999999999</c:v>
                </c:pt>
                <c:pt idx="112">
                  <c:v>100.0882</c:v>
                </c:pt>
                <c:pt idx="113">
                  <c:v>99.772900000000007</c:v>
                </c:pt>
                <c:pt idx="114">
                  <c:v>99.503299999999996</c:v>
                </c:pt>
                <c:pt idx="115">
                  <c:v>99.296199999999999</c:v>
                </c:pt>
                <c:pt idx="116">
                  <c:v>99.137</c:v>
                </c:pt>
                <c:pt idx="117">
                  <c:v>99.015900000000002</c:v>
                </c:pt>
                <c:pt idx="118">
                  <c:v>98.925399999999996</c:v>
                </c:pt>
                <c:pt idx="119">
                  <c:v>98.870699999999999</c:v>
                </c:pt>
                <c:pt idx="120">
                  <c:v>98.8416</c:v>
                </c:pt>
                <c:pt idx="121">
                  <c:v>98.824299999999994</c:v>
                </c:pt>
                <c:pt idx="122">
                  <c:v>98.825000000000003</c:v>
                </c:pt>
                <c:pt idx="123">
                  <c:v>98.863399999999999</c:v>
                </c:pt>
                <c:pt idx="124">
                  <c:v>98.938299999999998</c:v>
                </c:pt>
                <c:pt idx="125">
                  <c:v>99.041700000000006</c:v>
                </c:pt>
                <c:pt idx="126">
                  <c:v>99.144400000000005</c:v>
                </c:pt>
                <c:pt idx="127">
                  <c:v>99.2256</c:v>
                </c:pt>
                <c:pt idx="128">
                  <c:v>99.283199999999994</c:v>
                </c:pt>
                <c:pt idx="129">
                  <c:v>99.334900000000005</c:v>
                </c:pt>
                <c:pt idx="130">
                  <c:v>99.415199999999999</c:v>
                </c:pt>
                <c:pt idx="131">
                  <c:v>99.536199999999994</c:v>
                </c:pt>
                <c:pt idx="132">
                  <c:v>99.691999999999993</c:v>
                </c:pt>
                <c:pt idx="133">
                  <c:v>99.852599999999995</c:v>
                </c:pt>
                <c:pt idx="134">
                  <c:v>99.983599999999996</c:v>
                </c:pt>
                <c:pt idx="135">
                  <c:v>100.05</c:v>
                </c:pt>
                <c:pt idx="136">
                  <c:v>100.054</c:v>
                </c:pt>
                <c:pt idx="137">
                  <c:v>100.02249999999999</c:v>
                </c:pt>
                <c:pt idx="138">
                  <c:v>99.991200000000006</c:v>
                </c:pt>
                <c:pt idx="139">
                  <c:v>99.968800000000002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E11-403D-846C-FEA204679EB9}"/>
            </c:ext>
          </c:extLst>
        </c:ser>
        <c:ser>
          <c:idx val="2"/>
          <c:order val="2"/>
          <c:tx>
            <c:strRef>
              <c:f>'[2308_OECD_CLI1.xlsx]미국'!$U$1</c:f>
              <c:strCache>
                <c:ptCount val="1"/>
                <c:pt idx="0">
                  <c:v>주가 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'[2308_OECD_CLI1.xlsx]미국'!$A$583:$A$722</c:f>
              <c:numCache>
                <c:formatCode>yyyy\-mm\-dd</c:formatCode>
                <c:ptCount val="140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</c:numCache>
            </c:numRef>
          </c:cat>
          <c:val>
            <c:numRef>
              <c:f>'[2308_OECD_CLI1.xlsx]미국'!$U$583:$U$722</c:f>
              <c:numCache>
                <c:formatCode>General</c:formatCode>
                <c:ptCount val="140"/>
                <c:pt idx="0">
                  <c:v>99.820400000000006</c:v>
                </c:pt>
                <c:pt idx="1">
                  <c:v>99.999499999999998</c:v>
                </c:pt>
                <c:pt idx="2">
                  <c:v>100.1597</c:v>
                </c:pt>
                <c:pt idx="3">
                  <c:v>100.2953</c:v>
                </c:pt>
                <c:pt idx="4">
                  <c:v>100.40479999999999</c:v>
                </c:pt>
                <c:pt idx="5">
                  <c:v>100.4889</c:v>
                </c:pt>
                <c:pt idx="6">
                  <c:v>100.5718</c:v>
                </c:pt>
                <c:pt idx="7">
                  <c:v>100.6614</c:v>
                </c:pt>
                <c:pt idx="8">
                  <c:v>100.76430000000001</c:v>
                </c:pt>
                <c:pt idx="9">
                  <c:v>100.8777</c:v>
                </c:pt>
                <c:pt idx="10">
                  <c:v>100.98909999999999</c:v>
                </c:pt>
                <c:pt idx="11">
                  <c:v>101.08540000000001</c:v>
                </c:pt>
                <c:pt idx="12">
                  <c:v>101.1674</c:v>
                </c:pt>
                <c:pt idx="13">
                  <c:v>101.2414</c:v>
                </c:pt>
                <c:pt idx="14">
                  <c:v>101.3172</c:v>
                </c:pt>
                <c:pt idx="15">
                  <c:v>101.3877</c:v>
                </c:pt>
                <c:pt idx="16">
                  <c:v>101.4468</c:v>
                </c:pt>
                <c:pt idx="17">
                  <c:v>101.4785</c:v>
                </c:pt>
                <c:pt idx="18">
                  <c:v>101.46559999999999</c:v>
                </c:pt>
                <c:pt idx="19">
                  <c:v>101.40730000000001</c:v>
                </c:pt>
                <c:pt idx="20">
                  <c:v>101.3222</c:v>
                </c:pt>
                <c:pt idx="21">
                  <c:v>101.23009999999999</c:v>
                </c:pt>
                <c:pt idx="22">
                  <c:v>101.161</c:v>
                </c:pt>
                <c:pt idx="23">
                  <c:v>101.10720000000001</c:v>
                </c:pt>
                <c:pt idx="24">
                  <c:v>101.0688</c:v>
                </c:pt>
                <c:pt idx="25">
                  <c:v>101.0425</c:v>
                </c:pt>
                <c:pt idx="26">
                  <c:v>101.0033</c:v>
                </c:pt>
                <c:pt idx="27">
                  <c:v>100.93</c:v>
                </c:pt>
                <c:pt idx="28">
                  <c:v>100.79900000000001</c:v>
                </c:pt>
                <c:pt idx="29">
                  <c:v>100.59739999999999</c:v>
                </c:pt>
                <c:pt idx="30">
                  <c:v>100.33450000000001</c:v>
                </c:pt>
                <c:pt idx="31">
                  <c:v>100.0355</c:v>
                </c:pt>
                <c:pt idx="32">
                  <c:v>99.738200000000006</c:v>
                </c:pt>
                <c:pt idx="33">
                  <c:v>99.475999999999999</c:v>
                </c:pt>
                <c:pt idx="34">
                  <c:v>99.238799999999998</c:v>
                </c:pt>
                <c:pt idx="35">
                  <c:v>99.024900000000002</c:v>
                </c:pt>
                <c:pt idx="36">
                  <c:v>98.861800000000002</c:v>
                </c:pt>
                <c:pt idx="37">
                  <c:v>98.7941</c:v>
                </c:pt>
                <c:pt idx="38">
                  <c:v>98.827200000000005</c:v>
                </c:pt>
                <c:pt idx="39">
                  <c:v>98.918099999999995</c:v>
                </c:pt>
                <c:pt idx="40">
                  <c:v>99.025000000000006</c:v>
                </c:pt>
                <c:pt idx="41">
                  <c:v>99.128799999999998</c:v>
                </c:pt>
                <c:pt idx="42">
                  <c:v>99.217600000000004</c:v>
                </c:pt>
                <c:pt idx="43">
                  <c:v>99.281000000000006</c:v>
                </c:pt>
                <c:pt idx="44">
                  <c:v>99.324200000000005</c:v>
                </c:pt>
                <c:pt idx="45">
                  <c:v>99.368600000000001</c:v>
                </c:pt>
                <c:pt idx="46">
                  <c:v>99.436000000000007</c:v>
                </c:pt>
                <c:pt idx="47">
                  <c:v>99.528999999999996</c:v>
                </c:pt>
                <c:pt idx="48">
                  <c:v>99.628200000000007</c:v>
                </c:pt>
                <c:pt idx="49">
                  <c:v>99.719800000000006</c:v>
                </c:pt>
                <c:pt idx="50">
                  <c:v>99.794399999999996</c:v>
                </c:pt>
                <c:pt idx="51">
                  <c:v>99.854500000000002</c:v>
                </c:pt>
                <c:pt idx="52">
                  <c:v>99.915999999999997</c:v>
                </c:pt>
                <c:pt idx="53">
                  <c:v>99.985900000000001</c:v>
                </c:pt>
                <c:pt idx="54">
                  <c:v>100.0672</c:v>
                </c:pt>
                <c:pt idx="55">
                  <c:v>100.1631</c:v>
                </c:pt>
                <c:pt idx="56">
                  <c:v>100.27809999999999</c:v>
                </c:pt>
                <c:pt idx="57">
                  <c:v>100.40309999999999</c:v>
                </c:pt>
                <c:pt idx="58">
                  <c:v>100.5196</c:v>
                </c:pt>
                <c:pt idx="59">
                  <c:v>100.6108</c:v>
                </c:pt>
                <c:pt idx="60">
                  <c:v>100.6511</c:v>
                </c:pt>
                <c:pt idx="61">
                  <c:v>100.6229</c:v>
                </c:pt>
                <c:pt idx="62">
                  <c:v>100.5549</c:v>
                </c:pt>
                <c:pt idx="63">
                  <c:v>100.4765</c:v>
                </c:pt>
                <c:pt idx="64">
                  <c:v>100.3993</c:v>
                </c:pt>
                <c:pt idx="65">
                  <c:v>100.3212</c:v>
                </c:pt>
                <c:pt idx="66">
                  <c:v>100.2302</c:v>
                </c:pt>
                <c:pt idx="67">
                  <c:v>100.10769999999999</c:v>
                </c:pt>
                <c:pt idx="68">
                  <c:v>99.9392</c:v>
                </c:pt>
                <c:pt idx="69">
                  <c:v>99.732100000000003</c:v>
                </c:pt>
                <c:pt idx="70">
                  <c:v>99.529499999999999</c:v>
                </c:pt>
                <c:pt idx="71">
                  <c:v>99.377200000000002</c:v>
                </c:pt>
                <c:pt idx="72">
                  <c:v>99.317700000000002</c:v>
                </c:pt>
                <c:pt idx="73">
                  <c:v>99.339399999999998</c:v>
                </c:pt>
                <c:pt idx="74">
                  <c:v>99.397800000000004</c:v>
                </c:pt>
                <c:pt idx="75">
                  <c:v>99.460800000000006</c:v>
                </c:pt>
                <c:pt idx="76">
                  <c:v>99.511300000000006</c:v>
                </c:pt>
                <c:pt idx="77">
                  <c:v>99.554199999999994</c:v>
                </c:pt>
                <c:pt idx="78">
                  <c:v>99.591300000000004</c:v>
                </c:pt>
                <c:pt idx="79">
                  <c:v>99.626499999999993</c:v>
                </c:pt>
                <c:pt idx="80">
                  <c:v>99.685100000000006</c:v>
                </c:pt>
                <c:pt idx="81">
                  <c:v>99.763900000000007</c:v>
                </c:pt>
                <c:pt idx="82">
                  <c:v>99.850399999999993</c:v>
                </c:pt>
                <c:pt idx="83">
                  <c:v>99.908699999999996</c:v>
                </c:pt>
                <c:pt idx="84">
                  <c:v>99.905600000000007</c:v>
                </c:pt>
                <c:pt idx="85">
                  <c:v>99.823300000000003</c:v>
                </c:pt>
                <c:pt idx="86">
                  <c:v>96.750900000000001</c:v>
                </c:pt>
                <c:pt idx="87">
                  <c:v>96.86</c:v>
                </c:pt>
                <c:pt idx="88">
                  <c:v>97.230699999999999</c:v>
                </c:pt>
                <c:pt idx="89">
                  <c:v>98.010400000000004</c:v>
                </c:pt>
                <c:pt idx="90">
                  <c:v>98.218400000000003</c:v>
                </c:pt>
                <c:pt idx="91">
                  <c:v>98.898600000000002</c:v>
                </c:pt>
                <c:pt idx="92">
                  <c:v>98.944100000000006</c:v>
                </c:pt>
                <c:pt idx="93">
                  <c:v>99.111999999999995</c:v>
                </c:pt>
                <c:pt idx="94">
                  <c:v>99.394199999999998</c:v>
                </c:pt>
                <c:pt idx="95">
                  <c:v>99.751499999999993</c:v>
                </c:pt>
                <c:pt idx="96">
                  <c:v>100.13330000000001</c:v>
                </c:pt>
                <c:pt idx="97">
                  <c:v>100.5099</c:v>
                </c:pt>
                <c:pt idx="98">
                  <c:v>100.8567</c:v>
                </c:pt>
                <c:pt idx="99">
                  <c:v>101.157</c:v>
                </c:pt>
                <c:pt idx="100">
                  <c:v>101.3917</c:v>
                </c:pt>
                <c:pt idx="101">
                  <c:v>101.5531</c:v>
                </c:pt>
                <c:pt idx="102">
                  <c:v>101.6474</c:v>
                </c:pt>
                <c:pt idx="103">
                  <c:v>101.6908</c:v>
                </c:pt>
                <c:pt idx="104">
                  <c:v>101.6936</c:v>
                </c:pt>
                <c:pt idx="105">
                  <c:v>101.6645</c:v>
                </c:pt>
                <c:pt idx="106">
                  <c:v>101.5941</c:v>
                </c:pt>
                <c:pt idx="107">
                  <c:v>101.4646</c:v>
                </c:pt>
                <c:pt idx="108">
                  <c:v>101.2726</c:v>
                </c:pt>
                <c:pt idx="109">
                  <c:v>101.01390000000001</c:v>
                </c:pt>
                <c:pt idx="110">
                  <c:v>100.6981</c:v>
                </c:pt>
                <c:pt idx="111">
                  <c:v>100.3403</c:v>
                </c:pt>
                <c:pt idx="112">
                  <c:v>99.966099999999997</c:v>
                </c:pt>
                <c:pt idx="113">
                  <c:v>99.625299999999996</c:v>
                </c:pt>
                <c:pt idx="114">
                  <c:v>99.353099999999998</c:v>
                </c:pt>
                <c:pt idx="115">
                  <c:v>99.1601</c:v>
                </c:pt>
                <c:pt idx="116">
                  <c:v>99.033699999999996</c:v>
                </c:pt>
                <c:pt idx="117">
                  <c:v>98.994799999999998</c:v>
                </c:pt>
                <c:pt idx="118">
                  <c:v>99.039400000000001</c:v>
                </c:pt>
                <c:pt idx="119">
                  <c:v>99.114800000000002</c:v>
                </c:pt>
                <c:pt idx="120">
                  <c:v>99.181399999999996</c:v>
                </c:pt>
                <c:pt idx="121">
                  <c:v>99.210499999999996</c:v>
                </c:pt>
                <c:pt idx="122">
                  <c:v>99.2012</c:v>
                </c:pt>
                <c:pt idx="123">
                  <c:v>99.182599999999994</c:v>
                </c:pt>
                <c:pt idx="124">
                  <c:v>99.165599999999998</c:v>
                </c:pt>
                <c:pt idx="125">
                  <c:v>99.159800000000004</c:v>
                </c:pt>
                <c:pt idx="126">
                  <c:v>99.155600000000007</c:v>
                </c:pt>
                <c:pt idx="127">
                  <c:v>99.143000000000001</c:v>
                </c:pt>
                <c:pt idx="128">
                  <c:v>99.139799999999994</c:v>
                </c:pt>
                <c:pt idx="129">
                  <c:v>99.180899999999994</c:v>
                </c:pt>
                <c:pt idx="130">
                  <c:v>99.3035</c:v>
                </c:pt>
                <c:pt idx="131">
                  <c:v>99.499700000000004</c:v>
                </c:pt>
                <c:pt idx="132">
                  <c:v>99.733099999999993</c:v>
                </c:pt>
                <c:pt idx="133">
                  <c:v>99.9726</c:v>
                </c:pt>
                <c:pt idx="134">
                  <c:v>100.1866</c:v>
                </c:pt>
                <c:pt idx="135">
                  <c:v>100.3541</c:v>
                </c:pt>
                <c:pt idx="136">
                  <c:v>100.4796</c:v>
                </c:pt>
                <c:pt idx="137">
                  <c:v>100.5744</c:v>
                </c:pt>
                <c:pt idx="138">
                  <c:v>100.6546</c:v>
                </c:pt>
                <c:pt idx="139">
                  <c:v>100.7236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E11-403D-846C-FEA204679EB9}"/>
            </c:ext>
          </c:extLst>
        </c:ser>
        <c:ser>
          <c:idx val="3"/>
          <c:order val="3"/>
          <c:tx>
            <c:strRef>
              <c:f>'[2308_OECD_CLI1.xlsx]미국'!$S$1</c:f>
              <c:strCache>
                <c:ptCount val="1"/>
                <c:pt idx="0">
                  <c:v>장단기스프레드</c:v>
                </c:pt>
              </c:strCache>
            </c:strRef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'[2308_OECD_CLI1.xlsx]미국'!$A$583:$A$722</c:f>
              <c:numCache>
                <c:formatCode>yyyy\-mm\-dd</c:formatCode>
                <c:ptCount val="140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</c:numCache>
            </c:numRef>
          </c:cat>
          <c:val>
            <c:numRef>
              <c:f>'[2308_OECD_CLI1.xlsx]미국'!$S$583:$S$722</c:f>
              <c:numCache>
                <c:formatCode>General</c:formatCode>
                <c:ptCount val="140"/>
                <c:pt idx="0">
                  <c:v>99.180599999999998</c:v>
                </c:pt>
                <c:pt idx="1">
                  <c:v>99.271100000000004</c:v>
                </c:pt>
                <c:pt idx="2">
                  <c:v>99.376300000000001</c:v>
                </c:pt>
                <c:pt idx="3">
                  <c:v>99.509</c:v>
                </c:pt>
                <c:pt idx="4">
                  <c:v>99.683800000000005</c:v>
                </c:pt>
                <c:pt idx="5">
                  <c:v>99.889799999999994</c:v>
                </c:pt>
                <c:pt idx="6">
                  <c:v>100.0973</c:v>
                </c:pt>
                <c:pt idx="7">
                  <c:v>100.2786</c:v>
                </c:pt>
                <c:pt idx="8">
                  <c:v>100.4183</c:v>
                </c:pt>
                <c:pt idx="9">
                  <c:v>100.5167</c:v>
                </c:pt>
                <c:pt idx="10">
                  <c:v>100.5865</c:v>
                </c:pt>
                <c:pt idx="11">
                  <c:v>100.6294</c:v>
                </c:pt>
                <c:pt idx="12">
                  <c:v>100.6418</c:v>
                </c:pt>
                <c:pt idx="13">
                  <c:v>100.6277</c:v>
                </c:pt>
                <c:pt idx="14">
                  <c:v>100.5973</c:v>
                </c:pt>
                <c:pt idx="15">
                  <c:v>100.556</c:v>
                </c:pt>
                <c:pt idx="16">
                  <c:v>100.508</c:v>
                </c:pt>
                <c:pt idx="17">
                  <c:v>100.45820000000001</c:v>
                </c:pt>
                <c:pt idx="18">
                  <c:v>100.4044</c:v>
                </c:pt>
                <c:pt idx="19">
                  <c:v>100.3449</c:v>
                </c:pt>
                <c:pt idx="20">
                  <c:v>100.2787</c:v>
                </c:pt>
                <c:pt idx="21">
                  <c:v>100.2016</c:v>
                </c:pt>
                <c:pt idx="22">
                  <c:v>100.1215</c:v>
                </c:pt>
                <c:pt idx="23">
                  <c:v>100.0455</c:v>
                </c:pt>
                <c:pt idx="24">
                  <c:v>99.99</c:v>
                </c:pt>
                <c:pt idx="25">
                  <c:v>99.974299999999999</c:v>
                </c:pt>
                <c:pt idx="26">
                  <c:v>99.9983</c:v>
                </c:pt>
                <c:pt idx="27">
                  <c:v>100.05410000000001</c:v>
                </c:pt>
                <c:pt idx="28">
                  <c:v>100.1315</c:v>
                </c:pt>
                <c:pt idx="29">
                  <c:v>100.20569999999999</c:v>
                </c:pt>
                <c:pt idx="30">
                  <c:v>100.2568</c:v>
                </c:pt>
                <c:pt idx="31">
                  <c:v>100.2799</c:v>
                </c:pt>
                <c:pt idx="32">
                  <c:v>100.279</c:v>
                </c:pt>
                <c:pt idx="33">
                  <c:v>100.25409999999999</c:v>
                </c:pt>
                <c:pt idx="34">
                  <c:v>100.20229999999999</c:v>
                </c:pt>
                <c:pt idx="35">
                  <c:v>100.1153</c:v>
                </c:pt>
                <c:pt idx="36">
                  <c:v>100.0014</c:v>
                </c:pt>
                <c:pt idx="37">
                  <c:v>99.881699999999995</c:v>
                </c:pt>
                <c:pt idx="38">
                  <c:v>99.778199999999998</c:v>
                </c:pt>
                <c:pt idx="39">
                  <c:v>99.693399999999997</c:v>
                </c:pt>
                <c:pt idx="40">
                  <c:v>99.631399999999999</c:v>
                </c:pt>
                <c:pt idx="41">
                  <c:v>99.598200000000006</c:v>
                </c:pt>
                <c:pt idx="42">
                  <c:v>99.608400000000003</c:v>
                </c:pt>
                <c:pt idx="43">
                  <c:v>99.673299999999998</c:v>
                </c:pt>
                <c:pt idx="44">
                  <c:v>99.789400000000001</c:v>
                </c:pt>
                <c:pt idx="45">
                  <c:v>99.940399999999997</c:v>
                </c:pt>
                <c:pt idx="46">
                  <c:v>100.0967</c:v>
                </c:pt>
                <c:pt idx="47">
                  <c:v>100.21850000000001</c:v>
                </c:pt>
                <c:pt idx="48">
                  <c:v>100.2791</c:v>
                </c:pt>
                <c:pt idx="49">
                  <c:v>100.27800000000001</c:v>
                </c:pt>
                <c:pt idx="50">
                  <c:v>100.22320000000001</c:v>
                </c:pt>
                <c:pt idx="51">
                  <c:v>100.13200000000001</c:v>
                </c:pt>
                <c:pt idx="52">
                  <c:v>100.0304</c:v>
                </c:pt>
                <c:pt idx="53">
                  <c:v>99.936800000000005</c:v>
                </c:pt>
                <c:pt idx="54">
                  <c:v>99.869799999999998</c:v>
                </c:pt>
                <c:pt idx="55">
                  <c:v>99.836100000000002</c:v>
                </c:pt>
                <c:pt idx="56">
                  <c:v>99.839399999999998</c:v>
                </c:pt>
                <c:pt idx="57">
                  <c:v>99.873599999999996</c:v>
                </c:pt>
                <c:pt idx="58">
                  <c:v>99.925200000000004</c:v>
                </c:pt>
                <c:pt idx="59">
                  <c:v>99.986599999999996</c:v>
                </c:pt>
                <c:pt idx="60">
                  <c:v>100.0526</c:v>
                </c:pt>
                <c:pt idx="61">
                  <c:v>100.11020000000001</c:v>
                </c:pt>
                <c:pt idx="62">
                  <c:v>100.1418</c:v>
                </c:pt>
                <c:pt idx="63">
                  <c:v>100.1468</c:v>
                </c:pt>
                <c:pt idx="64">
                  <c:v>100.1315</c:v>
                </c:pt>
                <c:pt idx="65">
                  <c:v>100.0975</c:v>
                </c:pt>
                <c:pt idx="66">
                  <c:v>100.053</c:v>
                </c:pt>
                <c:pt idx="67">
                  <c:v>100.0008</c:v>
                </c:pt>
                <c:pt idx="68">
                  <c:v>99.933199999999999</c:v>
                </c:pt>
                <c:pt idx="69">
                  <c:v>99.837599999999995</c:v>
                </c:pt>
                <c:pt idx="70">
                  <c:v>99.708799999999997</c:v>
                </c:pt>
                <c:pt idx="71">
                  <c:v>99.550399999999996</c:v>
                </c:pt>
                <c:pt idx="72">
                  <c:v>99.381299999999996</c:v>
                </c:pt>
                <c:pt idx="73">
                  <c:v>99.217100000000002</c:v>
                </c:pt>
                <c:pt idx="74">
                  <c:v>99.061800000000005</c:v>
                </c:pt>
                <c:pt idx="75">
                  <c:v>98.918599999999998</c:v>
                </c:pt>
                <c:pt idx="76">
                  <c:v>98.791200000000003</c:v>
                </c:pt>
                <c:pt idx="77">
                  <c:v>98.691800000000001</c:v>
                </c:pt>
                <c:pt idx="78">
                  <c:v>98.642099999999999</c:v>
                </c:pt>
                <c:pt idx="79">
                  <c:v>98.6541</c:v>
                </c:pt>
                <c:pt idx="80">
                  <c:v>98.731700000000004</c:v>
                </c:pt>
                <c:pt idx="81">
                  <c:v>98.857200000000006</c:v>
                </c:pt>
                <c:pt idx="82">
                  <c:v>99.000799999999998</c:v>
                </c:pt>
                <c:pt idx="83">
                  <c:v>99.132300000000001</c:v>
                </c:pt>
                <c:pt idx="84">
                  <c:v>99.245199999999997</c:v>
                </c:pt>
                <c:pt idx="85">
                  <c:v>99.352900000000005</c:v>
                </c:pt>
                <c:pt idx="86">
                  <c:v>99.4726</c:v>
                </c:pt>
                <c:pt idx="87">
                  <c:v>99.5929</c:v>
                </c:pt>
                <c:pt idx="88">
                  <c:v>99.693200000000004</c:v>
                </c:pt>
                <c:pt idx="89">
                  <c:v>99.769499999999994</c:v>
                </c:pt>
                <c:pt idx="90">
                  <c:v>99.830200000000005</c:v>
                </c:pt>
                <c:pt idx="91">
                  <c:v>99.893299999999996</c:v>
                </c:pt>
                <c:pt idx="92">
                  <c:v>99.972700000000003</c:v>
                </c:pt>
                <c:pt idx="93">
                  <c:v>100.077</c:v>
                </c:pt>
                <c:pt idx="94">
                  <c:v>100.2075</c:v>
                </c:pt>
                <c:pt idx="95">
                  <c:v>100.3622</c:v>
                </c:pt>
                <c:pt idx="96">
                  <c:v>100.539</c:v>
                </c:pt>
                <c:pt idx="97">
                  <c:v>100.71510000000001</c:v>
                </c:pt>
                <c:pt idx="98">
                  <c:v>100.869</c:v>
                </c:pt>
                <c:pt idx="99">
                  <c:v>100.9752</c:v>
                </c:pt>
                <c:pt idx="100">
                  <c:v>101.0294</c:v>
                </c:pt>
                <c:pt idx="101">
                  <c:v>101.0444</c:v>
                </c:pt>
                <c:pt idx="102">
                  <c:v>101.0476</c:v>
                </c:pt>
                <c:pt idx="103">
                  <c:v>101.0706</c:v>
                </c:pt>
                <c:pt idx="104">
                  <c:v>101.1313</c:v>
                </c:pt>
                <c:pt idx="105">
                  <c:v>101.23180000000001</c:v>
                </c:pt>
                <c:pt idx="106">
                  <c:v>101.36490000000001</c:v>
                </c:pt>
                <c:pt idx="107">
                  <c:v>101.5275</c:v>
                </c:pt>
                <c:pt idx="108">
                  <c:v>101.71210000000001</c:v>
                </c:pt>
                <c:pt idx="109">
                  <c:v>101.8891</c:v>
                </c:pt>
                <c:pt idx="110">
                  <c:v>102.0222</c:v>
                </c:pt>
                <c:pt idx="111">
                  <c:v>102.0733</c:v>
                </c:pt>
                <c:pt idx="112">
                  <c:v>102.003</c:v>
                </c:pt>
                <c:pt idx="113">
                  <c:v>101.8133</c:v>
                </c:pt>
                <c:pt idx="114">
                  <c:v>101.5301</c:v>
                </c:pt>
                <c:pt idx="115">
                  <c:v>101.202</c:v>
                </c:pt>
                <c:pt idx="116">
                  <c:v>100.86069999999999</c:v>
                </c:pt>
                <c:pt idx="117">
                  <c:v>100.49039999999999</c:v>
                </c:pt>
                <c:pt idx="118">
                  <c:v>100.0899</c:v>
                </c:pt>
                <c:pt idx="119">
                  <c:v>99.697800000000001</c:v>
                </c:pt>
                <c:pt idx="120">
                  <c:v>99.354699999999994</c:v>
                </c:pt>
                <c:pt idx="121">
                  <c:v>99.0822</c:v>
                </c:pt>
                <c:pt idx="122">
                  <c:v>98.883099999999999</c:v>
                </c:pt>
                <c:pt idx="123">
                  <c:v>98.762600000000006</c:v>
                </c:pt>
                <c:pt idx="124">
                  <c:v>98.732200000000006</c:v>
                </c:pt>
                <c:pt idx="125">
                  <c:v>98.787400000000005</c:v>
                </c:pt>
                <c:pt idx="126">
                  <c:v>98.9041</c:v>
                </c:pt>
                <c:pt idx="127">
                  <c:v>99.052000000000007</c:v>
                </c:pt>
                <c:pt idx="128">
                  <c:v>99.200999999999993</c:v>
                </c:pt>
                <c:pt idx="129">
                  <c:v>99.319100000000006</c:v>
                </c:pt>
                <c:pt idx="130">
                  <c:v>99.385000000000005</c:v>
                </c:pt>
                <c:pt idx="131">
                  <c:v>99.420599999999993</c:v>
                </c:pt>
                <c:pt idx="132">
                  <c:v>99.464200000000005</c:v>
                </c:pt>
                <c:pt idx="133">
                  <c:v>99.528999999999996</c:v>
                </c:pt>
                <c:pt idx="134">
                  <c:v>99.607699999999994</c:v>
                </c:pt>
                <c:pt idx="135">
                  <c:v>99.685299999999998</c:v>
                </c:pt>
                <c:pt idx="136">
                  <c:v>99.7376</c:v>
                </c:pt>
                <c:pt idx="137">
                  <c:v>99.759100000000004</c:v>
                </c:pt>
                <c:pt idx="138">
                  <c:v>99.758099999999999</c:v>
                </c:pt>
                <c:pt idx="139">
                  <c:v>99.744100000000003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E11-403D-846C-FEA204679E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6080191"/>
        <c:axId val="1166078111"/>
      </c:lineChart>
      <c:dateAx>
        <c:axId val="1166080191"/>
        <c:scaling>
          <c:orientation val="minMax"/>
          <c:max val="45627"/>
          <c:min val="4164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yy" sourceLinked="0"/>
        <c:majorTickMark val="out"/>
        <c:minorTickMark val="none"/>
        <c:tickLblPos val="low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endParaRPr lang="ko-KR"/>
          </a:p>
        </c:txPr>
        <c:crossAx val="1166078111"/>
        <c:crossesAt val="100"/>
        <c:auto val="1"/>
        <c:lblOffset val="100"/>
        <c:baseTimeUnit val="months"/>
        <c:majorUnit val="2"/>
        <c:majorTimeUnit val="years"/>
      </c:dateAx>
      <c:valAx>
        <c:axId val="1166078111"/>
        <c:scaling>
          <c:orientation val="minMax"/>
          <c:min val="94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3175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endParaRPr lang="ko-KR"/>
          </a:p>
        </c:txPr>
        <c:crossAx val="1166080191"/>
        <c:crosses val="autoZero"/>
        <c:crossBetween val="between"/>
      </c:valAx>
      <c:valAx>
        <c:axId val="1205991983"/>
        <c:scaling>
          <c:orientation val="minMax"/>
          <c:max val="1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endParaRPr lang="ko-KR"/>
          </a:p>
        </c:txPr>
        <c:crossAx val="1205976591"/>
        <c:crosses val="max"/>
        <c:crossBetween val="between"/>
      </c:valAx>
      <c:dateAx>
        <c:axId val="1205976591"/>
        <c:scaling>
          <c:orientation val="minMax"/>
        </c:scaling>
        <c:delete val="1"/>
        <c:axPos val="b"/>
        <c:numFmt formatCode="yyyy\-mm\-dd" sourceLinked="1"/>
        <c:majorTickMark val="out"/>
        <c:minorTickMark val="none"/>
        <c:tickLblPos val="nextTo"/>
        <c:crossAx val="1205991983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5393758599558343E-2"/>
          <c:y val="2.0050125313283207E-2"/>
          <c:w val="0.85979141373848089"/>
          <c:h val="0.14954235983659936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삼성긴고딕OTF Light"/>
              <a:ea typeface="삼성긴고딕OTF Light"/>
              <a:cs typeface="삼성긴고딕OTF Light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 w="25400" cap="flat" cmpd="sng" algn="ctr">
      <a:noFill/>
      <a:round/>
    </a:ln>
    <a:effectLst/>
  </c:spPr>
  <c:txPr>
    <a:bodyPr/>
    <a:lstStyle/>
    <a:p>
      <a:pPr>
        <a:defRPr sz="900">
          <a:solidFill>
            <a:srgbClr val="000000"/>
          </a:solidFill>
          <a:latin typeface="삼성긴고딕OTF Light"/>
          <a:ea typeface="삼성긴고딕OTF Light"/>
          <a:cs typeface="삼성긴고딕OTF Light"/>
        </a:defRPr>
      </a:pPr>
      <a:endParaRPr lang="ko-KR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976377952755902E-2"/>
          <c:y val="0.14421052631578948"/>
          <c:w val="0.89633519474754086"/>
          <c:h val="0.77639097744360908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[fci_g_public_monthly_3yr.xlsx]fci_g_public_monthly_3yr!$C$11</c:f>
              <c:strCache>
                <c:ptCount val="1"/>
                <c:pt idx="0">
                  <c:v>FFR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cat>
            <c:numRef>
              <c:f>[fci_g_public_monthly_3yr.xlsx]fci_g_public_monthly_3yr!$A$384:$A$427</c:f>
              <c:numCache>
                <c:formatCode>m/d/yyyy</c:formatCode>
                <c:ptCount val="44"/>
                <c:pt idx="0">
                  <c:v>44225</c:v>
                </c:pt>
                <c:pt idx="1">
                  <c:v>44253</c:v>
                </c:pt>
                <c:pt idx="2">
                  <c:v>44286</c:v>
                </c:pt>
                <c:pt idx="3">
                  <c:v>44316</c:v>
                </c:pt>
                <c:pt idx="4">
                  <c:v>44344</c:v>
                </c:pt>
                <c:pt idx="5">
                  <c:v>44377</c:v>
                </c:pt>
                <c:pt idx="6">
                  <c:v>44407</c:v>
                </c:pt>
                <c:pt idx="7">
                  <c:v>44439</c:v>
                </c:pt>
                <c:pt idx="8">
                  <c:v>44469</c:v>
                </c:pt>
                <c:pt idx="9">
                  <c:v>44498</c:v>
                </c:pt>
                <c:pt idx="10">
                  <c:v>44530</c:v>
                </c:pt>
                <c:pt idx="11">
                  <c:v>44561</c:v>
                </c:pt>
                <c:pt idx="12">
                  <c:v>44592</c:v>
                </c:pt>
                <c:pt idx="13">
                  <c:v>44620</c:v>
                </c:pt>
                <c:pt idx="14">
                  <c:v>44651</c:v>
                </c:pt>
                <c:pt idx="15">
                  <c:v>44680</c:v>
                </c:pt>
                <c:pt idx="16">
                  <c:v>44712</c:v>
                </c:pt>
                <c:pt idx="17">
                  <c:v>44742</c:v>
                </c:pt>
                <c:pt idx="18">
                  <c:v>44771</c:v>
                </c:pt>
                <c:pt idx="19">
                  <c:v>44804</c:v>
                </c:pt>
                <c:pt idx="20">
                  <c:v>44834</c:v>
                </c:pt>
                <c:pt idx="21">
                  <c:v>44865</c:v>
                </c:pt>
                <c:pt idx="22">
                  <c:v>44895</c:v>
                </c:pt>
                <c:pt idx="23">
                  <c:v>44925</c:v>
                </c:pt>
                <c:pt idx="24">
                  <c:v>44957</c:v>
                </c:pt>
                <c:pt idx="25">
                  <c:v>44985</c:v>
                </c:pt>
                <c:pt idx="26">
                  <c:v>45016</c:v>
                </c:pt>
                <c:pt idx="27">
                  <c:v>45044</c:v>
                </c:pt>
                <c:pt idx="28">
                  <c:v>45077</c:v>
                </c:pt>
                <c:pt idx="29">
                  <c:v>45107</c:v>
                </c:pt>
                <c:pt idx="30">
                  <c:v>45138</c:v>
                </c:pt>
                <c:pt idx="31">
                  <c:v>45169</c:v>
                </c:pt>
                <c:pt idx="32">
                  <c:v>45198</c:v>
                </c:pt>
                <c:pt idx="33">
                  <c:v>45230</c:v>
                </c:pt>
                <c:pt idx="34">
                  <c:v>45260</c:v>
                </c:pt>
                <c:pt idx="35">
                  <c:v>45289</c:v>
                </c:pt>
                <c:pt idx="36">
                  <c:v>45322</c:v>
                </c:pt>
                <c:pt idx="37">
                  <c:v>45351</c:v>
                </c:pt>
                <c:pt idx="38">
                  <c:v>45380</c:v>
                </c:pt>
                <c:pt idx="39">
                  <c:v>45412</c:v>
                </c:pt>
                <c:pt idx="40">
                  <c:v>45443</c:v>
                </c:pt>
                <c:pt idx="41">
                  <c:v>45471</c:v>
                </c:pt>
                <c:pt idx="42">
                  <c:v>45504</c:v>
                </c:pt>
                <c:pt idx="43">
                  <c:v>45534</c:v>
                </c:pt>
              </c:numCache>
            </c:numRef>
          </c:cat>
          <c:val>
            <c:numRef>
              <c:f>[fci_g_public_monthly_3yr.xlsx]fci_g_public_monthly_3yr!$C$384:$C$427</c:f>
              <c:numCache>
                <c:formatCode>0.00000</c:formatCode>
                <c:ptCount val="44"/>
                <c:pt idx="0">
                  <c:v>-7.2092620386340595E-2</c:v>
                </c:pt>
                <c:pt idx="1">
                  <c:v>-6.30587319589688E-2</c:v>
                </c:pt>
                <c:pt idx="2">
                  <c:v>-5.7355029714519001E-2</c:v>
                </c:pt>
                <c:pt idx="3">
                  <c:v>-5.4916182867555903E-2</c:v>
                </c:pt>
                <c:pt idx="4">
                  <c:v>-5.3179841942919102E-2</c:v>
                </c:pt>
                <c:pt idx="5">
                  <c:v>-4.8932608643993701E-2</c:v>
                </c:pt>
                <c:pt idx="6">
                  <c:v>-4.3948476725132898E-2</c:v>
                </c:pt>
                <c:pt idx="7">
                  <c:v>-3.9394571406113299E-2</c:v>
                </c:pt>
                <c:pt idx="8">
                  <c:v>-3.56184411199311E-2</c:v>
                </c:pt>
                <c:pt idx="9">
                  <c:v>-3.32712360555125E-2</c:v>
                </c:pt>
                <c:pt idx="10">
                  <c:v>-3.1337509521824999E-2</c:v>
                </c:pt>
                <c:pt idx="11">
                  <c:v>-2.78657586864497E-2</c:v>
                </c:pt>
                <c:pt idx="12">
                  <c:v>-2.4416433337407301E-2</c:v>
                </c:pt>
                <c:pt idx="13">
                  <c:v>-2.1648542868536499E-2</c:v>
                </c:pt>
                <c:pt idx="14">
                  <c:v>-1.4184769895671599E-2</c:v>
                </c:pt>
                <c:pt idx="15">
                  <c:v>-3.3900194910033701E-3</c:v>
                </c:pt>
                <c:pt idx="16">
                  <c:v>2.0431028381946399E-2</c:v>
                </c:pt>
                <c:pt idx="17">
                  <c:v>5.5093015572255599E-2</c:v>
                </c:pt>
                <c:pt idx="18">
                  <c:v>9.8290768480292806E-2</c:v>
                </c:pt>
                <c:pt idx="19">
                  <c:v>0.14841504219783899</c:v>
                </c:pt>
                <c:pt idx="20">
                  <c:v>0.184430272397101</c:v>
                </c:pt>
                <c:pt idx="21">
                  <c:v>0.215243684572828</c:v>
                </c:pt>
                <c:pt idx="22">
                  <c:v>0.243424497795309</c:v>
                </c:pt>
                <c:pt idx="23">
                  <c:v>0.27661795634793501</c:v>
                </c:pt>
                <c:pt idx="24">
                  <c:v>0.29357878457714898</c:v>
                </c:pt>
                <c:pt idx="25">
                  <c:v>0.290998832082143</c:v>
                </c:pt>
                <c:pt idx="26">
                  <c:v>0.28183425002212298</c:v>
                </c:pt>
                <c:pt idx="27">
                  <c:v>0.26923216623831198</c:v>
                </c:pt>
                <c:pt idx="28">
                  <c:v>0.25305528753032902</c:v>
                </c:pt>
                <c:pt idx="29">
                  <c:v>0.24246221585591399</c:v>
                </c:pt>
                <c:pt idx="30">
                  <c:v>0.22943389894750499</c:v>
                </c:pt>
                <c:pt idx="31">
                  <c:v>0.21313755964957101</c:v>
                </c:pt>
                <c:pt idx="32">
                  <c:v>0.199540868942259</c:v>
                </c:pt>
                <c:pt idx="33">
                  <c:v>0.18831457827804199</c:v>
                </c:pt>
                <c:pt idx="34">
                  <c:v>0.16838044424739601</c:v>
                </c:pt>
                <c:pt idx="35">
                  <c:v>0.15360083826370399</c:v>
                </c:pt>
                <c:pt idx="36">
                  <c:v>0.140229842334927</c:v>
                </c:pt>
                <c:pt idx="37">
                  <c:v>0.12647778218906999</c:v>
                </c:pt>
                <c:pt idx="38">
                  <c:v>0.115406760648003</c:v>
                </c:pt>
                <c:pt idx="39">
                  <c:v>0.10534432543303</c:v>
                </c:pt>
                <c:pt idx="40">
                  <c:v>9.4579249287931294E-2</c:v>
                </c:pt>
                <c:pt idx="41">
                  <c:v>8.6008503040843204E-2</c:v>
                </c:pt>
                <c:pt idx="42">
                  <c:v>7.7799597392396502E-2</c:v>
                </c:pt>
                <c:pt idx="43">
                  <c:v>6.9368601259084506E-2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11-4EC5-B179-F102B2C885EF}"/>
            </c:ext>
          </c:extLst>
        </c:ser>
        <c:ser>
          <c:idx val="2"/>
          <c:order val="2"/>
          <c:tx>
            <c:strRef>
              <c:f>[fci_g_public_monthly_3yr.xlsx]fci_g_public_monthly_3yr!$D$11</c:f>
              <c:strCache>
                <c:ptCount val="1"/>
                <c:pt idx="0">
                  <c:v>10Yr Treasury</c:v>
                </c:pt>
              </c:strCache>
            </c:strRef>
          </c:tx>
          <c:spPr>
            <a:solidFill>
              <a:schemeClr val="accent3"/>
            </a:solidFill>
            <a:ln w="19050">
              <a:noFill/>
            </a:ln>
            <a:effectLst/>
          </c:spPr>
          <c:invertIfNegative val="0"/>
          <c:cat>
            <c:numRef>
              <c:f>[fci_g_public_monthly_3yr.xlsx]fci_g_public_monthly_3yr!$A$384:$A$427</c:f>
              <c:numCache>
                <c:formatCode>m/d/yyyy</c:formatCode>
                <c:ptCount val="44"/>
                <c:pt idx="0">
                  <c:v>44225</c:v>
                </c:pt>
                <c:pt idx="1">
                  <c:v>44253</c:v>
                </c:pt>
                <c:pt idx="2">
                  <c:v>44286</c:v>
                </c:pt>
                <c:pt idx="3">
                  <c:v>44316</c:v>
                </c:pt>
                <c:pt idx="4">
                  <c:v>44344</c:v>
                </c:pt>
                <c:pt idx="5">
                  <c:v>44377</c:v>
                </c:pt>
                <c:pt idx="6">
                  <c:v>44407</c:v>
                </c:pt>
                <c:pt idx="7">
                  <c:v>44439</c:v>
                </c:pt>
                <c:pt idx="8">
                  <c:v>44469</c:v>
                </c:pt>
                <c:pt idx="9">
                  <c:v>44498</c:v>
                </c:pt>
                <c:pt idx="10">
                  <c:v>44530</c:v>
                </c:pt>
                <c:pt idx="11">
                  <c:v>44561</c:v>
                </c:pt>
                <c:pt idx="12">
                  <c:v>44592</c:v>
                </c:pt>
                <c:pt idx="13">
                  <c:v>44620</c:v>
                </c:pt>
                <c:pt idx="14">
                  <c:v>44651</c:v>
                </c:pt>
                <c:pt idx="15">
                  <c:v>44680</c:v>
                </c:pt>
                <c:pt idx="16">
                  <c:v>44712</c:v>
                </c:pt>
                <c:pt idx="17">
                  <c:v>44742</c:v>
                </c:pt>
                <c:pt idx="18">
                  <c:v>44771</c:v>
                </c:pt>
                <c:pt idx="19">
                  <c:v>44804</c:v>
                </c:pt>
                <c:pt idx="20">
                  <c:v>44834</c:v>
                </c:pt>
                <c:pt idx="21">
                  <c:v>44865</c:v>
                </c:pt>
                <c:pt idx="22">
                  <c:v>44895</c:v>
                </c:pt>
                <c:pt idx="23">
                  <c:v>44925</c:v>
                </c:pt>
                <c:pt idx="24">
                  <c:v>44957</c:v>
                </c:pt>
                <c:pt idx="25">
                  <c:v>44985</c:v>
                </c:pt>
                <c:pt idx="26">
                  <c:v>45016</c:v>
                </c:pt>
                <c:pt idx="27">
                  <c:v>45044</c:v>
                </c:pt>
                <c:pt idx="28">
                  <c:v>45077</c:v>
                </c:pt>
                <c:pt idx="29">
                  <c:v>45107</c:v>
                </c:pt>
                <c:pt idx="30">
                  <c:v>45138</c:v>
                </c:pt>
                <c:pt idx="31">
                  <c:v>45169</c:v>
                </c:pt>
                <c:pt idx="32">
                  <c:v>45198</c:v>
                </c:pt>
                <c:pt idx="33">
                  <c:v>45230</c:v>
                </c:pt>
                <c:pt idx="34">
                  <c:v>45260</c:v>
                </c:pt>
                <c:pt idx="35">
                  <c:v>45289</c:v>
                </c:pt>
                <c:pt idx="36">
                  <c:v>45322</c:v>
                </c:pt>
                <c:pt idx="37">
                  <c:v>45351</c:v>
                </c:pt>
                <c:pt idx="38">
                  <c:v>45380</c:v>
                </c:pt>
                <c:pt idx="39">
                  <c:v>45412</c:v>
                </c:pt>
                <c:pt idx="40">
                  <c:v>45443</c:v>
                </c:pt>
                <c:pt idx="41">
                  <c:v>45471</c:v>
                </c:pt>
                <c:pt idx="42">
                  <c:v>45504</c:v>
                </c:pt>
                <c:pt idx="43">
                  <c:v>45534</c:v>
                </c:pt>
              </c:numCache>
            </c:numRef>
          </c:cat>
          <c:val>
            <c:numRef>
              <c:f>[fci_g_public_monthly_3yr.xlsx]fci_g_public_monthly_3yr!$D$384:$D$427</c:f>
              <c:numCache>
                <c:formatCode>0.00000</c:formatCode>
                <c:ptCount val="44"/>
                <c:pt idx="0">
                  <c:v>4.2360370131749703E-2</c:v>
                </c:pt>
                <c:pt idx="1">
                  <c:v>4.47731417135835E-2</c:v>
                </c:pt>
                <c:pt idx="2">
                  <c:v>4.5232985050720098E-2</c:v>
                </c:pt>
                <c:pt idx="3">
                  <c:v>4.5507457322302998E-2</c:v>
                </c:pt>
                <c:pt idx="4">
                  <c:v>4.5386192879062197E-2</c:v>
                </c:pt>
                <c:pt idx="5">
                  <c:v>4.4417754132333599E-2</c:v>
                </c:pt>
                <c:pt idx="6">
                  <c:v>4.3600763487059303E-2</c:v>
                </c:pt>
                <c:pt idx="7">
                  <c:v>4.3044340731842899E-2</c:v>
                </c:pt>
                <c:pt idx="8">
                  <c:v>4.2051990174730103E-2</c:v>
                </c:pt>
                <c:pt idx="9">
                  <c:v>4.0692691329698501E-2</c:v>
                </c:pt>
                <c:pt idx="10">
                  <c:v>3.9675552252600103E-2</c:v>
                </c:pt>
                <c:pt idx="11">
                  <c:v>3.6747521301725303E-2</c:v>
                </c:pt>
                <c:pt idx="12">
                  <c:v>3.1820949323393098E-2</c:v>
                </c:pt>
                <c:pt idx="13">
                  <c:v>2.6153713338656698E-2</c:v>
                </c:pt>
                <c:pt idx="14">
                  <c:v>2.0905942953239501E-2</c:v>
                </c:pt>
                <c:pt idx="15">
                  <c:v>1.49090365025971E-2</c:v>
                </c:pt>
                <c:pt idx="16">
                  <c:v>8.8276983720433598E-3</c:v>
                </c:pt>
                <c:pt idx="17">
                  <c:v>1.72629707171918E-3</c:v>
                </c:pt>
                <c:pt idx="18">
                  <c:v>-4.06655820083045E-3</c:v>
                </c:pt>
                <c:pt idx="19">
                  <c:v>-1.0532686478453099E-2</c:v>
                </c:pt>
                <c:pt idx="20">
                  <c:v>-1.8263917271804202E-2</c:v>
                </c:pt>
                <c:pt idx="21">
                  <c:v>-2.7167577902990001E-2</c:v>
                </c:pt>
                <c:pt idx="22">
                  <c:v>-3.3778480235511499E-2</c:v>
                </c:pt>
                <c:pt idx="23">
                  <c:v>-3.8945156944448001E-2</c:v>
                </c:pt>
                <c:pt idx="24">
                  <c:v>-4.3381548235141197E-2</c:v>
                </c:pt>
                <c:pt idx="25">
                  <c:v>-4.9424789825867503E-2</c:v>
                </c:pt>
                <c:pt idx="26">
                  <c:v>-5.72208089643109E-2</c:v>
                </c:pt>
                <c:pt idx="27">
                  <c:v>-6.2970502381717697E-2</c:v>
                </c:pt>
                <c:pt idx="28">
                  <c:v>-6.7776531947246907E-2</c:v>
                </c:pt>
                <c:pt idx="29">
                  <c:v>-7.0150300420789499E-2</c:v>
                </c:pt>
                <c:pt idx="30">
                  <c:v>-7.11252766655424E-2</c:v>
                </c:pt>
                <c:pt idx="31">
                  <c:v>-7.3139168286796299E-2</c:v>
                </c:pt>
                <c:pt idx="32">
                  <c:v>-7.4019913974593496E-2</c:v>
                </c:pt>
                <c:pt idx="33">
                  <c:v>-7.4554437550881106E-2</c:v>
                </c:pt>
                <c:pt idx="34">
                  <c:v>-7.5244519750338995E-2</c:v>
                </c:pt>
                <c:pt idx="35">
                  <c:v>-7.3754690361276104E-2</c:v>
                </c:pt>
                <c:pt idx="36">
                  <c:v>-7.1687972911340506E-2</c:v>
                </c:pt>
                <c:pt idx="37">
                  <c:v>-7.17110857906295E-2</c:v>
                </c:pt>
                <c:pt idx="38">
                  <c:v>-7.0139476629758099E-2</c:v>
                </c:pt>
                <c:pt idx="39">
                  <c:v>-6.8621393648106793E-2</c:v>
                </c:pt>
                <c:pt idx="40">
                  <c:v>-6.9163324237221602E-2</c:v>
                </c:pt>
                <c:pt idx="41">
                  <c:v>-7.1274511793722406E-2</c:v>
                </c:pt>
                <c:pt idx="42">
                  <c:v>-7.1108925061827394E-2</c:v>
                </c:pt>
                <c:pt idx="43">
                  <c:v>-7.0990278262499804E-2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11-4EC5-B179-F102B2C885EF}"/>
            </c:ext>
          </c:extLst>
        </c:ser>
        <c:ser>
          <c:idx val="3"/>
          <c:order val="3"/>
          <c:tx>
            <c:strRef>
              <c:f>[fci_g_public_monthly_3yr.xlsx]fci_g_public_monthly_3yr!$E$11</c:f>
              <c:strCache>
                <c:ptCount val="1"/>
                <c:pt idx="0">
                  <c:v>Mortgage Rate</c:v>
                </c:pt>
              </c:strCache>
            </c:strRef>
          </c:tx>
          <c:spPr>
            <a:solidFill>
              <a:schemeClr val="accent4"/>
            </a:solidFill>
            <a:ln w="19050">
              <a:noFill/>
            </a:ln>
            <a:effectLst/>
          </c:spPr>
          <c:invertIfNegative val="0"/>
          <c:cat>
            <c:numRef>
              <c:f>[fci_g_public_monthly_3yr.xlsx]fci_g_public_monthly_3yr!$A$384:$A$427</c:f>
              <c:numCache>
                <c:formatCode>m/d/yyyy</c:formatCode>
                <c:ptCount val="44"/>
                <c:pt idx="0">
                  <c:v>44225</c:v>
                </c:pt>
                <c:pt idx="1">
                  <c:v>44253</c:v>
                </c:pt>
                <c:pt idx="2">
                  <c:v>44286</c:v>
                </c:pt>
                <c:pt idx="3">
                  <c:v>44316</c:v>
                </c:pt>
                <c:pt idx="4">
                  <c:v>44344</c:v>
                </c:pt>
                <c:pt idx="5">
                  <c:v>44377</c:v>
                </c:pt>
                <c:pt idx="6">
                  <c:v>44407</c:v>
                </c:pt>
                <c:pt idx="7">
                  <c:v>44439</c:v>
                </c:pt>
                <c:pt idx="8">
                  <c:v>44469</c:v>
                </c:pt>
                <c:pt idx="9">
                  <c:v>44498</c:v>
                </c:pt>
                <c:pt idx="10">
                  <c:v>44530</c:v>
                </c:pt>
                <c:pt idx="11">
                  <c:v>44561</c:v>
                </c:pt>
                <c:pt idx="12">
                  <c:v>44592</c:v>
                </c:pt>
                <c:pt idx="13">
                  <c:v>44620</c:v>
                </c:pt>
                <c:pt idx="14">
                  <c:v>44651</c:v>
                </c:pt>
                <c:pt idx="15">
                  <c:v>44680</c:v>
                </c:pt>
                <c:pt idx="16">
                  <c:v>44712</c:v>
                </c:pt>
                <c:pt idx="17">
                  <c:v>44742</c:v>
                </c:pt>
                <c:pt idx="18">
                  <c:v>44771</c:v>
                </c:pt>
                <c:pt idx="19">
                  <c:v>44804</c:v>
                </c:pt>
                <c:pt idx="20">
                  <c:v>44834</c:v>
                </c:pt>
                <c:pt idx="21">
                  <c:v>44865</c:v>
                </c:pt>
                <c:pt idx="22">
                  <c:v>44895</c:v>
                </c:pt>
                <c:pt idx="23">
                  <c:v>44925</c:v>
                </c:pt>
                <c:pt idx="24">
                  <c:v>44957</c:v>
                </c:pt>
                <c:pt idx="25">
                  <c:v>44985</c:v>
                </c:pt>
                <c:pt idx="26">
                  <c:v>45016</c:v>
                </c:pt>
                <c:pt idx="27">
                  <c:v>45044</c:v>
                </c:pt>
                <c:pt idx="28">
                  <c:v>45077</c:v>
                </c:pt>
                <c:pt idx="29">
                  <c:v>45107</c:v>
                </c:pt>
                <c:pt idx="30">
                  <c:v>45138</c:v>
                </c:pt>
                <c:pt idx="31">
                  <c:v>45169</c:v>
                </c:pt>
                <c:pt idx="32">
                  <c:v>45198</c:v>
                </c:pt>
                <c:pt idx="33">
                  <c:v>45230</c:v>
                </c:pt>
                <c:pt idx="34">
                  <c:v>45260</c:v>
                </c:pt>
                <c:pt idx="35">
                  <c:v>45289</c:v>
                </c:pt>
                <c:pt idx="36">
                  <c:v>45322</c:v>
                </c:pt>
                <c:pt idx="37">
                  <c:v>45351</c:v>
                </c:pt>
                <c:pt idx="38">
                  <c:v>45380</c:v>
                </c:pt>
                <c:pt idx="39">
                  <c:v>45412</c:v>
                </c:pt>
                <c:pt idx="40">
                  <c:v>45443</c:v>
                </c:pt>
                <c:pt idx="41">
                  <c:v>45471</c:v>
                </c:pt>
                <c:pt idx="42">
                  <c:v>45504</c:v>
                </c:pt>
                <c:pt idx="43">
                  <c:v>45534</c:v>
                </c:pt>
              </c:numCache>
            </c:numRef>
          </c:cat>
          <c:val>
            <c:numRef>
              <c:f>[fci_g_public_monthly_3yr.xlsx]fci_g_public_monthly_3yr!$E$384:$E$427</c:f>
              <c:numCache>
                <c:formatCode>0.00000</c:formatCode>
                <c:ptCount val="44"/>
                <c:pt idx="0">
                  <c:v>-0.16174607214869899</c:v>
                </c:pt>
                <c:pt idx="1">
                  <c:v>-0.13361012223180699</c:v>
                </c:pt>
                <c:pt idx="2">
                  <c:v>-6.8158902713457994E-2</c:v>
                </c:pt>
                <c:pt idx="3">
                  <c:v>-3.0812436902842501E-2</c:v>
                </c:pt>
                <c:pt idx="4">
                  <c:v>-1.34560637073473E-2</c:v>
                </c:pt>
                <c:pt idx="5">
                  <c:v>-2.6283490312305199E-2</c:v>
                </c:pt>
                <c:pt idx="6">
                  <c:v>-3.8177464064288201E-2</c:v>
                </c:pt>
                <c:pt idx="7">
                  <c:v>-4.2916623215361598E-2</c:v>
                </c:pt>
                <c:pt idx="8">
                  <c:v>-3.9141401654607201E-2</c:v>
                </c:pt>
                <c:pt idx="9">
                  <c:v>-1.7278967046930601E-2</c:v>
                </c:pt>
                <c:pt idx="10">
                  <c:v>5.64733721660642E-3</c:v>
                </c:pt>
                <c:pt idx="11">
                  <c:v>2.3811521853528101E-2</c:v>
                </c:pt>
                <c:pt idx="12">
                  <c:v>5.2729293077737202E-2</c:v>
                </c:pt>
                <c:pt idx="13">
                  <c:v>0.105010908520607</c:v>
                </c:pt>
                <c:pt idx="14">
                  <c:v>0.20003265238666401</c:v>
                </c:pt>
                <c:pt idx="15">
                  <c:v>0.301486944301047</c:v>
                </c:pt>
                <c:pt idx="16">
                  <c:v>0.37563933739855998</c:v>
                </c:pt>
                <c:pt idx="17">
                  <c:v>0.44156807543517601</c:v>
                </c:pt>
                <c:pt idx="18">
                  <c:v>0.43568526521395401</c:v>
                </c:pt>
                <c:pt idx="19">
                  <c:v>0.41539254105811102</c:v>
                </c:pt>
                <c:pt idx="20">
                  <c:v>0.42182255126102403</c:v>
                </c:pt>
                <c:pt idx="21">
                  <c:v>0.48845534116699002</c:v>
                </c:pt>
                <c:pt idx="22">
                  <c:v>0.54955230281632805</c:v>
                </c:pt>
                <c:pt idx="23">
                  <c:v>0.49728117780608</c:v>
                </c:pt>
                <c:pt idx="24">
                  <c:v>0.37180558746633702</c:v>
                </c:pt>
                <c:pt idx="25">
                  <c:v>0.30000075831198803</c:v>
                </c:pt>
                <c:pt idx="26">
                  <c:v>0.30393053354483401</c:v>
                </c:pt>
                <c:pt idx="27">
                  <c:v>0.30790908643071702</c:v>
                </c:pt>
                <c:pt idx="28">
                  <c:v>0.31072135077067697</c:v>
                </c:pt>
                <c:pt idx="29">
                  <c:v>0.29295195035430499</c:v>
                </c:pt>
                <c:pt idx="30">
                  <c:v>0.29183048336654499</c:v>
                </c:pt>
                <c:pt idx="31">
                  <c:v>0.30718657674074801</c:v>
                </c:pt>
                <c:pt idx="32">
                  <c:v>0.32006250036120198</c:v>
                </c:pt>
                <c:pt idx="33">
                  <c:v>0.34823528815469801</c:v>
                </c:pt>
                <c:pt idx="34">
                  <c:v>0.33309184680610299</c:v>
                </c:pt>
                <c:pt idx="35">
                  <c:v>0.26530292897153601</c:v>
                </c:pt>
                <c:pt idx="36">
                  <c:v>0.14340111968060201</c:v>
                </c:pt>
                <c:pt idx="37">
                  <c:v>8.3076298256164902E-2</c:v>
                </c:pt>
                <c:pt idx="38">
                  <c:v>8.2265145734134001E-2</c:v>
                </c:pt>
                <c:pt idx="39">
                  <c:v>0.112887130501953</c:v>
                </c:pt>
                <c:pt idx="40">
                  <c:v>0.11852506731858201</c:v>
                </c:pt>
                <c:pt idx="41">
                  <c:v>0.11229849452820199</c:v>
                </c:pt>
                <c:pt idx="42">
                  <c:v>6.5140279213222296E-2</c:v>
                </c:pt>
                <c:pt idx="43">
                  <c:v>5.6566229068193297E-3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11-4EC5-B179-F102B2C885EF}"/>
            </c:ext>
          </c:extLst>
        </c:ser>
        <c:ser>
          <c:idx val="4"/>
          <c:order val="4"/>
          <c:tx>
            <c:strRef>
              <c:f>[fci_g_public_monthly_3yr.xlsx]fci_g_public_monthly_3yr!$F$11</c:f>
              <c:strCache>
                <c:ptCount val="1"/>
                <c:pt idx="0">
                  <c:v>BBB</c:v>
                </c:pt>
              </c:strCache>
            </c:strRef>
          </c:tx>
          <c:spPr>
            <a:solidFill>
              <a:srgbClr val="0070C0"/>
            </a:solidFill>
            <a:ln w="19050">
              <a:noFill/>
              <a:prstDash val="solid"/>
            </a:ln>
            <a:effectLst/>
          </c:spPr>
          <c:invertIfNegative val="0"/>
          <c:cat>
            <c:numRef>
              <c:f>[fci_g_public_monthly_3yr.xlsx]fci_g_public_monthly_3yr!$A$384:$A$427</c:f>
              <c:numCache>
                <c:formatCode>m/d/yyyy</c:formatCode>
                <c:ptCount val="44"/>
                <c:pt idx="0">
                  <c:v>44225</c:v>
                </c:pt>
                <c:pt idx="1">
                  <c:v>44253</c:v>
                </c:pt>
                <c:pt idx="2">
                  <c:v>44286</c:v>
                </c:pt>
                <c:pt idx="3">
                  <c:v>44316</c:v>
                </c:pt>
                <c:pt idx="4">
                  <c:v>44344</c:v>
                </c:pt>
                <c:pt idx="5">
                  <c:v>44377</c:v>
                </c:pt>
                <c:pt idx="6">
                  <c:v>44407</c:v>
                </c:pt>
                <c:pt idx="7">
                  <c:v>44439</c:v>
                </c:pt>
                <c:pt idx="8">
                  <c:v>44469</c:v>
                </c:pt>
                <c:pt idx="9">
                  <c:v>44498</c:v>
                </c:pt>
                <c:pt idx="10">
                  <c:v>44530</c:v>
                </c:pt>
                <c:pt idx="11">
                  <c:v>44561</c:v>
                </c:pt>
                <c:pt idx="12">
                  <c:v>44592</c:v>
                </c:pt>
                <c:pt idx="13">
                  <c:v>44620</c:v>
                </c:pt>
                <c:pt idx="14">
                  <c:v>44651</c:v>
                </c:pt>
                <c:pt idx="15">
                  <c:v>44680</c:v>
                </c:pt>
                <c:pt idx="16">
                  <c:v>44712</c:v>
                </c:pt>
                <c:pt idx="17">
                  <c:v>44742</c:v>
                </c:pt>
                <c:pt idx="18">
                  <c:v>44771</c:v>
                </c:pt>
                <c:pt idx="19">
                  <c:v>44804</c:v>
                </c:pt>
                <c:pt idx="20">
                  <c:v>44834</c:v>
                </c:pt>
                <c:pt idx="21">
                  <c:v>44865</c:v>
                </c:pt>
                <c:pt idx="22">
                  <c:v>44895</c:v>
                </c:pt>
                <c:pt idx="23">
                  <c:v>44925</c:v>
                </c:pt>
                <c:pt idx="24">
                  <c:v>44957</c:v>
                </c:pt>
                <c:pt idx="25">
                  <c:v>44985</c:v>
                </c:pt>
                <c:pt idx="26">
                  <c:v>45016</c:v>
                </c:pt>
                <c:pt idx="27">
                  <c:v>45044</c:v>
                </c:pt>
                <c:pt idx="28">
                  <c:v>45077</c:v>
                </c:pt>
                <c:pt idx="29">
                  <c:v>45107</c:v>
                </c:pt>
                <c:pt idx="30">
                  <c:v>45138</c:v>
                </c:pt>
                <c:pt idx="31">
                  <c:v>45169</c:v>
                </c:pt>
                <c:pt idx="32">
                  <c:v>45198</c:v>
                </c:pt>
                <c:pt idx="33">
                  <c:v>45230</c:v>
                </c:pt>
                <c:pt idx="34">
                  <c:v>45260</c:v>
                </c:pt>
                <c:pt idx="35">
                  <c:v>45289</c:v>
                </c:pt>
                <c:pt idx="36">
                  <c:v>45322</c:v>
                </c:pt>
                <c:pt idx="37">
                  <c:v>45351</c:v>
                </c:pt>
                <c:pt idx="38">
                  <c:v>45380</c:v>
                </c:pt>
                <c:pt idx="39">
                  <c:v>45412</c:v>
                </c:pt>
                <c:pt idx="40">
                  <c:v>45443</c:v>
                </c:pt>
                <c:pt idx="41">
                  <c:v>45471</c:v>
                </c:pt>
                <c:pt idx="42">
                  <c:v>45504</c:v>
                </c:pt>
                <c:pt idx="43">
                  <c:v>45534</c:v>
                </c:pt>
              </c:numCache>
            </c:numRef>
          </c:cat>
          <c:val>
            <c:numRef>
              <c:f>[fci_g_public_monthly_3yr.xlsx]fci_g_public_monthly_3yr!$F$384:$F$427</c:f>
              <c:numCache>
                <c:formatCode>0.00000</c:formatCode>
                <c:ptCount val="44"/>
                <c:pt idx="0">
                  <c:v>-0.17002504746622199</c:v>
                </c:pt>
                <c:pt idx="1">
                  <c:v>-0.183002932865621</c:v>
                </c:pt>
                <c:pt idx="2">
                  <c:v>-0.18146839453881999</c:v>
                </c:pt>
                <c:pt idx="3">
                  <c:v>-0.186407568668572</c:v>
                </c:pt>
                <c:pt idx="4">
                  <c:v>-0.191294480477462</c:v>
                </c:pt>
                <c:pt idx="5">
                  <c:v>-0.19918850558376799</c:v>
                </c:pt>
                <c:pt idx="6">
                  <c:v>-0.20938645460626601</c:v>
                </c:pt>
                <c:pt idx="7">
                  <c:v>-0.213680528339381</c:v>
                </c:pt>
                <c:pt idx="8">
                  <c:v>-0.211128598762443</c:v>
                </c:pt>
                <c:pt idx="9">
                  <c:v>-0.204912918680758</c:v>
                </c:pt>
                <c:pt idx="10">
                  <c:v>-0.19813277976292601</c:v>
                </c:pt>
                <c:pt idx="11">
                  <c:v>-0.18344489282007201</c:v>
                </c:pt>
                <c:pt idx="12">
                  <c:v>-0.16465358935888499</c:v>
                </c:pt>
                <c:pt idx="13">
                  <c:v>-0.13088555158099599</c:v>
                </c:pt>
                <c:pt idx="14">
                  <c:v>-7.6119025516920097E-2</c:v>
                </c:pt>
                <c:pt idx="15">
                  <c:v>-2.3945380967759299E-2</c:v>
                </c:pt>
                <c:pt idx="16">
                  <c:v>2.59551835234372E-2</c:v>
                </c:pt>
                <c:pt idx="17">
                  <c:v>7.7480453379170297E-2</c:v>
                </c:pt>
                <c:pt idx="18">
                  <c:v>0.113462124935144</c:v>
                </c:pt>
                <c:pt idx="19">
                  <c:v>0.139876312158456</c:v>
                </c:pt>
                <c:pt idx="20">
                  <c:v>0.16607234486643299</c:v>
                </c:pt>
                <c:pt idx="21">
                  <c:v>0.20333534898719499</c:v>
                </c:pt>
                <c:pt idx="22">
                  <c:v>0.24000819722053199</c:v>
                </c:pt>
                <c:pt idx="23">
                  <c:v>0.25401696838511201</c:v>
                </c:pt>
                <c:pt idx="24">
                  <c:v>0.245572456509452</c:v>
                </c:pt>
                <c:pt idx="25">
                  <c:v>0.24898890322317199</c:v>
                </c:pt>
                <c:pt idx="26">
                  <c:v>0.257834828269775</c:v>
                </c:pt>
                <c:pt idx="27">
                  <c:v>0.25326241882070899</c:v>
                </c:pt>
                <c:pt idx="28">
                  <c:v>0.26023429762434203</c:v>
                </c:pt>
                <c:pt idx="29">
                  <c:v>0.28906687530251901</c:v>
                </c:pt>
                <c:pt idx="30">
                  <c:v>0.31595808641906697</c:v>
                </c:pt>
                <c:pt idx="31">
                  <c:v>0.34114535131489199</c:v>
                </c:pt>
                <c:pt idx="32">
                  <c:v>0.35650724666336597</c:v>
                </c:pt>
                <c:pt idx="33">
                  <c:v>0.37190180962372799</c:v>
                </c:pt>
                <c:pt idx="34">
                  <c:v>0.38017133511947798</c:v>
                </c:pt>
                <c:pt idx="35">
                  <c:v>0.36908573041979498</c:v>
                </c:pt>
                <c:pt idx="36">
                  <c:v>0.33995374748323198</c:v>
                </c:pt>
                <c:pt idx="37">
                  <c:v>0.32655105396692402</c:v>
                </c:pt>
                <c:pt idx="38">
                  <c:v>0.32063379757301103</c:v>
                </c:pt>
                <c:pt idx="39">
                  <c:v>0.31734815124298299</c:v>
                </c:pt>
                <c:pt idx="40">
                  <c:v>0.31611303781690703</c:v>
                </c:pt>
                <c:pt idx="41">
                  <c:v>0.31646368100344602</c:v>
                </c:pt>
                <c:pt idx="42">
                  <c:v>0.29859133593746001</c:v>
                </c:pt>
                <c:pt idx="43">
                  <c:v>0.27785759728380499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F11-4EC5-B179-F102B2C885EF}"/>
            </c:ext>
          </c:extLst>
        </c:ser>
        <c:ser>
          <c:idx val="5"/>
          <c:order val="5"/>
          <c:tx>
            <c:strRef>
              <c:f>[fci_g_public_monthly_3yr.xlsx]fci_g_public_monthly_3yr!$G$11</c:f>
              <c:strCache>
                <c:ptCount val="1"/>
                <c:pt idx="0">
                  <c:v>Stock Market</c:v>
                </c:pt>
              </c:strCache>
            </c:strRef>
          </c:tx>
          <c:spPr>
            <a:solidFill>
              <a:schemeClr val="accent6"/>
            </a:solidFill>
            <a:ln w="19050">
              <a:noFill/>
            </a:ln>
            <a:effectLst/>
          </c:spPr>
          <c:invertIfNegative val="0"/>
          <c:cat>
            <c:numRef>
              <c:f>[fci_g_public_monthly_3yr.xlsx]fci_g_public_monthly_3yr!$A$384:$A$427</c:f>
              <c:numCache>
                <c:formatCode>m/d/yyyy</c:formatCode>
                <c:ptCount val="44"/>
                <c:pt idx="0">
                  <c:v>44225</c:v>
                </c:pt>
                <c:pt idx="1">
                  <c:v>44253</c:v>
                </c:pt>
                <c:pt idx="2">
                  <c:v>44286</c:v>
                </c:pt>
                <c:pt idx="3">
                  <c:v>44316</c:v>
                </c:pt>
                <c:pt idx="4">
                  <c:v>44344</c:v>
                </c:pt>
                <c:pt idx="5">
                  <c:v>44377</c:v>
                </c:pt>
                <c:pt idx="6">
                  <c:v>44407</c:v>
                </c:pt>
                <c:pt idx="7">
                  <c:v>44439</c:v>
                </c:pt>
                <c:pt idx="8">
                  <c:v>44469</c:v>
                </c:pt>
                <c:pt idx="9">
                  <c:v>44498</c:v>
                </c:pt>
                <c:pt idx="10">
                  <c:v>44530</c:v>
                </c:pt>
                <c:pt idx="11">
                  <c:v>44561</c:v>
                </c:pt>
                <c:pt idx="12">
                  <c:v>44592</c:v>
                </c:pt>
                <c:pt idx="13">
                  <c:v>44620</c:v>
                </c:pt>
                <c:pt idx="14">
                  <c:v>44651</c:v>
                </c:pt>
                <c:pt idx="15">
                  <c:v>44680</c:v>
                </c:pt>
                <c:pt idx="16">
                  <c:v>44712</c:v>
                </c:pt>
                <c:pt idx="17">
                  <c:v>44742</c:v>
                </c:pt>
                <c:pt idx="18">
                  <c:v>44771</c:v>
                </c:pt>
                <c:pt idx="19">
                  <c:v>44804</c:v>
                </c:pt>
                <c:pt idx="20">
                  <c:v>44834</c:v>
                </c:pt>
                <c:pt idx="21">
                  <c:v>44865</c:v>
                </c:pt>
                <c:pt idx="22">
                  <c:v>44895</c:v>
                </c:pt>
                <c:pt idx="23">
                  <c:v>44925</c:v>
                </c:pt>
                <c:pt idx="24">
                  <c:v>44957</c:v>
                </c:pt>
                <c:pt idx="25">
                  <c:v>44985</c:v>
                </c:pt>
                <c:pt idx="26">
                  <c:v>45016</c:v>
                </c:pt>
                <c:pt idx="27">
                  <c:v>45044</c:v>
                </c:pt>
                <c:pt idx="28">
                  <c:v>45077</c:v>
                </c:pt>
                <c:pt idx="29">
                  <c:v>45107</c:v>
                </c:pt>
                <c:pt idx="30">
                  <c:v>45138</c:v>
                </c:pt>
                <c:pt idx="31">
                  <c:v>45169</c:v>
                </c:pt>
                <c:pt idx="32">
                  <c:v>45198</c:v>
                </c:pt>
                <c:pt idx="33">
                  <c:v>45230</c:v>
                </c:pt>
                <c:pt idx="34">
                  <c:v>45260</c:v>
                </c:pt>
                <c:pt idx="35">
                  <c:v>45289</c:v>
                </c:pt>
                <c:pt idx="36">
                  <c:v>45322</c:v>
                </c:pt>
                <c:pt idx="37">
                  <c:v>45351</c:v>
                </c:pt>
                <c:pt idx="38">
                  <c:v>45380</c:v>
                </c:pt>
                <c:pt idx="39">
                  <c:v>45412</c:v>
                </c:pt>
                <c:pt idx="40">
                  <c:v>45443</c:v>
                </c:pt>
                <c:pt idx="41">
                  <c:v>45471</c:v>
                </c:pt>
                <c:pt idx="42">
                  <c:v>45504</c:v>
                </c:pt>
                <c:pt idx="43">
                  <c:v>45534</c:v>
                </c:pt>
              </c:numCache>
            </c:numRef>
          </c:cat>
          <c:val>
            <c:numRef>
              <c:f>[fci_g_public_monthly_3yr.xlsx]fci_g_public_monthly_3yr!$G$384:$G$427</c:f>
              <c:numCache>
                <c:formatCode>0.00000</c:formatCode>
                <c:ptCount val="44"/>
                <c:pt idx="0">
                  <c:v>-0.54516964955985203</c:v>
                </c:pt>
                <c:pt idx="1">
                  <c:v>-0.58371035061195997</c:v>
                </c:pt>
                <c:pt idx="2">
                  <c:v>-0.71975536620389002</c:v>
                </c:pt>
                <c:pt idx="3">
                  <c:v>-0.76013480277613898</c:v>
                </c:pt>
                <c:pt idx="4">
                  <c:v>-0.70536929813536997</c:v>
                </c:pt>
                <c:pt idx="5">
                  <c:v>-0.81956688696204805</c:v>
                </c:pt>
                <c:pt idx="6">
                  <c:v>-0.75867128292008401</c:v>
                </c:pt>
                <c:pt idx="7">
                  <c:v>-0.76771397688277998</c:v>
                </c:pt>
                <c:pt idx="8">
                  <c:v>-0.712855346046669</c:v>
                </c:pt>
                <c:pt idx="9">
                  <c:v>-0.76773614403819201</c:v>
                </c:pt>
                <c:pt idx="10">
                  <c:v>-0.72138768455761204</c:v>
                </c:pt>
                <c:pt idx="11">
                  <c:v>-0.84732321911934005</c:v>
                </c:pt>
                <c:pt idx="12">
                  <c:v>-0.58329793333965196</c:v>
                </c:pt>
                <c:pt idx="13">
                  <c:v>-0.52430254398436305</c:v>
                </c:pt>
                <c:pt idx="14">
                  <c:v>-0.58497349031578005</c:v>
                </c:pt>
                <c:pt idx="15">
                  <c:v>-0.33651380589281299</c:v>
                </c:pt>
                <c:pt idx="16">
                  <c:v>-0.30513242952674202</c:v>
                </c:pt>
                <c:pt idx="17">
                  <c:v>-9.0907031471971905E-2</c:v>
                </c:pt>
                <c:pt idx="18">
                  <c:v>-0.26823566413620298</c:v>
                </c:pt>
                <c:pt idx="19">
                  <c:v>-0.16445563866100399</c:v>
                </c:pt>
                <c:pt idx="20">
                  <c:v>2.2496733255747099E-2</c:v>
                </c:pt>
                <c:pt idx="21">
                  <c:v>-0.11618818438565</c:v>
                </c:pt>
                <c:pt idx="22">
                  <c:v>-0.18858613040090899</c:v>
                </c:pt>
                <c:pt idx="23">
                  <c:v>-6.2494893371035698E-2</c:v>
                </c:pt>
                <c:pt idx="24">
                  <c:v>-0.19618520061026301</c:v>
                </c:pt>
                <c:pt idx="25">
                  <c:v>-0.13057056401766901</c:v>
                </c:pt>
                <c:pt idx="26">
                  <c:v>-0.25368094053801699</c:v>
                </c:pt>
                <c:pt idx="27">
                  <c:v>-0.226648919409286</c:v>
                </c:pt>
                <c:pt idx="28">
                  <c:v>-0.15658427930318</c:v>
                </c:pt>
                <c:pt idx="29">
                  <c:v>-0.29873289846434298</c:v>
                </c:pt>
                <c:pt idx="30">
                  <c:v>-0.35818639837838001</c:v>
                </c:pt>
                <c:pt idx="31">
                  <c:v>-0.23933579804343399</c:v>
                </c:pt>
                <c:pt idx="32">
                  <c:v>-0.16039159876532999</c:v>
                </c:pt>
                <c:pt idx="33">
                  <c:v>-7.2767530508744696E-2</c:v>
                </c:pt>
                <c:pt idx="34">
                  <c:v>-0.200962190294697</c:v>
                </c:pt>
                <c:pt idx="35">
                  <c:v>-0.30436073685971399</c:v>
                </c:pt>
                <c:pt idx="36">
                  <c:v>-0.29842189003208802</c:v>
                </c:pt>
                <c:pt idx="37">
                  <c:v>-0.37157943446154001</c:v>
                </c:pt>
                <c:pt idx="38">
                  <c:v>-0.442665183427774</c:v>
                </c:pt>
                <c:pt idx="39">
                  <c:v>-0.29969818925479202</c:v>
                </c:pt>
                <c:pt idx="40">
                  <c:v>-0.36173701388823098</c:v>
                </c:pt>
                <c:pt idx="41">
                  <c:v>-0.42783922091841697</c:v>
                </c:pt>
                <c:pt idx="42">
                  <c:v>-0.46245483775714402</c:v>
                </c:pt>
                <c:pt idx="43">
                  <c:v>-0.47087333540064702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11-4EC5-B179-F102B2C885EF}"/>
            </c:ext>
          </c:extLst>
        </c:ser>
        <c:ser>
          <c:idx val="6"/>
          <c:order val="6"/>
          <c:tx>
            <c:strRef>
              <c:f>[fci_g_public_monthly_3yr.xlsx]fci_g_public_monthly_3yr!$H$11</c:f>
              <c:strCache>
                <c:ptCount val="1"/>
                <c:pt idx="0">
                  <c:v>House Prices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19050">
              <a:noFill/>
              <a:prstDash val="solid"/>
            </a:ln>
            <a:effectLst/>
          </c:spPr>
          <c:invertIfNegative val="0"/>
          <c:cat>
            <c:numRef>
              <c:f>[fci_g_public_monthly_3yr.xlsx]fci_g_public_monthly_3yr!$A$384:$A$427</c:f>
              <c:numCache>
                <c:formatCode>m/d/yyyy</c:formatCode>
                <c:ptCount val="44"/>
                <c:pt idx="0">
                  <c:v>44225</c:v>
                </c:pt>
                <c:pt idx="1">
                  <c:v>44253</c:v>
                </c:pt>
                <c:pt idx="2">
                  <c:v>44286</c:v>
                </c:pt>
                <c:pt idx="3">
                  <c:v>44316</c:v>
                </c:pt>
                <c:pt idx="4">
                  <c:v>44344</c:v>
                </c:pt>
                <c:pt idx="5">
                  <c:v>44377</c:v>
                </c:pt>
                <c:pt idx="6">
                  <c:v>44407</c:v>
                </c:pt>
                <c:pt idx="7">
                  <c:v>44439</c:v>
                </c:pt>
                <c:pt idx="8">
                  <c:v>44469</c:v>
                </c:pt>
                <c:pt idx="9">
                  <c:v>44498</c:v>
                </c:pt>
                <c:pt idx="10">
                  <c:v>44530</c:v>
                </c:pt>
                <c:pt idx="11">
                  <c:v>44561</c:v>
                </c:pt>
                <c:pt idx="12">
                  <c:v>44592</c:v>
                </c:pt>
                <c:pt idx="13">
                  <c:v>44620</c:v>
                </c:pt>
                <c:pt idx="14">
                  <c:v>44651</c:v>
                </c:pt>
                <c:pt idx="15">
                  <c:v>44680</c:v>
                </c:pt>
                <c:pt idx="16">
                  <c:v>44712</c:v>
                </c:pt>
                <c:pt idx="17">
                  <c:v>44742</c:v>
                </c:pt>
                <c:pt idx="18">
                  <c:v>44771</c:v>
                </c:pt>
                <c:pt idx="19">
                  <c:v>44804</c:v>
                </c:pt>
                <c:pt idx="20">
                  <c:v>44834</c:v>
                </c:pt>
                <c:pt idx="21">
                  <c:v>44865</c:v>
                </c:pt>
                <c:pt idx="22">
                  <c:v>44895</c:v>
                </c:pt>
                <c:pt idx="23">
                  <c:v>44925</c:v>
                </c:pt>
                <c:pt idx="24">
                  <c:v>44957</c:v>
                </c:pt>
                <c:pt idx="25">
                  <c:v>44985</c:v>
                </c:pt>
                <c:pt idx="26">
                  <c:v>45016</c:v>
                </c:pt>
                <c:pt idx="27">
                  <c:v>45044</c:v>
                </c:pt>
                <c:pt idx="28">
                  <c:v>45077</c:v>
                </c:pt>
                <c:pt idx="29">
                  <c:v>45107</c:v>
                </c:pt>
                <c:pt idx="30">
                  <c:v>45138</c:v>
                </c:pt>
                <c:pt idx="31">
                  <c:v>45169</c:v>
                </c:pt>
                <c:pt idx="32">
                  <c:v>45198</c:v>
                </c:pt>
                <c:pt idx="33">
                  <c:v>45230</c:v>
                </c:pt>
                <c:pt idx="34">
                  <c:v>45260</c:v>
                </c:pt>
                <c:pt idx="35">
                  <c:v>45289</c:v>
                </c:pt>
                <c:pt idx="36">
                  <c:v>45322</c:v>
                </c:pt>
                <c:pt idx="37">
                  <c:v>45351</c:v>
                </c:pt>
                <c:pt idx="38">
                  <c:v>45380</c:v>
                </c:pt>
                <c:pt idx="39">
                  <c:v>45412</c:v>
                </c:pt>
                <c:pt idx="40">
                  <c:v>45443</c:v>
                </c:pt>
                <c:pt idx="41">
                  <c:v>45471</c:v>
                </c:pt>
                <c:pt idx="42">
                  <c:v>45504</c:v>
                </c:pt>
                <c:pt idx="43">
                  <c:v>45534</c:v>
                </c:pt>
              </c:numCache>
            </c:numRef>
          </c:cat>
          <c:val>
            <c:numRef>
              <c:f>[fci_g_public_monthly_3yr.xlsx]fci_g_public_monthly_3yr!$H$384:$H$427</c:f>
              <c:numCache>
                <c:formatCode>0.00000</c:formatCode>
                <c:ptCount val="44"/>
                <c:pt idx="0">
                  <c:v>-0.31110739556033301</c:v>
                </c:pt>
                <c:pt idx="1">
                  <c:v>-0.34081209112548499</c:v>
                </c:pt>
                <c:pt idx="2">
                  <c:v>-0.372144970268876</c:v>
                </c:pt>
                <c:pt idx="3">
                  <c:v>-0.40570222833102598</c:v>
                </c:pt>
                <c:pt idx="4">
                  <c:v>-0.44309569021624301</c:v>
                </c:pt>
                <c:pt idx="5">
                  <c:v>-0.481386714265991</c:v>
                </c:pt>
                <c:pt idx="6">
                  <c:v>-0.51249365789615597</c:v>
                </c:pt>
                <c:pt idx="7">
                  <c:v>-0.52634023341969505</c:v>
                </c:pt>
                <c:pt idx="8">
                  <c:v>-0.52371406090158401</c:v>
                </c:pt>
                <c:pt idx="9">
                  <c:v>-0.51725334305819803</c:v>
                </c:pt>
                <c:pt idx="10">
                  <c:v>-0.51601860140125599</c:v>
                </c:pt>
                <c:pt idx="11">
                  <c:v>-0.51935928575156998</c:v>
                </c:pt>
                <c:pt idx="12">
                  <c:v>-0.53397792387064602</c:v>
                </c:pt>
                <c:pt idx="13">
                  <c:v>-0.555083906211147</c:v>
                </c:pt>
                <c:pt idx="14">
                  <c:v>-0.582401725031372</c:v>
                </c:pt>
                <c:pt idx="15">
                  <c:v>-0.60572149006067799</c:v>
                </c:pt>
                <c:pt idx="16">
                  <c:v>-0.61732644995216501</c:v>
                </c:pt>
                <c:pt idx="17">
                  <c:v>-0.616620873276712</c:v>
                </c:pt>
                <c:pt idx="18">
                  <c:v>-0.59354037351669497</c:v>
                </c:pt>
                <c:pt idx="19">
                  <c:v>-0.55083611940730504</c:v>
                </c:pt>
                <c:pt idx="20">
                  <c:v>-0.49293117338627201</c:v>
                </c:pt>
                <c:pt idx="21">
                  <c:v>-0.436046712056467</c:v>
                </c:pt>
                <c:pt idx="22">
                  <c:v>-0.38164413891608101</c:v>
                </c:pt>
                <c:pt idx="23">
                  <c:v>-0.328622059598566</c:v>
                </c:pt>
                <c:pt idx="24">
                  <c:v>-0.27243801513233801</c:v>
                </c:pt>
                <c:pt idx="25">
                  <c:v>-0.21931785654964001</c:v>
                </c:pt>
                <c:pt idx="26">
                  <c:v>-0.17472833510899399</c:v>
                </c:pt>
                <c:pt idx="27">
                  <c:v>-0.13987129308341101</c:v>
                </c:pt>
                <c:pt idx="28">
                  <c:v>-0.11118307061673301</c:v>
                </c:pt>
                <c:pt idx="29">
                  <c:v>-8.6418990192392395E-2</c:v>
                </c:pt>
                <c:pt idx="30">
                  <c:v>-6.2948310106399202E-2</c:v>
                </c:pt>
                <c:pt idx="31">
                  <c:v>-4.4399052901144903E-2</c:v>
                </c:pt>
                <c:pt idx="32">
                  <c:v>-2.8811241830654699E-2</c:v>
                </c:pt>
                <c:pt idx="33">
                  <c:v>-1.4461080710888001E-2</c:v>
                </c:pt>
                <c:pt idx="34">
                  <c:v>-1.9668649454466398E-3</c:v>
                </c:pt>
                <c:pt idx="35">
                  <c:v>1.03289394273071E-2</c:v>
                </c:pt>
                <c:pt idx="36">
                  <c:v>1.9543752138462999E-2</c:v>
                </c:pt>
                <c:pt idx="37">
                  <c:v>2.18641982175161E-2</c:v>
                </c:pt>
                <c:pt idx="38">
                  <c:v>1.43425617771936E-2</c:v>
                </c:pt>
                <c:pt idx="39">
                  <c:v>5.3484241176620002E-4</c:v>
                </c:pt>
                <c:pt idx="40">
                  <c:v>-1.28379015778826E-2</c:v>
                </c:pt>
                <c:pt idx="41">
                  <c:v>-2.0924172214234499E-2</c:v>
                </c:pt>
                <c:pt idx="42">
                  <c:v>-2.4631375092189E-2</c:v>
                </c:pt>
                <c:pt idx="43">
                  <c:v>-2.5381176705596899E-2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F11-4EC5-B179-F102B2C885EF}"/>
            </c:ext>
          </c:extLst>
        </c:ser>
        <c:ser>
          <c:idx val="7"/>
          <c:order val="7"/>
          <c:tx>
            <c:strRef>
              <c:f>[fci_g_public_monthly_3yr.xlsx]fci_g_public_monthly_3yr!$I$11</c:f>
              <c:strCache>
                <c:ptCount val="1"/>
                <c:pt idx="0">
                  <c:v>Dollar</c:v>
                </c:pt>
              </c:strCache>
            </c:strRef>
          </c:tx>
          <c:spPr>
            <a:solidFill>
              <a:srgbClr val="595959"/>
            </a:solidFill>
            <a:ln w="19050">
              <a:noFill/>
              <a:prstDash val="solid"/>
            </a:ln>
            <a:effectLst/>
          </c:spPr>
          <c:invertIfNegative val="0"/>
          <c:cat>
            <c:numRef>
              <c:f>[fci_g_public_monthly_3yr.xlsx]fci_g_public_monthly_3yr!$A$384:$A$427</c:f>
              <c:numCache>
                <c:formatCode>m/d/yyyy</c:formatCode>
                <c:ptCount val="44"/>
                <c:pt idx="0">
                  <c:v>44225</c:v>
                </c:pt>
                <c:pt idx="1">
                  <c:v>44253</c:v>
                </c:pt>
                <c:pt idx="2">
                  <c:v>44286</c:v>
                </c:pt>
                <c:pt idx="3">
                  <c:v>44316</c:v>
                </c:pt>
                <c:pt idx="4">
                  <c:v>44344</c:v>
                </c:pt>
                <c:pt idx="5">
                  <c:v>44377</c:v>
                </c:pt>
                <c:pt idx="6">
                  <c:v>44407</c:v>
                </c:pt>
                <c:pt idx="7">
                  <c:v>44439</c:v>
                </c:pt>
                <c:pt idx="8">
                  <c:v>44469</c:v>
                </c:pt>
                <c:pt idx="9">
                  <c:v>44498</c:v>
                </c:pt>
                <c:pt idx="10">
                  <c:v>44530</c:v>
                </c:pt>
                <c:pt idx="11">
                  <c:v>44561</c:v>
                </c:pt>
                <c:pt idx="12">
                  <c:v>44592</c:v>
                </c:pt>
                <c:pt idx="13">
                  <c:v>44620</c:v>
                </c:pt>
                <c:pt idx="14">
                  <c:v>44651</c:v>
                </c:pt>
                <c:pt idx="15">
                  <c:v>44680</c:v>
                </c:pt>
                <c:pt idx="16">
                  <c:v>44712</c:v>
                </c:pt>
                <c:pt idx="17">
                  <c:v>44742</c:v>
                </c:pt>
                <c:pt idx="18">
                  <c:v>44771</c:v>
                </c:pt>
                <c:pt idx="19">
                  <c:v>44804</c:v>
                </c:pt>
                <c:pt idx="20">
                  <c:v>44834</c:v>
                </c:pt>
                <c:pt idx="21">
                  <c:v>44865</c:v>
                </c:pt>
                <c:pt idx="22">
                  <c:v>44895</c:v>
                </c:pt>
                <c:pt idx="23">
                  <c:v>44925</c:v>
                </c:pt>
                <c:pt idx="24">
                  <c:v>44957</c:v>
                </c:pt>
                <c:pt idx="25">
                  <c:v>44985</c:v>
                </c:pt>
                <c:pt idx="26">
                  <c:v>45016</c:v>
                </c:pt>
                <c:pt idx="27">
                  <c:v>45044</c:v>
                </c:pt>
                <c:pt idx="28">
                  <c:v>45077</c:v>
                </c:pt>
                <c:pt idx="29">
                  <c:v>45107</c:v>
                </c:pt>
                <c:pt idx="30">
                  <c:v>45138</c:v>
                </c:pt>
                <c:pt idx="31">
                  <c:v>45169</c:v>
                </c:pt>
                <c:pt idx="32">
                  <c:v>45198</c:v>
                </c:pt>
                <c:pt idx="33">
                  <c:v>45230</c:v>
                </c:pt>
                <c:pt idx="34">
                  <c:v>45260</c:v>
                </c:pt>
                <c:pt idx="35">
                  <c:v>45289</c:v>
                </c:pt>
                <c:pt idx="36">
                  <c:v>45322</c:v>
                </c:pt>
                <c:pt idx="37">
                  <c:v>45351</c:v>
                </c:pt>
                <c:pt idx="38">
                  <c:v>45380</c:v>
                </c:pt>
                <c:pt idx="39">
                  <c:v>45412</c:v>
                </c:pt>
                <c:pt idx="40">
                  <c:v>45443</c:v>
                </c:pt>
                <c:pt idx="41">
                  <c:v>45471</c:v>
                </c:pt>
                <c:pt idx="42">
                  <c:v>45504</c:v>
                </c:pt>
                <c:pt idx="43">
                  <c:v>45534</c:v>
                </c:pt>
              </c:numCache>
            </c:numRef>
          </c:cat>
          <c:val>
            <c:numRef>
              <c:f>[fci_g_public_monthly_3yr.xlsx]fci_g_public_monthly_3yr!$I$384:$I$427</c:f>
              <c:numCache>
                <c:formatCode>0.00000</c:formatCode>
                <c:ptCount val="44"/>
                <c:pt idx="0">
                  <c:v>-0.15140824606026701</c:v>
                </c:pt>
                <c:pt idx="1">
                  <c:v>-0.192891519473191</c:v>
                </c:pt>
                <c:pt idx="2">
                  <c:v>-0.17819147918230799</c:v>
                </c:pt>
                <c:pt idx="3">
                  <c:v>-0.18053328109797401</c:v>
                </c:pt>
                <c:pt idx="4">
                  <c:v>-0.1972211897734</c:v>
                </c:pt>
                <c:pt idx="5">
                  <c:v>-0.22152276569472401</c:v>
                </c:pt>
                <c:pt idx="6">
                  <c:v>-0.220299495271191</c:v>
                </c:pt>
                <c:pt idx="7">
                  <c:v>-0.18491081038896701</c:v>
                </c:pt>
                <c:pt idx="8">
                  <c:v>-0.146964386112341</c:v>
                </c:pt>
                <c:pt idx="9">
                  <c:v>-0.127125082115045</c:v>
                </c:pt>
                <c:pt idx="10">
                  <c:v>-9.2003686787240496E-2</c:v>
                </c:pt>
                <c:pt idx="11">
                  <c:v>-4.2655819515358198E-2</c:v>
                </c:pt>
                <c:pt idx="12">
                  <c:v>-2.08160171017884E-2</c:v>
                </c:pt>
                <c:pt idx="13">
                  <c:v>-1.05557761376574E-2</c:v>
                </c:pt>
                <c:pt idx="14">
                  <c:v>9.4620826538972108E-3</c:v>
                </c:pt>
                <c:pt idx="15">
                  <c:v>4.5318586293310197E-2</c:v>
                </c:pt>
                <c:pt idx="16">
                  <c:v>0.11194070675029701</c:v>
                </c:pt>
                <c:pt idx="17">
                  <c:v>0.17120337245963199</c:v>
                </c:pt>
                <c:pt idx="18">
                  <c:v>0.24896426529424301</c:v>
                </c:pt>
                <c:pt idx="19">
                  <c:v>0.28684816104250399</c:v>
                </c:pt>
                <c:pt idx="20">
                  <c:v>0.35995187923121302</c:v>
                </c:pt>
                <c:pt idx="21">
                  <c:v>0.41580835535475902</c:v>
                </c:pt>
                <c:pt idx="22">
                  <c:v>0.44664401036609502</c:v>
                </c:pt>
                <c:pt idx="23">
                  <c:v>0.40147347654261001</c:v>
                </c:pt>
                <c:pt idx="24">
                  <c:v>0.29050037781593802</c:v>
                </c:pt>
                <c:pt idx="25">
                  <c:v>0.22170379231736101</c:v>
                </c:pt>
                <c:pt idx="26">
                  <c:v>0.19408424835177701</c:v>
                </c:pt>
                <c:pt idx="27">
                  <c:v>0.15826047293573101</c:v>
                </c:pt>
                <c:pt idx="28">
                  <c:v>0.147758735804119</c:v>
                </c:pt>
                <c:pt idx="29">
                  <c:v>0.11791891267518</c:v>
                </c:pt>
                <c:pt idx="30">
                  <c:v>7.4593528694685704E-2</c:v>
                </c:pt>
                <c:pt idx="31">
                  <c:v>7.3092905276872594E-2</c:v>
                </c:pt>
                <c:pt idx="32">
                  <c:v>8.8719185023439603E-2</c:v>
                </c:pt>
                <c:pt idx="33">
                  <c:v>0.13106882791197</c:v>
                </c:pt>
                <c:pt idx="34">
                  <c:v>0.14709440231623799</c:v>
                </c:pt>
                <c:pt idx="35">
                  <c:v>0.11368543437192299</c:v>
                </c:pt>
                <c:pt idx="36">
                  <c:v>5.2684470411024503E-2</c:v>
                </c:pt>
                <c:pt idx="37">
                  <c:v>4.96265127207033E-2</c:v>
                </c:pt>
                <c:pt idx="38">
                  <c:v>5.6207154215444401E-2</c:v>
                </c:pt>
                <c:pt idx="39">
                  <c:v>6.9736780932235995E-2</c:v>
                </c:pt>
                <c:pt idx="40">
                  <c:v>7.9519473082193703E-2</c:v>
                </c:pt>
                <c:pt idx="41">
                  <c:v>0.111995425923079</c:v>
                </c:pt>
                <c:pt idx="42">
                  <c:v>0.11557347650927099</c:v>
                </c:pt>
                <c:pt idx="43">
                  <c:v>0.122207912502004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F11-4EC5-B179-F102B2C885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757611952"/>
        <c:axId val="757630192"/>
      </c:barChart>
      <c:lineChart>
        <c:grouping val="standard"/>
        <c:varyColors val="0"/>
        <c:ser>
          <c:idx val="0"/>
          <c:order val="0"/>
          <c:tx>
            <c:strRef>
              <c:f>[fci_g_public_monthly_3yr.xlsx]fci_g_public_monthly_3yr!$B$10</c:f>
              <c:strCache>
                <c:ptCount val="1"/>
                <c:pt idx="0">
                  <c:v>FCI-G</c:v>
                </c:pt>
              </c:strCache>
            </c:strRef>
          </c:tx>
          <c:spPr>
            <a:ln w="19050" cap="rnd">
              <a:solidFill>
                <a:srgbClr val="C31761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[fci_g_public_monthly_3yr.xlsx]fci_g_public_monthly_3yr!$A$384:$A$427</c:f>
              <c:numCache>
                <c:formatCode>m/d/yyyy</c:formatCode>
                <c:ptCount val="44"/>
                <c:pt idx="0">
                  <c:v>44225</c:v>
                </c:pt>
                <c:pt idx="1">
                  <c:v>44253</c:v>
                </c:pt>
                <c:pt idx="2">
                  <c:v>44286</c:v>
                </c:pt>
                <c:pt idx="3">
                  <c:v>44316</c:v>
                </c:pt>
                <c:pt idx="4">
                  <c:v>44344</c:v>
                </c:pt>
                <c:pt idx="5">
                  <c:v>44377</c:v>
                </c:pt>
                <c:pt idx="6">
                  <c:v>44407</c:v>
                </c:pt>
                <c:pt idx="7">
                  <c:v>44439</c:v>
                </c:pt>
                <c:pt idx="8">
                  <c:v>44469</c:v>
                </c:pt>
                <c:pt idx="9">
                  <c:v>44498</c:v>
                </c:pt>
                <c:pt idx="10">
                  <c:v>44530</c:v>
                </c:pt>
                <c:pt idx="11">
                  <c:v>44561</c:v>
                </c:pt>
                <c:pt idx="12">
                  <c:v>44592</c:v>
                </c:pt>
                <c:pt idx="13">
                  <c:v>44620</c:v>
                </c:pt>
                <c:pt idx="14">
                  <c:v>44651</c:v>
                </c:pt>
                <c:pt idx="15">
                  <c:v>44680</c:v>
                </c:pt>
                <c:pt idx="16">
                  <c:v>44712</c:v>
                </c:pt>
                <c:pt idx="17">
                  <c:v>44742</c:v>
                </c:pt>
                <c:pt idx="18">
                  <c:v>44771</c:v>
                </c:pt>
                <c:pt idx="19">
                  <c:v>44804</c:v>
                </c:pt>
                <c:pt idx="20">
                  <c:v>44834</c:v>
                </c:pt>
                <c:pt idx="21">
                  <c:v>44865</c:v>
                </c:pt>
                <c:pt idx="22">
                  <c:v>44895</c:v>
                </c:pt>
                <c:pt idx="23">
                  <c:v>44925</c:v>
                </c:pt>
                <c:pt idx="24">
                  <c:v>44957</c:v>
                </c:pt>
                <c:pt idx="25">
                  <c:v>44985</c:v>
                </c:pt>
                <c:pt idx="26">
                  <c:v>45016</c:v>
                </c:pt>
                <c:pt idx="27">
                  <c:v>45044</c:v>
                </c:pt>
                <c:pt idx="28">
                  <c:v>45077</c:v>
                </c:pt>
                <c:pt idx="29">
                  <c:v>45107</c:v>
                </c:pt>
                <c:pt idx="30">
                  <c:v>45138</c:v>
                </c:pt>
                <c:pt idx="31">
                  <c:v>45169</c:v>
                </c:pt>
                <c:pt idx="32">
                  <c:v>45198</c:v>
                </c:pt>
                <c:pt idx="33">
                  <c:v>45230</c:v>
                </c:pt>
                <c:pt idx="34">
                  <c:v>45260</c:v>
                </c:pt>
                <c:pt idx="35">
                  <c:v>45289</c:v>
                </c:pt>
                <c:pt idx="36">
                  <c:v>45322</c:v>
                </c:pt>
                <c:pt idx="37">
                  <c:v>45351</c:v>
                </c:pt>
                <c:pt idx="38">
                  <c:v>45380</c:v>
                </c:pt>
                <c:pt idx="39">
                  <c:v>45412</c:v>
                </c:pt>
                <c:pt idx="40">
                  <c:v>45443</c:v>
                </c:pt>
                <c:pt idx="41">
                  <c:v>45471</c:v>
                </c:pt>
                <c:pt idx="42">
                  <c:v>45504</c:v>
                </c:pt>
                <c:pt idx="43">
                  <c:v>45534</c:v>
                </c:pt>
              </c:numCache>
            </c:numRef>
          </c:cat>
          <c:val>
            <c:numRef>
              <c:f>[fci_g_public_monthly_3yr.xlsx]fci_g_public_monthly_3yr!$B$384:$B$427</c:f>
              <c:numCache>
                <c:formatCode>0.00000</c:formatCode>
                <c:ptCount val="44"/>
                <c:pt idx="0">
                  <c:v>-1.3691886610499699</c:v>
                </c:pt>
                <c:pt idx="1">
                  <c:v>-1.45231260655345</c:v>
                </c:pt>
                <c:pt idx="2">
                  <c:v>-1.5318411575711499</c:v>
                </c:pt>
                <c:pt idx="3">
                  <c:v>-1.57299904332181</c:v>
                </c:pt>
                <c:pt idx="4">
                  <c:v>-1.55823037137368</c:v>
                </c:pt>
                <c:pt idx="5">
                  <c:v>-1.7524632173304999</c:v>
                </c:pt>
                <c:pt idx="6">
                  <c:v>-1.7393760679960599</c:v>
                </c:pt>
                <c:pt idx="7">
                  <c:v>-1.73191240292046</c:v>
                </c:pt>
                <c:pt idx="8">
                  <c:v>-1.62737024442284</c:v>
                </c:pt>
                <c:pt idx="9">
                  <c:v>-1.6268849996649399</c:v>
                </c:pt>
                <c:pt idx="10">
                  <c:v>-1.51355737256165</c:v>
                </c:pt>
                <c:pt idx="11">
                  <c:v>-1.5600899327375399</c:v>
                </c:pt>
                <c:pt idx="12">
                  <c:v>-1.2426116546072501</c:v>
                </c:pt>
                <c:pt idx="13">
                  <c:v>-1.11131169892344</c:v>
                </c:pt>
                <c:pt idx="14">
                  <c:v>-1.02727833276594</c:v>
                </c:pt>
                <c:pt idx="15">
                  <c:v>-0.60785612931529898</c:v>
                </c:pt>
                <c:pt idx="16">
                  <c:v>-0.379664925052623</c:v>
                </c:pt>
                <c:pt idx="17">
                  <c:v>3.9543309169268799E-2</c:v>
                </c:pt>
                <c:pt idx="18">
                  <c:v>3.0559828069904899E-2</c:v>
                </c:pt>
                <c:pt idx="19">
                  <c:v>0.26470761191014802</c:v>
                </c:pt>
                <c:pt idx="20">
                  <c:v>0.64357869035344195</c:v>
                </c:pt>
                <c:pt idx="21">
                  <c:v>0.74344025573666495</c:v>
                </c:pt>
                <c:pt idx="22">
                  <c:v>0.87562025864576198</c:v>
                </c:pt>
                <c:pt idx="23">
                  <c:v>0.999327469167688</c:v>
                </c:pt>
                <c:pt idx="24">
                  <c:v>0.68945244239113401</c:v>
                </c:pt>
                <c:pt idx="25">
                  <c:v>0.662379075541489</c:v>
                </c:pt>
                <c:pt idx="26">
                  <c:v>0.55205377557718804</c:v>
                </c:pt>
                <c:pt idx="27">
                  <c:v>0.55917342955105498</c:v>
                </c:pt>
                <c:pt idx="28">
                  <c:v>0.63622578986230705</c:v>
                </c:pt>
                <c:pt idx="29">
                  <c:v>0.48709776511039299</c:v>
                </c:pt>
                <c:pt idx="30">
                  <c:v>0.41955601227748002</c:v>
                </c:pt>
                <c:pt idx="31">
                  <c:v>0.57768837375070803</c:v>
                </c:pt>
                <c:pt idx="32">
                  <c:v>0.70160704641968796</c:v>
                </c:pt>
                <c:pt idx="33">
                  <c:v>0.87773745519792301</c:v>
                </c:pt>
                <c:pt idx="34">
                  <c:v>0.75056445349873302</c:v>
                </c:pt>
                <c:pt idx="35">
                  <c:v>0.53388844423327597</c:v>
                </c:pt>
                <c:pt idx="36">
                  <c:v>0.32570306910482</c:v>
                </c:pt>
                <c:pt idx="37">
                  <c:v>0.164305325098209</c:v>
                </c:pt>
                <c:pt idx="38">
                  <c:v>7.60507598902537E-2</c:v>
                </c:pt>
                <c:pt idx="39">
                  <c:v>0.23753164761907</c:v>
                </c:pt>
                <c:pt idx="40">
                  <c:v>0.164998587802279</c:v>
                </c:pt>
                <c:pt idx="41">
                  <c:v>0.10672819956919601</c:v>
                </c:pt>
                <c:pt idx="42">
                  <c:v>-1.09044885881121E-3</c:v>
                </c:pt>
                <c:pt idx="43">
                  <c:v>-9.21540564170302E-2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F11-4EC5-B179-F102B2C885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7611952"/>
        <c:axId val="757630192"/>
      </c:lineChart>
      <c:dateAx>
        <c:axId val="757611952"/>
        <c:scaling>
          <c:orientation val="minMax"/>
          <c:max val="45627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yy" sourceLinked="0"/>
        <c:majorTickMark val="out"/>
        <c:minorTickMark val="none"/>
        <c:tickLblPos val="low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endParaRPr lang="ko-KR"/>
          </a:p>
        </c:txPr>
        <c:crossAx val="757630192"/>
        <c:crosses val="autoZero"/>
        <c:auto val="1"/>
        <c:lblOffset val="100"/>
        <c:baseTimeUnit val="months"/>
        <c:majorUnit val="12"/>
        <c:majorTimeUnit val="months"/>
      </c:dateAx>
      <c:valAx>
        <c:axId val="757630192"/>
        <c:scaling>
          <c:orientation val="minMax"/>
        </c:scaling>
        <c:delete val="0"/>
        <c:axPos val="l"/>
        <c:numFmt formatCode="#,##0.0_ " sourceLinked="0"/>
        <c:majorTickMark val="out"/>
        <c:minorTickMark val="none"/>
        <c:tickLblPos val="nextTo"/>
        <c:spPr>
          <a:noFill/>
          <a:ln w="3175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endParaRPr lang="ko-KR"/>
          </a:p>
        </c:txPr>
        <c:crossAx val="75761195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8.7371525422436994E-2"/>
          <c:y val="2.9736734214688917E-2"/>
          <c:w val="0.90252342344447289"/>
          <c:h val="0.2018960787796262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삼성긴고딕OTF Light"/>
              <a:ea typeface="삼성긴고딕OTF Light"/>
              <a:cs typeface="삼성긴고딕OTF Light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25400" cap="flat" cmpd="sng" algn="ctr">
      <a:noFill/>
      <a:round/>
    </a:ln>
    <a:effectLst/>
  </c:spPr>
  <c:txPr>
    <a:bodyPr/>
    <a:lstStyle/>
    <a:p>
      <a:pPr>
        <a:defRPr sz="900">
          <a:solidFill>
            <a:srgbClr val="000000"/>
          </a:solidFill>
          <a:latin typeface="삼성긴고딕OTF Light"/>
          <a:ea typeface="삼성긴고딕OTF Light"/>
          <a:cs typeface="삼성긴고딕OTF Light"/>
        </a:defRPr>
      </a:pPr>
      <a:endParaRPr lang="ko-KR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381317320498142E-2"/>
          <c:y val="0.20436090225563908"/>
          <c:w val="0.79174366210004088"/>
          <c:h val="0.71624060150375934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[fci_g_public_monthly_3yr.xlsx]fci_g_public_monthly_3yr!$L$11</c:f>
              <c:strCache>
                <c:ptCount val="1"/>
                <c:pt idx="0">
                  <c:v>미국경기침체기간(NBER)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19050">
              <a:noFill/>
            </a:ln>
            <a:effectLst/>
          </c:spPr>
          <c:invertIfNegative val="0"/>
          <c:cat>
            <c:numRef>
              <c:f>[fci_g_public_monthly_3yr.xlsx]fci_g_public_monthly_3yr!$A$12:$A$431</c:f>
              <c:numCache>
                <c:formatCode>m/d/yyyy</c:formatCode>
                <c:ptCount val="420"/>
                <c:pt idx="0">
                  <c:v>32904</c:v>
                </c:pt>
                <c:pt idx="1">
                  <c:v>32932</c:v>
                </c:pt>
                <c:pt idx="2">
                  <c:v>32962</c:v>
                </c:pt>
                <c:pt idx="3">
                  <c:v>32993</c:v>
                </c:pt>
                <c:pt idx="4">
                  <c:v>33024</c:v>
                </c:pt>
                <c:pt idx="5">
                  <c:v>33053</c:v>
                </c:pt>
                <c:pt idx="6">
                  <c:v>33085</c:v>
                </c:pt>
                <c:pt idx="7">
                  <c:v>33116</c:v>
                </c:pt>
                <c:pt idx="8">
                  <c:v>33144</c:v>
                </c:pt>
                <c:pt idx="9">
                  <c:v>33177</c:v>
                </c:pt>
                <c:pt idx="10">
                  <c:v>33207</c:v>
                </c:pt>
                <c:pt idx="11">
                  <c:v>33238</c:v>
                </c:pt>
                <c:pt idx="12">
                  <c:v>33269</c:v>
                </c:pt>
                <c:pt idx="13">
                  <c:v>33297</c:v>
                </c:pt>
                <c:pt idx="14">
                  <c:v>33326</c:v>
                </c:pt>
                <c:pt idx="15">
                  <c:v>33358</c:v>
                </c:pt>
                <c:pt idx="16">
                  <c:v>33389</c:v>
                </c:pt>
                <c:pt idx="17">
                  <c:v>33417</c:v>
                </c:pt>
                <c:pt idx="18">
                  <c:v>33450</c:v>
                </c:pt>
                <c:pt idx="19">
                  <c:v>33480</c:v>
                </c:pt>
                <c:pt idx="20">
                  <c:v>33511</c:v>
                </c:pt>
                <c:pt idx="21">
                  <c:v>33542</c:v>
                </c:pt>
                <c:pt idx="22">
                  <c:v>33571</c:v>
                </c:pt>
                <c:pt idx="23">
                  <c:v>33603</c:v>
                </c:pt>
                <c:pt idx="24">
                  <c:v>33634</c:v>
                </c:pt>
                <c:pt idx="25">
                  <c:v>33662</c:v>
                </c:pt>
                <c:pt idx="26">
                  <c:v>33694</c:v>
                </c:pt>
                <c:pt idx="27">
                  <c:v>33724</c:v>
                </c:pt>
                <c:pt idx="28">
                  <c:v>33753</c:v>
                </c:pt>
                <c:pt idx="29">
                  <c:v>33785</c:v>
                </c:pt>
                <c:pt idx="30">
                  <c:v>33816</c:v>
                </c:pt>
                <c:pt idx="31">
                  <c:v>33847</c:v>
                </c:pt>
                <c:pt idx="32">
                  <c:v>33877</c:v>
                </c:pt>
                <c:pt idx="33">
                  <c:v>33907</c:v>
                </c:pt>
                <c:pt idx="34">
                  <c:v>33938</c:v>
                </c:pt>
                <c:pt idx="35">
                  <c:v>33969</c:v>
                </c:pt>
                <c:pt idx="36">
                  <c:v>33998</c:v>
                </c:pt>
                <c:pt idx="37">
                  <c:v>34026</c:v>
                </c:pt>
                <c:pt idx="38">
                  <c:v>34059</c:v>
                </c:pt>
                <c:pt idx="39">
                  <c:v>34089</c:v>
                </c:pt>
                <c:pt idx="40">
                  <c:v>34117</c:v>
                </c:pt>
                <c:pt idx="41">
                  <c:v>34150</c:v>
                </c:pt>
                <c:pt idx="42">
                  <c:v>34180</c:v>
                </c:pt>
                <c:pt idx="43">
                  <c:v>34212</c:v>
                </c:pt>
                <c:pt idx="44">
                  <c:v>34242</c:v>
                </c:pt>
                <c:pt idx="45">
                  <c:v>34271</c:v>
                </c:pt>
                <c:pt idx="46">
                  <c:v>34303</c:v>
                </c:pt>
                <c:pt idx="47">
                  <c:v>34334</c:v>
                </c:pt>
                <c:pt idx="48">
                  <c:v>34365</c:v>
                </c:pt>
                <c:pt idx="49">
                  <c:v>34393</c:v>
                </c:pt>
                <c:pt idx="50">
                  <c:v>34424</c:v>
                </c:pt>
                <c:pt idx="51">
                  <c:v>34453</c:v>
                </c:pt>
                <c:pt idx="52">
                  <c:v>34485</c:v>
                </c:pt>
                <c:pt idx="53">
                  <c:v>34515</c:v>
                </c:pt>
                <c:pt idx="54">
                  <c:v>34544</c:v>
                </c:pt>
                <c:pt idx="55">
                  <c:v>34577</c:v>
                </c:pt>
                <c:pt idx="56">
                  <c:v>34607</c:v>
                </c:pt>
                <c:pt idx="57">
                  <c:v>34638</c:v>
                </c:pt>
                <c:pt idx="58">
                  <c:v>34668</c:v>
                </c:pt>
                <c:pt idx="59">
                  <c:v>34698</c:v>
                </c:pt>
                <c:pt idx="60">
                  <c:v>34730</c:v>
                </c:pt>
                <c:pt idx="61">
                  <c:v>34758</c:v>
                </c:pt>
                <c:pt idx="62">
                  <c:v>34789</c:v>
                </c:pt>
                <c:pt idx="63">
                  <c:v>34817</c:v>
                </c:pt>
                <c:pt idx="64">
                  <c:v>34850</c:v>
                </c:pt>
                <c:pt idx="65">
                  <c:v>34880</c:v>
                </c:pt>
                <c:pt idx="66">
                  <c:v>34911</c:v>
                </c:pt>
                <c:pt idx="67">
                  <c:v>34942</c:v>
                </c:pt>
                <c:pt idx="68">
                  <c:v>34971</c:v>
                </c:pt>
                <c:pt idx="69">
                  <c:v>35003</c:v>
                </c:pt>
                <c:pt idx="70">
                  <c:v>35033</c:v>
                </c:pt>
                <c:pt idx="71">
                  <c:v>35062</c:v>
                </c:pt>
                <c:pt idx="72">
                  <c:v>35095</c:v>
                </c:pt>
                <c:pt idx="73">
                  <c:v>35124</c:v>
                </c:pt>
                <c:pt idx="74">
                  <c:v>35153</c:v>
                </c:pt>
                <c:pt idx="75">
                  <c:v>35185</c:v>
                </c:pt>
                <c:pt idx="76">
                  <c:v>35216</c:v>
                </c:pt>
                <c:pt idx="77">
                  <c:v>35244</c:v>
                </c:pt>
                <c:pt idx="78">
                  <c:v>35277</c:v>
                </c:pt>
                <c:pt idx="79">
                  <c:v>35307</c:v>
                </c:pt>
                <c:pt idx="80">
                  <c:v>35338</c:v>
                </c:pt>
                <c:pt idx="81">
                  <c:v>35369</c:v>
                </c:pt>
                <c:pt idx="82">
                  <c:v>35398</c:v>
                </c:pt>
                <c:pt idx="83">
                  <c:v>35430</c:v>
                </c:pt>
                <c:pt idx="84">
                  <c:v>35461</c:v>
                </c:pt>
                <c:pt idx="85">
                  <c:v>35489</c:v>
                </c:pt>
                <c:pt idx="86">
                  <c:v>35520</c:v>
                </c:pt>
                <c:pt idx="87">
                  <c:v>35550</c:v>
                </c:pt>
                <c:pt idx="88">
                  <c:v>35580</c:v>
                </c:pt>
                <c:pt idx="89">
                  <c:v>35611</c:v>
                </c:pt>
                <c:pt idx="90">
                  <c:v>35642</c:v>
                </c:pt>
                <c:pt idx="91">
                  <c:v>35671</c:v>
                </c:pt>
                <c:pt idx="92">
                  <c:v>35703</c:v>
                </c:pt>
                <c:pt idx="93">
                  <c:v>35734</c:v>
                </c:pt>
                <c:pt idx="94">
                  <c:v>35762</c:v>
                </c:pt>
                <c:pt idx="95">
                  <c:v>35795</c:v>
                </c:pt>
                <c:pt idx="96">
                  <c:v>35825</c:v>
                </c:pt>
                <c:pt idx="97">
                  <c:v>35853</c:v>
                </c:pt>
                <c:pt idx="98">
                  <c:v>35885</c:v>
                </c:pt>
                <c:pt idx="99">
                  <c:v>35915</c:v>
                </c:pt>
                <c:pt idx="100">
                  <c:v>35944</c:v>
                </c:pt>
                <c:pt idx="101">
                  <c:v>35976</c:v>
                </c:pt>
                <c:pt idx="102">
                  <c:v>36007</c:v>
                </c:pt>
                <c:pt idx="103">
                  <c:v>36038</c:v>
                </c:pt>
                <c:pt idx="104">
                  <c:v>36068</c:v>
                </c:pt>
                <c:pt idx="105">
                  <c:v>36098</c:v>
                </c:pt>
                <c:pt idx="106">
                  <c:v>36129</c:v>
                </c:pt>
                <c:pt idx="107">
                  <c:v>36160</c:v>
                </c:pt>
                <c:pt idx="108">
                  <c:v>36189</c:v>
                </c:pt>
                <c:pt idx="109">
                  <c:v>36217</c:v>
                </c:pt>
                <c:pt idx="110">
                  <c:v>36250</c:v>
                </c:pt>
                <c:pt idx="111">
                  <c:v>36280</c:v>
                </c:pt>
                <c:pt idx="112">
                  <c:v>36308</c:v>
                </c:pt>
                <c:pt idx="113">
                  <c:v>36341</c:v>
                </c:pt>
                <c:pt idx="114">
                  <c:v>36371</c:v>
                </c:pt>
                <c:pt idx="115">
                  <c:v>36403</c:v>
                </c:pt>
                <c:pt idx="116">
                  <c:v>36433</c:v>
                </c:pt>
                <c:pt idx="117">
                  <c:v>36462</c:v>
                </c:pt>
                <c:pt idx="118">
                  <c:v>36494</c:v>
                </c:pt>
                <c:pt idx="119">
                  <c:v>36525</c:v>
                </c:pt>
                <c:pt idx="120">
                  <c:v>36556</c:v>
                </c:pt>
                <c:pt idx="121">
                  <c:v>36585</c:v>
                </c:pt>
                <c:pt idx="122">
                  <c:v>36616</c:v>
                </c:pt>
                <c:pt idx="123">
                  <c:v>36644</c:v>
                </c:pt>
                <c:pt idx="124">
                  <c:v>36677</c:v>
                </c:pt>
                <c:pt idx="125">
                  <c:v>36707</c:v>
                </c:pt>
                <c:pt idx="126">
                  <c:v>36738</c:v>
                </c:pt>
                <c:pt idx="127">
                  <c:v>36769</c:v>
                </c:pt>
                <c:pt idx="128">
                  <c:v>36798</c:v>
                </c:pt>
                <c:pt idx="129">
                  <c:v>36830</c:v>
                </c:pt>
                <c:pt idx="130">
                  <c:v>36860</c:v>
                </c:pt>
                <c:pt idx="131">
                  <c:v>36889</c:v>
                </c:pt>
                <c:pt idx="132">
                  <c:v>36922</c:v>
                </c:pt>
                <c:pt idx="133">
                  <c:v>36950</c:v>
                </c:pt>
                <c:pt idx="134">
                  <c:v>36980</c:v>
                </c:pt>
                <c:pt idx="135">
                  <c:v>37011</c:v>
                </c:pt>
                <c:pt idx="136">
                  <c:v>37042</c:v>
                </c:pt>
                <c:pt idx="137">
                  <c:v>37071</c:v>
                </c:pt>
                <c:pt idx="138">
                  <c:v>37103</c:v>
                </c:pt>
                <c:pt idx="139">
                  <c:v>37134</c:v>
                </c:pt>
                <c:pt idx="140">
                  <c:v>37162</c:v>
                </c:pt>
                <c:pt idx="141">
                  <c:v>37195</c:v>
                </c:pt>
                <c:pt idx="142">
                  <c:v>37225</c:v>
                </c:pt>
                <c:pt idx="143">
                  <c:v>37256</c:v>
                </c:pt>
                <c:pt idx="144">
                  <c:v>37287</c:v>
                </c:pt>
                <c:pt idx="145">
                  <c:v>37315</c:v>
                </c:pt>
                <c:pt idx="146">
                  <c:v>37344</c:v>
                </c:pt>
                <c:pt idx="147">
                  <c:v>37376</c:v>
                </c:pt>
                <c:pt idx="148">
                  <c:v>37407</c:v>
                </c:pt>
                <c:pt idx="149">
                  <c:v>37435</c:v>
                </c:pt>
                <c:pt idx="150">
                  <c:v>37468</c:v>
                </c:pt>
                <c:pt idx="151">
                  <c:v>37498</c:v>
                </c:pt>
                <c:pt idx="152">
                  <c:v>37529</c:v>
                </c:pt>
                <c:pt idx="153">
                  <c:v>37560</c:v>
                </c:pt>
                <c:pt idx="154">
                  <c:v>37589</c:v>
                </c:pt>
                <c:pt idx="155">
                  <c:v>37621</c:v>
                </c:pt>
                <c:pt idx="156">
                  <c:v>37652</c:v>
                </c:pt>
                <c:pt idx="157">
                  <c:v>37680</c:v>
                </c:pt>
                <c:pt idx="158">
                  <c:v>37711</c:v>
                </c:pt>
                <c:pt idx="159">
                  <c:v>37741</c:v>
                </c:pt>
                <c:pt idx="160">
                  <c:v>37771</c:v>
                </c:pt>
                <c:pt idx="161">
                  <c:v>37802</c:v>
                </c:pt>
                <c:pt idx="162">
                  <c:v>37833</c:v>
                </c:pt>
                <c:pt idx="163">
                  <c:v>37862</c:v>
                </c:pt>
                <c:pt idx="164">
                  <c:v>37894</c:v>
                </c:pt>
                <c:pt idx="165">
                  <c:v>37925</c:v>
                </c:pt>
                <c:pt idx="166">
                  <c:v>37953</c:v>
                </c:pt>
                <c:pt idx="167">
                  <c:v>37986</c:v>
                </c:pt>
                <c:pt idx="168">
                  <c:v>38016</c:v>
                </c:pt>
                <c:pt idx="169">
                  <c:v>38044</c:v>
                </c:pt>
                <c:pt idx="170">
                  <c:v>38077</c:v>
                </c:pt>
                <c:pt idx="171">
                  <c:v>38107</c:v>
                </c:pt>
                <c:pt idx="172">
                  <c:v>38135</c:v>
                </c:pt>
                <c:pt idx="173">
                  <c:v>38168</c:v>
                </c:pt>
                <c:pt idx="174">
                  <c:v>38198</c:v>
                </c:pt>
                <c:pt idx="175">
                  <c:v>38230</c:v>
                </c:pt>
                <c:pt idx="176">
                  <c:v>38260</c:v>
                </c:pt>
                <c:pt idx="177">
                  <c:v>38289</c:v>
                </c:pt>
                <c:pt idx="178">
                  <c:v>38321</c:v>
                </c:pt>
                <c:pt idx="179">
                  <c:v>38352</c:v>
                </c:pt>
                <c:pt idx="180">
                  <c:v>38383</c:v>
                </c:pt>
                <c:pt idx="181">
                  <c:v>38411</c:v>
                </c:pt>
                <c:pt idx="182">
                  <c:v>38442</c:v>
                </c:pt>
                <c:pt idx="183">
                  <c:v>38471</c:v>
                </c:pt>
                <c:pt idx="184">
                  <c:v>38503</c:v>
                </c:pt>
                <c:pt idx="185">
                  <c:v>38533</c:v>
                </c:pt>
                <c:pt idx="186">
                  <c:v>38562</c:v>
                </c:pt>
                <c:pt idx="187">
                  <c:v>38595</c:v>
                </c:pt>
                <c:pt idx="188">
                  <c:v>38625</c:v>
                </c:pt>
                <c:pt idx="189">
                  <c:v>38656</c:v>
                </c:pt>
                <c:pt idx="190">
                  <c:v>38686</c:v>
                </c:pt>
                <c:pt idx="191">
                  <c:v>38716</c:v>
                </c:pt>
                <c:pt idx="192">
                  <c:v>38748</c:v>
                </c:pt>
                <c:pt idx="193">
                  <c:v>38776</c:v>
                </c:pt>
                <c:pt idx="194">
                  <c:v>38807</c:v>
                </c:pt>
                <c:pt idx="195">
                  <c:v>38835</c:v>
                </c:pt>
                <c:pt idx="196">
                  <c:v>38868</c:v>
                </c:pt>
                <c:pt idx="197">
                  <c:v>38898</c:v>
                </c:pt>
                <c:pt idx="198">
                  <c:v>38929</c:v>
                </c:pt>
                <c:pt idx="199">
                  <c:v>38960</c:v>
                </c:pt>
                <c:pt idx="200">
                  <c:v>38989</c:v>
                </c:pt>
                <c:pt idx="201">
                  <c:v>39021</c:v>
                </c:pt>
                <c:pt idx="202">
                  <c:v>39051</c:v>
                </c:pt>
                <c:pt idx="203">
                  <c:v>39080</c:v>
                </c:pt>
                <c:pt idx="204">
                  <c:v>39113</c:v>
                </c:pt>
                <c:pt idx="205">
                  <c:v>39141</c:v>
                </c:pt>
                <c:pt idx="206">
                  <c:v>39171</c:v>
                </c:pt>
                <c:pt idx="207">
                  <c:v>39202</c:v>
                </c:pt>
                <c:pt idx="208">
                  <c:v>39233</c:v>
                </c:pt>
                <c:pt idx="209">
                  <c:v>39262</c:v>
                </c:pt>
                <c:pt idx="210">
                  <c:v>39294</c:v>
                </c:pt>
                <c:pt idx="211">
                  <c:v>39325</c:v>
                </c:pt>
                <c:pt idx="212">
                  <c:v>39353</c:v>
                </c:pt>
                <c:pt idx="213">
                  <c:v>39386</c:v>
                </c:pt>
                <c:pt idx="214">
                  <c:v>39416</c:v>
                </c:pt>
                <c:pt idx="215">
                  <c:v>39447</c:v>
                </c:pt>
                <c:pt idx="216">
                  <c:v>39478</c:v>
                </c:pt>
                <c:pt idx="217">
                  <c:v>39507</c:v>
                </c:pt>
                <c:pt idx="218">
                  <c:v>39538</c:v>
                </c:pt>
                <c:pt idx="219">
                  <c:v>39568</c:v>
                </c:pt>
                <c:pt idx="220">
                  <c:v>39598</c:v>
                </c:pt>
                <c:pt idx="221">
                  <c:v>39629</c:v>
                </c:pt>
                <c:pt idx="222">
                  <c:v>39660</c:v>
                </c:pt>
                <c:pt idx="223">
                  <c:v>39689</c:v>
                </c:pt>
                <c:pt idx="224">
                  <c:v>39721</c:v>
                </c:pt>
                <c:pt idx="225">
                  <c:v>39752</c:v>
                </c:pt>
                <c:pt idx="226">
                  <c:v>39780</c:v>
                </c:pt>
                <c:pt idx="227">
                  <c:v>39813</c:v>
                </c:pt>
                <c:pt idx="228">
                  <c:v>39843</c:v>
                </c:pt>
                <c:pt idx="229">
                  <c:v>39871</c:v>
                </c:pt>
                <c:pt idx="230">
                  <c:v>39903</c:v>
                </c:pt>
                <c:pt idx="231">
                  <c:v>39933</c:v>
                </c:pt>
                <c:pt idx="232">
                  <c:v>39962</c:v>
                </c:pt>
                <c:pt idx="233">
                  <c:v>39994</c:v>
                </c:pt>
                <c:pt idx="234">
                  <c:v>40025</c:v>
                </c:pt>
                <c:pt idx="235">
                  <c:v>40056</c:v>
                </c:pt>
                <c:pt idx="236">
                  <c:v>40086</c:v>
                </c:pt>
                <c:pt idx="237">
                  <c:v>40116</c:v>
                </c:pt>
                <c:pt idx="238">
                  <c:v>40147</c:v>
                </c:pt>
                <c:pt idx="239">
                  <c:v>40178</c:v>
                </c:pt>
                <c:pt idx="240">
                  <c:v>40207</c:v>
                </c:pt>
                <c:pt idx="241">
                  <c:v>40235</c:v>
                </c:pt>
                <c:pt idx="242">
                  <c:v>40268</c:v>
                </c:pt>
                <c:pt idx="243">
                  <c:v>40298</c:v>
                </c:pt>
                <c:pt idx="244">
                  <c:v>40326</c:v>
                </c:pt>
                <c:pt idx="245">
                  <c:v>40359</c:v>
                </c:pt>
                <c:pt idx="246">
                  <c:v>40389</c:v>
                </c:pt>
                <c:pt idx="247">
                  <c:v>40421</c:v>
                </c:pt>
                <c:pt idx="248">
                  <c:v>40451</c:v>
                </c:pt>
                <c:pt idx="249">
                  <c:v>40480</c:v>
                </c:pt>
                <c:pt idx="250">
                  <c:v>40512</c:v>
                </c:pt>
                <c:pt idx="251">
                  <c:v>40543</c:v>
                </c:pt>
                <c:pt idx="252">
                  <c:v>40574</c:v>
                </c:pt>
                <c:pt idx="253">
                  <c:v>40602</c:v>
                </c:pt>
                <c:pt idx="254">
                  <c:v>40633</c:v>
                </c:pt>
                <c:pt idx="255">
                  <c:v>40662</c:v>
                </c:pt>
                <c:pt idx="256">
                  <c:v>40694</c:v>
                </c:pt>
                <c:pt idx="257">
                  <c:v>40724</c:v>
                </c:pt>
                <c:pt idx="258">
                  <c:v>40753</c:v>
                </c:pt>
                <c:pt idx="259">
                  <c:v>40786</c:v>
                </c:pt>
                <c:pt idx="260">
                  <c:v>40816</c:v>
                </c:pt>
                <c:pt idx="261">
                  <c:v>40847</c:v>
                </c:pt>
                <c:pt idx="262">
                  <c:v>40877</c:v>
                </c:pt>
                <c:pt idx="263">
                  <c:v>40907</c:v>
                </c:pt>
                <c:pt idx="264">
                  <c:v>40939</c:v>
                </c:pt>
                <c:pt idx="265">
                  <c:v>40968</c:v>
                </c:pt>
                <c:pt idx="266">
                  <c:v>40998</c:v>
                </c:pt>
                <c:pt idx="267">
                  <c:v>41029</c:v>
                </c:pt>
                <c:pt idx="268">
                  <c:v>41060</c:v>
                </c:pt>
                <c:pt idx="269">
                  <c:v>41089</c:v>
                </c:pt>
                <c:pt idx="270">
                  <c:v>41121</c:v>
                </c:pt>
                <c:pt idx="271">
                  <c:v>41152</c:v>
                </c:pt>
                <c:pt idx="272">
                  <c:v>41180</c:v>
                </c:pt>
                <c:pt idx="273">
                  <c:v>41213</c:v>
                </c:pt>
                <c:pt idx="274">
                  <c:v>41243</c:v>
                </c:pt>
                <c:pt idx="275">
                  <c:v>41274</c:v>
                </c:pt>
                <c:pt idx="276">
                  <c:v>41305</c:v>
                </c:pt>
                <c:pt idx="277">
                  <c:v>41333</c:v>
                </c:pt>
                <c:pt idx="278">
                  <c:v>41362</c:v>
                </c:pt>
                <c:pt idx="279">
                  <c:v>41394</c:v>
                </c:pt>
                <c:pt idx="280">
                  <c:v>41425</c:v>
                </c:pt>
                <c:pt idx="281">
                  <c:v>41453</c:v>
                </c:pt>
                <c:pt idx="282">
                  <c:v>41486</c:v>
                </c:pt>
                <c:pt idx="283">
                  <c:v>41516</c:v>
                </c:pt>
                <c:pt idx="284">
                  <c:v>41547</c:v>
                </c:pt>
                <c:pt idx="285">
                  <c:v>41578</c:v>
                </c:pt>
                <c:pt idx="286">
                  <c:v>41607</c:v>
                </c:pt>
                <c:pt idx="287">
                  <c:v>41639</c:v>
                </c:pt>
                <c:pt idx="288">
                  <c:v>41670</c:v>
                </c:pt>
                <c:pt idx="289">
                  <c:v>41698</c:v>
                </c:pt>
                <c:pt idx="290">
                  <c:v>41729</c:v>
                </c:pt>
                <c:pt idx="291">
                  <c:v>41759</c:v>
                </c:pt>
                <c:pt idx="292">
                  <c:v>41789</c:v>
                </c:pt>
                <c:pt idx="293">
                  <c:v>41820</c:v>
                </c:pt>
                <c:pt idx="294">
                  <c:v>41851</c:v>
                </c:pt>
                <c:pt idx="295">
                  <c:v>41880</c:v>
                </c:pt>
                <c:pt idx="296">
                  <c:v>41912</c:v>
                </c:pt>
                <c:pt idx="297">
                  <c:v>41943</c:v>
                </c:pt>
                <c:pt idx="298">
                  <c:v>41971</c:v>
                </c:pt>
                <c:pt idx="299">
                  <c:v>42004</c:v>
                </c:pt>
                <c:pt idx="300">
                  <c:v>42034</c:v>
                </c:pt>
                <c:pt idx="301">
                  <c:v>42062</c:v>
                </c:pt>
                <c:pt idx="302">
                  <c:v>42094</c:v>
                </c:pt>
                <c:pt idx="303">
                  <c:v>42124</c:v>
                </c:pt>
                <c:pt idx="304">
                  <c:v>42153</c:v>
                </c:pt>
                <c:pt idx="305">
                  <c:v>42185</c:v>
                </c:pt>
                <c:pt idx="306">
                  <c:v>42216</c:v>
                </c:pt>
                <c:pt idx="307">
                  <c:v>42247</c:v>
                </c:pt>
                <c:pt idx="308">
                  <c:v>42277</c:v>
                </c:pt>
                <c:pt idx="309">
                  <c:v>42307</c:v>
                </c:pt>
                <c:pt idx="310">
                  <c:v>42338</c:v>
                </c:pt>
                <c:pt idx="311">
                  <c:v>42369</c:v>
                </c:pt>
                <c:pt idx="312">
                  <c:v>42398</c:v>
                </c:pt>
                <c:pt idx="313">
                  <c:v>42429</c:v>
                </c:pt>
                <c:pt idx="314">
                  <c:v>42460</c:v>
                </c:pt>
                <c:pt idx="315">
                  <c:v>42489</c:v>
                </c:pt>
                <c:pt idx="316">
                  <c:v>42521</c:v>
                </c:pt>
                <c:pt idx="317">
                  <c:v>42551</c:v>
                </c:pt>
                <c:pt idx="318">
                  <c:v>42580</c:v>
                </c:pt>
                <c:pt idx="319">
                  <c:v>42613</c:v>
                </c:pt>
                <c:pt idx="320">
                  <c:v>42643</c:v>
                </c:pt>
                <c:pt idx="321">
                  <c:v>42674</c:v>
                </c:pt>
                <c:pt idx="322">
                  <c:v>42704</c:v>
                </c:pt>
                <c:pt idx="323">
                  <c:v>42734</c:v>
                </c:pt>
                <c:pt idx="324">
                  <c:v>42766</c:v>
                </c:pt>
                <c:pt idx="325">
                  <c:v>42794</c:v>
                </c:pt>
                <c:pt idx="326">
                  <c:v>42825</c:v>
                </c:pt>
                <c:pt idx="327">
                  <c:v>42853</c:v>
                </c:pt>
                <c:pt idx="328">
                  <c:v>42886</c:v>
                </c:pt>
                <c:pt idx="329">
                  <c:v>42916</c:v>
                </c:pt>
                <c:pt idx="330">
                  <c:v>42947</c:v>
                </c:pt>
                <c:pt idx="331">
                  <c:v>42978</c:v>
                </c:pt>
                <c:pt idx="332">
                  <c:v>43007</c:v>
                </c:pt>
                <c:pt idx="333">
                  <c:v>43039</c:v>
                </c:pt>
                <c:pt idx="334">
                  <c:v>43069</c:v>
                </c:pt>
                <c:pt idx="335">
                  <c:v>43098</c:v>
                </c:pt>
                <c:pt idx="336">
                  <c:v>43131</c:v>
                </c:pt>
                <c:pt idx="337">
                  <c:v>43159</c:v>
                </c:pt>
                <c:pt idx="338">
                  <c:v>43189</c:v>
                </c:pt>
                <c:pt idx="339">
                  <c:v>43220</c:v>
                </c:pt>
                <c:pt idx="340">
                  <c:v>43251</c:v>
                </c:pt>
                <c:pt idx="341">
                  <c:v>43280</c:v>
                </c:pt>
                <c:pt idx="342">
                  <c:v>43312</c:v>
                </c:pt>
                <c:pt idx="343">
                  <c:v>43343</c:v>
                </c:pt>
                <c:pt idx="344">
                  <c:v>43371</c:v>
                </c:pt>
                <c:pt idx="345">
                  <c:v>43404</c:v>
                </c:pt>
                <c:pt idx="346">
                  <c:v>43434</c:v>
                </c:pt>
                <c:pt idx="347">
                  <c:v>43465</c:v>
                </c:pt>
                <c:pt idx="348">
                  <c:v>43496</c:v>
                </c:pt>
                <c:pt idx="349">
                  <c:v>43524</c:v>
                </c:pt>
                <c:pt idx="350">
                  <c:v>43553</c:v>
                </c:pt>
                <c:pt idx="351">
                  <c:v>43585</c:v>
                </c:pt>
                <c:pt idx="352">
                  <c:v>43616</c:v>
                </c:pt>
                <c:pt idx="353">
                  <c:v>43644</c:v>
                </c:pt>
                <c:pt idx="354">
                  <c:v>43677</c:v>
                </c:pt>
                <c:pt idx="355">
                  <c:v>43707</c:v>
                </c:pt>
                <c:pt idx="356">
                  <c:v>43738</c:v>
                </c:pt>
                <c:pt idx="357">
                  <c:v>43769</c:v>
                </c:pt>
                <c:pt idx="358">
                  <c:v>43798</c:v>
                </c:pt>
                <c:pt idx="359">
                  <c:v>43830</c:v>
                </c:pt>
                <c:pt idx="360">
                  <c:v>43861</c:v>
                </c:pt>
                <c:pt idx="361">
                  <c:v>43889</c:v>
                </c:pt>
                <c:pt idx="362">
                  <c:v>43921</c:v>
                </c:pt>
                <c:pt idx="363">
                  <c:v>43951</c:v>
                </c:pt>
                <c:pt idx="364">
                  <c:v>43980</c:v>
                </c:pt>
                <c:pt idx="365">
                  <c:v>44012</c:v>
                </c:pt>
                <c:pt idx="366">
                  <c:v>44043</c:v>
                </c:pt>
                <c:pt idx="367">
                  <c:v>44074</c:v>
                </c:pt>
                <c:pt idx="368">
                  <c:v>44104</c:v>
                </c:pt>
                <c:pt idx="369">
                  <c:v>44134</c:v>
                </c:pt>
                <c:pt idx="370">
                  <c:v>44165</c:v>
                </c:pt>
                <c:pt idx="371">
                  <c:v>44196</c:v>
                </c:pt>
                <c:pt idx="372">
                  <c:v>44225</c:v>
                </c:pt>
                <c:pt idx="373">
                  <c:v>44253</c:v>
                </c:pt>
                <c:pt idx="374">
                  <c:v>44286</c:v>
                </c:pt>
                <c:pt idx="375">
                  <c:v>44316</c:v>
                </c:pt>
                <c:pt idx="376">
                  <c:v>44344</c:v>
                </c:pt>
                <c:pt idx="377">
                  <c:v>44377</c:v>
                </c:pt>
                <c:pt idx="378">
                  <c:v>44407</c:v>
                </c:pt>
                <c:pt idx="379">
                  <c:v>44439</c:v>
                </c:pt>
                <c:pt idx="380">
                  <c:v>44469</c:v>
                </c:pt>
                <c:pt idx="381">
                  <c:v>44498</c:v>
                </c:pt>
                <c:pt idx="382">
                  <c:v>44530</c:v>
                </c:pt>
                <c:pt idx="383">
                  <c:v>44561</c:v>
                </c:pt>
                <c:pt idx="384">
                  <c:v>44592</c:v>
                </c:pt>
                <c:pt idx="385">
                  <c:v>44620</c:v>
                </c:pt>
                <c:pt idx="386">
                  <c:v>44651</c:v>
                </c:pt>
                <c:pt idx="387">
                  <c:v>44680</c:v>
                </c:pt>
                <c:pt idx="388">
                  <c:v>44712</c:v>
                </c:pt>
                <c:pt idx="389">
                  <c:v>44742</c:v>
                </c:pt>
                <c:pt idx="390">
                  <c:v>44771</c:v>
                </c:pt>
                <c:pt idx="391">
                  <c:v>44804</c:v>
                </c:pt>
                <c:pt idx="392">
                  <c:v>44834</c:v>
                </c:pt>
                <c:pt idx="393">
                  <c:v>44865</c:v>
                </c:pt>
                <c:pt idx="394">
                  <c:v>44895</c:v>
                </c:pt>
                <c:pt idx="395">
                  <c:v>44925</c:v>
                </c:pt>
                <c:pt idx="396">
                  <c:v>44957</c:v>
                </c:pt>
                <c:pt idx="397">
                  <c:v>44985</c:v>
                </c:pt>
                <c:pt idx="398">
                  <c:v>45016</c:v>
                </c:pt>
                <c:pt idx="399">
                  <c:v>45044</c:v>
                </c:pt>
                <c:pt idx="400">
                  <c:v>45077</c:v>
                </c:pt>
                <c:pt idx="401">
                  <c:v>45107</c:v>
                </c:pt>
                <c:pt idx="402">
                  <c:v>45138</c:v>
                </c:pt>
                <c:pt idx="403">
                  <c:v>45169</c:v>
                </c:pt>
                <c:pt idx="404">
                  <c:v>45198</c:v>
                </c:pt>
                <c:pt idx="405">
                  <c:v>45230</c:v>
                </c:pt>
                <c:pt idx="406">
                  <c:v>45260</c:v>
                </c:pt>
                <c:pt idx="407">
                  <c:v>45289</c:v>
                </c:pt>
                <c:pt idx="408">
                  <c:v>45322</c:v>
                </c:pt>
                <c:pt idx="409">
                  <c:v>45351</c:v>
                </c:pt>
                <c:pt idx="410">
                  <c:v>45380</c:v>
                </c:pt>
                <c:pt idx="411">
                  <c:v>45412</c:v>
                </c:pt>
                <c:pt idx="412">
                  <c:v>45443</c:v>
                </c:pt>
                <c:pt idx="413">
                  <c:v>45471</c:v>
                </c:pt>
                <c:pt idx="414">
                  <c:v>45504</c:v>
                </c:pt>
                <c:pt idx="415">
                  <c:v>45534</c:v>
                </c:pt>
                <c:pt idx="416">
                  <c:v>45565</c:v>
                </c:pt>
                <c:pt idx="417">
                  <c:v>45596</c:v>
                </c:pt>
                <c:pt idx="418">
                  <c:v>45626</c:v>
                </c:pt>
                <c:pt idx="419">
                  <c:v>45657</c:v>
                </c:pt>
              </c:numCache>
            </c:numRef>
          </c:cat>
          <c:val>
            <c:numRef>
              <c:f>[fci_g_public_monthly_3yr.xlsx]fci_g_public_monthly_3yr!$L$12:$L$431</c:f>
              <c:numCache>
                <c:formatCode>General</c:formatCode>
                <c:ptCount val="4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6F-426C-8671-A20BE4E510BA}"/>
            </c:ext>
          </c:extLst>
        </c:ser>
        <c:ser>
          <c:idx val="2"/>
          <c:order val="2"/>
          <c:tx>
            <c:strRef>
              <c:f>[fci_g_public_monthly_3yr.xlsx]fci_g_public_monthly_3yr!$M$11</c:f>
              <c:strCache>
                <c:ptCount val="1"/>
                <c:pt idx="0">
                  <c:v>미국긴축(금리인상 시기) 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19050">
              <a:noFill/>
            </a:ln>
            <a:effectLst/>
          </c:spPr>
          <c:invertIfNegative val="0"/>
          <c:cat>
            <c:numRef>
              <c:f>[fci_g_public_monthly_3yr.xlsx]fci_g_public_monthly_3yr!$A$12:$A$431</c:f>
              <c:numCache>
                <c:formatCode>m/d/yyyy</c:formatCode>
                <c:ptCount val="420"/>
                <c:pt idx="0">
                  <c:v>32904</c:v>
                </c:pt>
                <c:pt idx="1">
                  <c:v>32932</c:v>
                </c:pt>
                <c:pt idx="2">
                  <c:v>32962</c:v>
                </c:pt>
                <c:pt idx="3">
                  <c:v>32993</c:v>
                </c:pt>
                <c:pt idx="4">
                  <c:v>33024</c:v>
                </c:pt>
                <c:pt idx="5">
                  <c:v>33053</c:v>
                </c:pt>
                <c:pt idx="6">
                  <c:v>33085</c:v>
                </c:pt>
                <c:pt idx="7">
                  <c:v>33116</c:v>
                </c:pt>
                <c:pt idx="8">
                  <c:v>33144</c:v>
                </c:pt>
                <c:pt idx="9">
                  <c:v>33177</c:v>
                </c:pt>
                <c:pt idx="10">
                  <c:v>33207</c:v>
                </c:pt>
                <c:pt idx="11">
                  <c:v>33238</c:v>
                </c:pt>
                <c:pt idx="12">
                  <c:v>33269</c:v>
                </c:pt>
                <c:pt idx="13">
                  <c:v>33297</c:v>
                </c:pt>
                <c:pt idx="14">
                  <c:v>33326</c:v>
                </c:pt>
                <c:pt idx="15">
                  <c:v>33358</c:v>
                </c:pt>
                <c:pt idx="16">
                  <c:v>33389</c:v>
                </c:pt>
                <c:pt idx="17">
                  <c:v>33417</c:v>
                </c:pt>
                <c:pt idx="18">
                  <c:v>33450</c:v>
                </c:pt>
                <c:pt idx="19">
                  <c:v>33480</c:v>
                </c:pt>
                <c:pt idx="20">
                  <c:v>33511</c:v>
                </c:pt>
                <c:pt idx="21">
                  <c:v>33542</c:v>
                </c:pt>
                <c:pt idx="22">
                  <c:v>33571</c:v>
                </c:pt>
                <c:pt idx="23">
                  <c:v>33603</c:v>
                </c:pt>
                <c:pt idx="24">
                  <c:v>33634</c:v>
                </c:pt>
                <c:pt idx="25">
                  <c:v>33662</c:v>
                </c:pt>
                <c:pt idx="26">
                  <c:v>33694</c:v>
                </c:pt>
                <c:pt idx="27">
                  <c:v>33724</c:v>
                </c:pt>
                <c:pt idx="28">
                  <c:v>33753</c:v>
                </c:pt>
                <c:pt idx="29">
                  <c:v>33785</c:v>
                </c:pt>
                <c:pt idx="30">
                  <c:v>33816</c:v>
                </c:pt>
                <c:pt idx="31">
                  <c:v>33847</c:v>
                </c:pt>
                <c:pt idx="32">
                  <c:v>33877</c:v>
                </c:pt>
                <c:pt idx="33">
                  <c:v>33907</c:v>
                </c:pt>
                <c:pt idx="34">
                  <c:v>33938</c:v>
                </c:pt>
                <c:pt idx="35">
                  <c:v>33969</c:v>
                </c:pt>
                <c:pt idx="36">
                  <c:v>33998</c:v>
                </c:pt>
                <c:pt idx="37">
                  <c:v>34026</c:v>
                </c:pt>
                <c:pt idx="38">
                  <c:v>34059</c:v>
                </c:pt>
                <c:pt idx="39">
                  <c:v>34089</c:v>
                </c:pt>
                <c:pt idx="40">
                  <c:v>34117</c:v>
                </c:pt>
                <c:pt idx="41">
                  <c:v>34150</c:v>
                </c:pt>
                <c:pt idx="42">
                  <c:v>34180</c:v>
                </c:pt>
                <c:pt idx="43">
                  <c:v>34212</c:v>
                </c:pt>
                <c:pt idx="44">
                  <c:v>34242</c:v>
                </c:pt>
                <c:pt idx="45">
                  <c:v>34271</c:v>
                </c:pt>
                <c:pt idx="46">
                  <c:v>34303</c:v>
                </c:pt>
                <c:pt idx="47">
                  <c:v>34334</c:v>
                </c:pt>
                <c:pt idx="48">
                  <c:v>34365</c:v>
                </c:pt>
                <c:pt idx="49">
                  <c:v>34393</c:v>
                </c:pt>
                <c:pt idx="50">
                  <c:v>34424</c:v>
                </c:pt>
                <c:pt idx="51">
                  <c:v>34453</c:v>
                </c:pt>
                <c:pt idx="52">
                  <c:v>34485</c:v>
                </c:pt>
                <c:pt idx="53">
                  <c:v>34515</c:v>
                </c:pt>
                <c:pt idx="54">
                  <c:v>34544</c:v>
                </c:pt>
                <c:pt idx="55">
                  <c:v>34577</c:v>
                </c:pt>
                <c:pt idx="56">
                  <c:v>34607</c:v>
                </c:pt>
                <c:pt idx="57">
                  <c:v>34638</c:v>
                </c:pt>
                <c:pt idx="58">
                  <c:v>34668</c:v>
                </c:pt>
                <c:pt idx="59">
                  <c:v>34698</c:v>
                </c:pt>
                <c:pt idx="60">
                  <c:v>34730</c:v>
                </c:pt>
                <c:pt idx="61">
                  <c:v>34758</c:v>
                </c:pt>
                <c:pt idx="62">
                  <c:v>34789</c:v>
                </c:pt>
                <c:pt idx="63">
                  <c:v>34817</c:v>
                </c:pt>
                <c:pt idx="64">
                  <c:v>34850</c:v>
                </c:pt>
                <c:pt idx="65">
                  <c:v>34880</c:v>
                </c:pt>
                <c:pt idx="66">
                  <c:v>34911</c:v>
                </c:pt>
                <c:pt idx="67">
                  <c:v>34942</c:v>
                </c:pt>
                <c:pt idx="68">
                  <c:v>34971</c:v>
                </c:pt>
                <c:pt idx="69">
                  <c:v>35003</c:v>
                </c:pt>
                <c:pt idx="70">
                  <c:v>35033</c:v>
                </c:pt>
                <c:pt idx="71">
                  <c:v>35062</c:v>
                </c:pt>
                <c:pt idx="72">
                  <c:v>35095</c:v>
                </c:pt>
                <c:pt idx="73">
                  <c:v>35124</c:v>
                </c:pt>
                <c:pt idx="74">
                  <c:v>35153</c:v>
                </c:pt>
                <c:pt idx="75">
                  <c:v>35185</c:v>
                </c:pt>
                <c:pt idx="76">
                  <c:v>35216</c:v>
                </c:pt>
                <c:pt idx="77">
                  <c:v>35244</c:v>
                </c:pt>
                <c:pt idx="78">
                  <c:v>35277</c:v>
                </c:pt>
                <c:pt idx="79">
                  <c:v>35307</c:v>
                </c:pt>
                <c:pt idx="80">
                  <c:v>35338</c:v>
                </c:pt>
                <c:pt idx="81">
                  <c:v>35369</c:v>
                </c:pt>
                <c:pt idx="82">
                  <c:v>35398</c:v>
                </c:pt>
                <c:pt idx="83">
                  <c:v>35430</c:v>
                </c:pt>
                <c:pt idx="84">
                  <c:v>35461</c:v>
                </c:pt>
                <c:pt idx="85">
                  <c:v>35489</c:v>
                </c:pt>
                <c:pt idx="86">
                  <c:v>35520</c:v>
                </c:pt>
                <c:pt idx="87">
                  <c:v>35550</c:v>
                </c:pt>
                <c:pt idx="88">
                  <c:v>35580</c:v>
                </c:pt>
                <c:pt idx="89">
                  <c:v>35611</c:v>
                </c:pt>
                <c:pt idx="90">
                  <c:v>35642</c:v>
                </c:pt>
                <c:pt idx="91">
                  <c:v>35671</c:v>
                </c:pt>
                <c:pt idx="92">
                  <c:v>35703</c:v>
                </c:pt>
                <c:pt idx="93">
                  <c:v>35734</c:v>
                </c:pt>
                <c:pt idx="94">
                  <c:v>35762</c:v>
                </c:pt>
                <c:pt idx="95">
                  <c:v>35795</c:v>
                </c:pt>
                <c:pt idx="96">
                  <c:v>35825</c:v>
                </c:pt>
                <c:pt idx="97">
                  <c:v>35853</c:v>
                </c:pt>
                <c:pt idx="98">
                  <c:v>35885</c:v>
                </c:pt>
                <c:pt idx="99">
                  <c:v>35915</c:v>
                </c:pt>
                <c:pt idx="100">
                  <c:v>35944</c:v>
                </c:pt>
                <c:pt idx="101">
                  <c:v>35976</c:v>
                </c:pt>
                <c:pt idx="102">
                  <c:v>36007</c:v>
                </c:pt>
                <c:pt idx="103">
                  <c:v>36038</c:v>
                </c:pt>
                <c:pt idx="104">
                  <c:v>36068</c:v>
                </c:pt>
                <c:pt idx="105">
                  <c:v>36098</c:v>
                </c:pt>
                <c:pt idx="106">
                  <c:v>36129</c:v>
                </c:pt>
                <c:pt idx="107">
                  <c:v>36160</c:v>
                </c:pt>
                <c:pt idx="108">
                  <c:v>36189</c:v>
                </c:pt>
                <c:pt idx="109">
                  <c:v>36217</c:v>
                </c:pt>
                <c:pt idx="110">
                  <c:v>36250</c:v>
                </c:pt>
                <c:pt idx="111">
                  <c:v>36280</c:v>
                </c:pt>
                <c:pt idx="112">
                  <c:v>36308</c:v>
                </c:pt>
                <c:pt idx="113">
                  <c:v>36341</c:v>
                </c:pt>
                <c:pt idx="114">
                  <c:v>36371</c:v>
                </c:pt>
                <c:pt idx="115">
                  <c:v>36403</c:v>
                </c:pt>
                <c:pt idx="116">
                  <c:v>36433</c:v>
                </c:pt>
                <c:pt idx="117">
                  <c:v>36462</c:v>
                </c:pt>
                <c:pt idx="118">
                  <c:v>36494</c:v>
                </c:pt>
                <c:pt idx="119">
                  <c:v>36525</c:v>
                </c:pt>
                <c:pt idx="120">
                  <c:v>36556</c:v>
                </c:pt>
                <c:pt idx="121">
                  <c:v>36585</c:v>
                </c:pt>
                <c:pt idx="122">
                  <c:v>36616</c:v>
                </c:pt>
                <c:pt idx="123">
                  <c:v>36644</c:v>
                </c:pt>
                <c:pt idx="124">
                  <c:v>36677</c:v>
                </c:pt>
                <c:pt idx="125">
                  <c:v>36707</c:v>
                </c:pt>
                <c:pt idx="126">
                  <c:v>36738</c:v>
                </c:pt>
                <c:pt idx="127">
                  <c:v>36769</c:v>
                </c:pt>
                <c:pt idx="128">
                  <c:v>36798</c:v>
                </c:pt>
                <c:pt idx="129">
                  <c:v>36830</c:v>
                </c:pt>
                <c:pt idx="130">
                  <c:v>36860</c:v>
                </c:pt>
                <c:pt idx="131">
                  <c:v>36889</c:v>
                </c:pt>
                <c:pt idx="132">
                  <c:v>36922</c:v>
                </c:pt>
                <c:pt idx="133">
                  <c:v>36950</c:v>
                </c:pt>
                <c:pt idx="134">
                  <c:v>36980</c:v>
                </c:pt>
                <c:pt idx="135">
                  <c:v>37011</c:v>
                </c:pt>
                <c:pt idx="136">
                  <c:v>37042</c:v>
                </c:pt>
                <c:pt idx="137">
                  <c:v>37071</c:v>
                </c:pt>
                <c:pt idx="138">
                  <c:v>37103</c:v>
                </c:pt>
                <c:pt idx="139">
                  <c:v>37134</c:v>
                </c:pt>
                <c:pt idx="140">
                  <c:v>37162</c:v>
                </c:pt>
                <c:pt idx="141">
                  <c:v>37195</c:v>
                </c:pt>
                <c:pt idx="142">
                  <c:v>37225</c:v>
                </c:pt>
                <c:pt idx="143">
                  <c:v>37256</c:v>
                </c:pt>
                <c:pt idx="144">
                  <c:v>37287</c:v>
                </c:pt>
                <c:pt idx="145">
                  <c:v>37315</c:v>
                </c:pt>
                <c:pt idx="146">
                  <c:v>37344</c:v>
                </c:pt>
                <c:pt idx="147">
                  <c:v>37376</c:v>
                </c:pt>
                <c:pt idx="148">
                  <c:v>37407</c:v>
                </c:pt>
                <c:pt idx="149">
                  <c:v>37435</c:v>
                </c:pt>
                <c:pt idx="150">
                  <c:v>37468</c:v>
                </c:pt>
                <c:pt idx="151">
                  <c:v>37498</c:v>
                </c:pt>
                <c:pt idx="152">
                  <c:v>37529</c:v>
                </c:pt>
                <c:pt idx="153">
                  <c:v>37560</c:v>
                </c:pt>
                <c:pt idx="154">
                  <c:v>37589</c:v>
                </c:pt>
                <c:pt idx="155">
                  <c:v>37621</c:v>
                </c:pt>
                <c:pt idx="156">
                  <c:v>37652</c:v>
                </c:pt>
                <c:pt idx="157">
                  <c:v>37680</c:v>
                </c:pt>
                <c:pt idx="158">
                  <c:v>37711</c:v>
                </c:pt>
                <c:pt idx="159">
                  <c:v>37741</c:v>
                </c:pt>
                <c:pt idx="160">
                  <c:v>37771</c:v>
                </c:pt>
                <c:pt idx="161">
                  <c:v>37802</c:v>
                </c:pt>
                <c:pt idx="162">
                  <c:v>37833</c:v>
                </c:pt>
                <c:pt idx="163">
                  <c:v>37862</c:v>
                </c:pt>
                <c:pt idx="164">
                  <c:v>37894</c:v>
                </c:pt>
                <c:pt idx="165">
                  <c:v>37925</c:v>
                </c:pt>
                <c:pt idx="166">
                  <c:v>37953</c:v>
                </c:pt>
                <c:pt idx="167">
                  <c:v>37986</c:v>
                </c:pt>
                <c:pt idx="168">
                  <c:v>38016</c:v>
                </c:pt>
                <c:pt idx="169">
                  <c:v>38044</c:v>
                </c:pt>
                <c:pt idx="170">
                  <c:v>38077</c:v>
                </c:pt>
                <c:pt idx="171">
                  <c:v>38107</c:v>
                </c:pt>
                <c:pt idx="172">
                  <c:v>38135</c:v>
                </c:pt>
                <c:pt idx="173">
                  <c:v>38168</c:v>
                </c:pt>
                <c:pt idx="174">
                  <c:v>38198</c:v>
                </c:pt>
                <c:pt idx="175">
                  <c:v>38230</c:v>
                </c:pt>
                <c:pt idx="176">
                  <c:v>38260</c:v>
                </c:pt>
                <c:pt idx="177">
                  <c:v>38289</c:v>
                </c:pt>
                <c:pt idx="178">
                  <c:v>38321</c:v>
                </c:pt>
                <c:pt idx="179">
                  <c:v>38352</c:v>
                </c:pt>
                <c:pt idx="180">
                  <c:v>38383</c:v>
                </c:pt>
                <c:pt idx="181">
                  <c:v>38411</c:v>
                </c:pt>
                <c:pt idx="182">
                  <c:v>38442</c:v>
                </c:pt>
                <c:pt idx="183">
                  <c:v>38471</c:v>
                </c:pt>
                <c:pt idx="184">
                  <c:v>38503</c:v>
                </c:pt>
                <c:pt idx="185">
                  <c:v>38533</c:v>
                </c:pt>
                <c:pt idx="186">
                  <c:v>38562</c:v>
                </c:pt>
                <c:pt idx="187">
                  <c:v>38595</c:v>
                </c:pt>
                <c:pt idx="188">
                  <c:v>38625</c:v>
                </c:pt>
                <c:pt idx="189">
                  <c:v>38656</c:v>
                </c:pt>
                <c:pt idx="190">
                  <c:v>38686</c:v>
                </c:pt>
                <c:pt idx="191">
                  <c:v>38716</c:v>
                </c:pt>
                <c:pt idx="192">
                  <c:v>38748</c:v>
                </c:pt>
                <c:pt idx="193">
                  <c:v>38776</c:v>
                </c:pt>
                <c:pt idx="194">
                  <c:v>38807</c:v>
                </c:pt>
                <c:pt idx="195">
                  <c:v>38835</c:v>
                </c:pt>
                <c:pt idx="196">
                  <c:v>38868</c:v>
                </c:pt>
                <c:pt idx="197">
                  <c:v>38898</c:v>
                </c:pt>
                <c:pt idx="198">
                  <c:v>38929</c:v>
                </c:pt>
                <c:pt idx="199">
                  <c:v>38960</c:v>
                </c:pt>
                <c:pt idx="200">
                  <c:v>38989</c:v>
                </c:pt>
                <c:pt idx="201">
                  <c:v>39021</c:v>
                </c:pt>
                <c:pt idx="202">
                  <c:v>39051</c:v>
                </c:pt>
                <c:pt idx="203">
                  <c:v>39080</c:v>
                </c:pt>
                <c:pt idx="204">
                  <c:v>39113</c:v>
                </c:pt>
                <c:pt idx="205">
                  <c:v>39141</c:v>
                </c:pt>
                <c:pt idx="206">
                  <c:v>39171</c:v>
                </c:pt>
                <c:pt idx="207">
                  <c:v>39202</c:v>
                </c:pt>
                <c:pt idx="208">
                  <c:v>39233</c:v>
                </c:pt>
                <c:pt idx="209">
                  <c:v>39262</c:v>
                </c:pt>
                <c:pt idx="210">
                  <c:v>39294</c:v>
                </c:pt>
                <c:pt idx="211">
                  <c:v>39325</c:v>
                </c:pt>
                <c:pt idx="212">
                  <c:v>39353</c:v>
                </c:pt>
                <c:pt idx="213">
                  <c:v>39386</c:v>
                </c:pt>
                <c:pt idx="214">
                  <c:v>39416</c:v>
                </c:pt>
                <c:pt idx="215">
                  <c:v>39447</c:v>
                </c:pt>
                <c:pt idx="216">
                  <c:v>39478</c:v>
                </c:pt>
                <c:pt idx="217">
                  <c:v>39507</c:v>
                </c:pt>
                <c:pt idx="218">
                  <c:v>39538</c:v>
                </c:pt>
                <c:pt idx="219">
                  <c:v>39568</c:v>
                </c:pt>
                <c:pt idx="220">
                  <c:v>39598</c:v>
                </c:pt>
                <c:pt idx="221">
                  <c:v>39629</c:v>
                </c:pt>
                <c:pt idx="222">
                  <c:v>39660</c:v>
                </c:pt>
                <c:pt idx="223">
                  <c:v>39689</c:v>
                </c:pt>
                <c:pt idx="224">
                  <c:v>39721</c:v>
                </c:pt>
                <c:pt idx="225">
                  <c:v>39752</c:v>
                </c:pt>
                <c:pt idx="226">
                  <c:v>39780</c:v>
                </c:pt>
                <c:pt idx="227">
                  <c:v>39813</c:v>
                </c:pt>
                <c:pt idx="228">
                  <c:v>39843</c:v>
                </c:pt>
                <c:pt idx="229">
                  <c:v>39871</c:v>
                </c:pt>
                <c:pt idx="230">
                  <c:v>39903</c:v>
                </c:pt>
                <c:pt idx="231">
                  <c:v>39933</c:v>
                </c:pt>
                <c:pt idx="232">
                  <c:v>39962</c:v>
                </c:pt>
                <c:pt idx="233">
                  <c:v>39994</c:v>
                </c:pt>
                <c:pt idx="234">
                  <c:v>40025</c:v>
                </c:pt>
                <c:pt idx="235">
                  <c:v>40056</c:v>
                </c:pt>
                <c:pt idx="236">
                  <c:v>40086</c:v>
                </c:pt>
                <c:pt idx="237">
                  <c:v>40116</c:v>
                </c:pt>
                <c:pt idx="238">
                  <c:v>40147</c:v>
                </c:pt>
                <c:pt idx="239">
                  <c:v>40178</c:v>
                </c:pt>
                <c:pt idx="240">
                  <c:v>40207</c:v>
                </c:pt>
                <c:pt idx="241">
                  <c:v>40235</c:v>
                </c:pt>
                <c:pt idx="242">
                  <c:v>40268</c:v>
                </c:pt>
                <c:pt idx="243">
                  <c:v>40298</c:v>
                </c:pt>
                <c:pt idx="244">
                  <c:v>40326</c:v>
                </c:pt>
                <c:pt idx="245">
                  <c:v>40359</c:v>
                </c:pt>
                <c:pt idx="246">
                  <c:v>40389</c:v>
                </c:pt>
                <c:pt idx="247">
                  <c:v>40421</c:v>
                </c:pt>
                <c:pt idx="248">
                  <c:v>40451</c:v>
                </c:pt>
                <c:pt idx="249">
                  <c:v>40480</c:v>
                </c:pt>
                <c:pt idx="250">
                  <c:v>40512</c:v>
                </c:pt>
                <c:pt idx="251">
                  <c:v>40543</c:v>
                </c:pt>
                <c:pt idx="252">
                  <c:v>40574</c:v>
                </c:pt>
                <c:pt idx="253">
                  <c:v>40602</c:v>
                </c:pt>
                <c:pt idx="254">
                  <c:v>40633</c:v>
                </c:pt>
                <c:pt idx="255">
                  <c:v>40662</c:v>
                </c:pt>
                <c:pt idx="256">
                  <c:v>40694</c:v>
                </c:pt>
                <c:pt idx="257">
                  <c:v>40724</c:v>
                </c:pt>
                <c:pt idx="258">
                  <c:v>40753</c:v>
                </c:pt>
                <c:pt idx="259">
                  <c:v>40786</c:v>
                </c:pt>
                <c:pt idx="260">
                  <c:v>40816</c:v>
                </c:pt>
                <c:pt idx="261">
                  <c:v>40847</c:v>
                </c:pt>
                <c:pt idx="262">
                  <c:v>40877</c:v>
                </c:pt>
                <c:pt idx="263">
                  <c:v>40907</c:v>
                </c:pt>
                <c:pt idx="264">
                  <c:v>40939</c:v>
                </c:pt>
                <c:pt idx="265">
                  <c:v>40968</c:v>
                </c:pt>
                <c:pt idx="266">
                  <c:v>40998</c:v>
                </c:pt>
                <c:pt idx="267">
                  <c:v>41029</c:v>
                </c:pt>
                <c:pt idx="268">
                  <c:v>41060</c:v>
                </c:pt>
                <c:pt idx="269">
                  <c:v>41089</c:v>
                </c:pt>
                <c:pt idx="270">
                  <c:v>41121</c:v>
                </c:pt>
                <c:pt idx="271">
                  <c:v>41152</c:v>
                </c:pt>
                <c:pt idx="272">
                  <c:v>41180</c:v>
                </c:pt>
                <c:pt idx="273">
                  <c:v>41213</c:v>
                </c:pt>
                <c:pt idx="274">
                  <c:v>41243</c:v>
                </c:pt>
                <c:pt idx="275">
                  <c:v>41274</c:v>
                </c:pt>
                <c:pt idx="276">
                  <c:v>41305</c:v>
                </c:pt>
                <c:pt idx="277">
                  <c:v>41333</c:v>
                </c:pt>
                <c:pt idx="278">
                  <c:v>41362</c:v>
                </c:pt>
                <c:pt idx="279">
                  <c:v>41394</c:v>
                </c:pt>
                <c:pt idx="280">
                  <c:v>41425</c:v>
                </c:pt>
                <c:pt idx="281">
                  <c:v>41453</c:v>
                </c:pt>
                <c:pt idx="282">
                  <c:v>41486</c:v>
                </c:pt>
                <c:pt idx="283">
                  <c:v>41516</c:v>
                </c:pt>
                <c:pt idx="284">
                  <c:v>41547</c:v>
                </c:pt>
                <c:pt idx="285">
                  <c:v>41578</c:v>
                </c:pt>
                <c:pt idx="286">
                  <c:v>41607</c:v>
                </c:pt>
                <c:pt idx="287">
                  <c:v>41639</c:v>
                </c:pt>
                <c:pt idx="288">
                  <c:v>41670</c:v>
                </c:pt>
                <c:pt idx="289">
                  <c:v>41698</c:v>
                </c:pt>
                <c:pt idx="290">
                  <c:v>41729</c:v>
                </c:pt>
                <c:pt idx="291">
                  <c:v>41759</c:v>
                </c:pt>
                <c:pt idx="292">
                  <c:v>41789</c:v>
                </c:pt>
                <c:pt idx="293">
                  <c:v>41820</c:v>
                </c:pt>
                <c:pt idx="294">
                  <c:v>41851</c:v>
                </c:pt>
                <c:pt idx="295">
                  <c:v>41880</c:v>
                </c:pt>
                <c:pt idx="296">
                  <c:v>41912</c:v>
                </c:pt>
                <c:pt idx="297">
                  <c:v>41943</c:v>
                </c:pt>
                <c:pt idx="298">
                  <c:v>41971</c:v>
                </c:pt>
                <c:pt idx="299">
                  <c:v>42004</c:v>
                </c:pt>
                <c:pt idx="300">
                  <c:v>42034</c:v>
                </c:pt>
                <c:pt idx="301">
                  <c:v>42062</c:v>
                </c:pt>
                <c:pt idx="302">
                  <c:v>42094</c:v>
                </c:pt>
                <c:pt idx="303">
                  <c:v>42124</c:v>
                </c:pt>
                <c:pt idx="304">
                  <c:v>42153</c:v>
                </c:pt>
                <c:pt idx="305">
                  <c:v>42185</c:v>
                </c:pt>
                <c:pt idx="306">
                  <c:v>42216</c:v>
                </c:pt>
                <c:pt idx="307">
                  <c:v>42247</c:v>
                </c:pt>
                <c:pt idx="308">
                  <c:v>42277</c:v>
                </c:pt>
                <c:pt idx="309">
                  <c:v>42307</c:v>
                </c:pt>
                <c:pt idx="310">
                  <c:v>42338</c:v>
                </c:pt>
                <c:pt idx="311">
                  <c:v>42369</c:v>
                </c:pt>
                <c:pt idx="312">
                  <c:v>42398</c:v>
                </c:pt>
                <c:pt idx="313">
                  <c:v>42429</c:v>
                </c:pt>
                <c:pt idx="314">
                  <c:v>42460</c:v>
                </c:pt>
                <c:pt idx="315">
                  <c:v>42489</c:v>
                </c:pt>
                <c:pt idx="316">
                  <c:v>42521</c:v>
                </c:pt>
                <c:pt idx="317">
                  <c:v>42551</c:v>
                </c:pt>
                <c:pt idx="318">
                  <c:v>42580</c:v>
                </c:pt>
                <c:pt idx="319">
                  <c:v>42613</c:v>
                </c:pt>
                <c:pt idx="320">
                  <c:v>42643</c:v>
                </c:pt>
                <c:pt idx="321">
                  <c:v>42674</c:v>
                </c:pt>
                <c:pt idx="322">
                  <c:v>42704</c:v>
                </c:pt>
                <c:pt idx="323">
                  <c:v>42734</c:v>
                </c:pt>
                <c:pt idx="324">
                  <c:v>42766</c:v>
                </c:pt>
                <c:pt idx="325">
                  <c:v>42794</c:v>
                </c:pt>
                <c:pt idx="326">
                  <c:v>42825</c:v>
                </c:pt>
                <c:pt idx="327">
                  <c:v>42853</c:v>
                </c:pt>
                <c:pt idx="328">
                  <c:v>42886</c:v>
                </c:pt>
                <c:pt idx="329">
                  <c:v>42916</c:v>
                </c:pt>
                <c:pt idx="330">
                  <c:v>42947</c:v>
                </c:pt>
                <c:pt idx="331">
                  <c:v>42978</c:v>
                </c:pt>
                <c:pt idx="332">
                  <c:v>43007</c:v>
                </c:pt>
                <c:pt idx="333">
                  <c:v>43039</c:v>
                </c:pt>
                <c:pt idx="334">
                  <c:v>43069</c:v>
                </c:pt>
                <c:pt idx="335">
                  <c:v>43098</c:v>
                </c:pt>
                <c:pt idx="336">
                  <c:v>43131</c:v>
                </c:pt>
                <c:pt idx="337">
                  <c:v>43159</c:v>
                </c:pt>
                <c:pt idx="338">
                  <c:v>43189</c:v>
                </c:pt>
                <c:pt idx="339">
                  <c:v>43220</c:v>
                </c:pt>
                <c:pt idx="340">
                  <c:v>43251</c:v>
                </c:pt>
                <c:pt idx="341">
                  <c:v>43280</c:v>
                </c:pt>
                <c:pt idx="342">
                  <c:v>43312</c:v>
                </c:pt>
                <c:pt idx="343">
                  <c:v>43343</c:v>
                </c:pt>
                <c:pt idx="344">
                  <c:v>43371</c:v>
                </c:pt>
                <c:pt idx="345">
                  <c:v>43404</c:v>
                </c:pt>
                <c:pt idx="346">
                  <c:v>43434</c:v>
                </c:pt>
                <c:pt idx="347">
                  <c:v>43465</c:v>
                </c:pt>
                <c:pt idx="348">
                  <c:v>43496</c:v>
                </c:pt>
                <c:pt idx="349">
                  <c:v>43524</c:v>
                </c:pt>
                <c:pt idx="350">
                  <c:v>43553</c:v>
                </c:pt>
                <c:pt idx="351">
                  <c:v>43585</c:v>
                </c:pt>
                <c:pt idx="352">
                  <c:v>43616</c:v>
                </c:pt>
                <c:pt idx="353">
                  <c:v>43644</c:v>
                </c:pt>
                <c:pt idx="354">
                  <c:v>43677</c:v>
                </c:pt>
                <c:pt idx="355">
                  <c:v>43707</c:v>
                </c:pt>
                <c:pt idx="356">
                  <c:v>43738</c:v>
                </c:pt>
                <c:pt idx="357">
                  <c:v>43769</c:v>
                </c:pt>
                <c:pt idx="358">
                  <c:v>43798</c:v>
                </c:pt>
                <c:pt idx="359">
                  <c:v>43830</c:v>
                </c:pt>
                <c:pt idx="360">
                  <c:v>43861</c:v>
                </c:pt>
                <c:pt idx="361">
                  <c:v>43889</c:v>
                </c:pt>
                <c:pt idx="362">
                  <c:v>43921</c:v>
                </c:pt>
                <c:pt idx="363">
                  <c:v>43951</c:v>
                </c:pt>
                <c:pt idx="364">
                  <c:v>43980</c:v>
                </c:pt>
                <c:pt idx="365">
                  <c:v>44012</c:v>
                </c:pt>
                <c:pt idx="366">
                  <c:v>44043</c:v>
                </c:pt>
                <c:pt idx="367">
                  <c:v>44074</c:v>
                </c:pt>
                <c:pt idx="368">
                  <c:v>44104</c:v>
                </c:pt>
                <c:pt idx="369">
                  <c:v>44134</c:v>
                </c:pt>
                <c:pt idx="370">
                  <c:v>44165</c:v>
                </c:pt>
                <c:pt idx="371">
                  <c:v>44196</c:v>
                </c:pt>
                <c:pt idx="372">
                  <c:v>44225</c:v>
                </c:pt>
                <c:pt idx="373">
                  <c:v>44253</c:v>
                </c:pt>
                <c:pt idx="374">
                  <c:v>44286</c:v>
                </c:pt>
                <c:pt idx="375">
                  <c:v>44316</c:v>
                </c:pt>
                <c:pt idx="376">
                  <c:v>44344</c:v>
                </c:pt>
                <c:pt idx="377">
                  <c:v>44377</c:v>
                </c:pt>
                <c:pt idx="378">
                  <c:v>44407</c:v>
                </c:pt>
                <c:pt idx="379">
                  <c:v>44439</c:v>
                </c:pt>
                <c:pt idx="380">
                  <c:v>44469</c:v>
                </c:pt>
                <c:pt idx="381">
                  <c:v>44498</c:v>
                </c:pt>
                <c:pt idx="382">
                  <c:v>44530</c:v>
                </c:pt>
                <c:pt idx="383">
                  <c:v>44561</c:v>
                </c:pt>
                <c:pt idx="384">
                  <c:v>44592</c:v>
                </c:pt>
                <c:pt idx="385">
                  <c:v>44620</c:v>
                </c:pt>
                <c:pt idx="386">
                  <c:v>44651</c:v>
                </c:pt>
                <c:pt idx="387">
                  <c:v>44680</c:v>
                </c:pt>
                <c:pt idx="388">
                  <c:v>44712</c:v>
                </c:pt>
                <c:pt idx="389">
                  <c:v>44742</c:v>
                </c:pt>
                <c:pt idx="390">
                  <c:v>44771</c:v>
                </c:pt>
                <c:pt idx="391">
                  <c:v>44804</c:v>
                </c:pt>
                <c:pt idx="392">
                  <c:v>44834</c:v>
                </c:pt>
                <c:pt idx="393">
                  <c:v>44865</c:v>
                </c:pt>
                <c:pt idx="394">
                  <c:v>44895</c:v>
                </c:pt>
                <c:pt idx="395">
                  <c:v>44925</c:v>
                </c:pt>
                <c:pt idx="396">
                  <c:v>44957</c:v>
                </c:pt>
                <c:pt idx="397">
                  <c:v>44985</c:v>
                </c:pt>
                <c:pt idx="398">
                  <c:v>45016</c:v>
                </c:pt>
                <c:pt idx="399">
                  <c:v>45044</c:v>
                </c:pt>
                <c:pt idx="400">
                  <c:v>45077</c:v>
                </c:pt>
                <c:pt idx="401">
                  <c:v>45107</c:v>
                </c:pt>
                <c:pt idx="402">
                  <c:v>45138</c:v>
                </c:pt>
                <c:pt idx="403">
                  <c:v>45169</c:v>
                </c:pt>
                <c:pt idx="404">
                  <c:v>45198</c:v>
                </c:pt>
                <c:pt idx="405">
                  <c:v>45230</c:v>
                </c:pt>
                <c:pt idx="406">
                  <c:v>45260</c:v>
                </c:pt>
                <c:pt idx="407">
                  <c:v>45289</c:v>
                </c:pt>
                <c:pt idx="408">
                  <c:v>45322</c:v>
                </c:pt>
                <c:pt idx="409">
                  <c:v>45351</c:v>
                </c:pt>
                <c:pt idx="410">
                  <c:v>45380</c:v>
                </c:pt>
                <c:pt idx="411">
                  <c:v>45412</c:v>
                </c:pt>
                <c:pt idx="412">
                  <c:v>45443</c:v>
                </c:pt>
                <c:pt idx="413">
                  <c:v>45471</c:v>
                </c:pt>
                <c:pt idx="414">
                  <c:v>45504</c:v>
                </c:pt>
                <c:pt idx="415">
                  <c:v>45534</c:v>
                </c:pt>
                <c:pt idx="416">
                  <c:v>45565</c:v>
                </c:pt>
                <c:pt idx="417">
                  <c:v>45596</c:v>
                </c:pt>
                <c:pt idx="418">
                  <c:v>45626</c:v>
                </c:pt>
                <c:pt idx="419">
                  <c:v>45657</c:v>
                </c:pt>
              </c:numCache>
            </c:numRef>
          </c:cat>
          <c:val>
            <c:numRef>
              <c:f>[fci_g_public_monthly_3yr.xlsx]fci_g_public_monthly_3yr!$M$12:$M$431</c:f>
              <c:numCache>
                <c:formatCode>General</c:formatCode>
                <c:ptCount val="4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6F-426C-8671-A20BE4E510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0403247"/>
        <c:axId val="1080392207"/>
      </c:barChart>
      <c:lineChart>
        <c:grouping val="standard"/>
        <c:varyColors val="0"/>
        <c:ser>
          <c:idx val="0"/>
          <c:order val="0"/>
          <c:tx>
            <c:strRef>
              <c:f>[fci_g_public_monthly_3yr.xlsx]fci_g_public_monthly_3yr!$B$10</c:f>
              <c:strCache>
                <c:ptCount val="1"/>
                <c:pt idx="0">
                  <c:v>FCI-G</c:v>
                </c:pt>
              </c:strCache>
            </c:strRef>
          </c:tx>
          <c:spPr>
            <a:ln w="19050" cap="rnd">
              <a:solidFill>
                <a:srgbClr val="0046DE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[fci_g_public_monthly_3yr.xlsx]fci_g_public_monthly_3yr!$A$12:$A$431</c:f>
              <c:numCache>
                <c:formatCode>m/d/yyyy</c:formatCode>
                <c:ptCount val="420"/>
                <c:pt idx="0">
                  <c:v>32904</c:v>
                </c:pt>
                <c:pt idx="1">
                  <c:v>32932</c:v>
                </c:pt>
                <c:pt idx="2">
                  <c:v>32962</c:v>
                </c:pt>
                <c:pt idx="3">
                  <c:v>32993</c:v>
                </c:pt>
                <c:pt idx="4">
                  <c:v>33024</c:v>
                </c:pt>
                <c:pt idx="5">
                  <c:v>33053</c:v>
                </c:pt>
                <c:pt idx="6">
                  <c:v>33085</c:v>
                </c:pt>
                <c:pt idx="7">
                  <c:v>33116</c:v>
                </c:pt>
                <c:pt idx="8">
                  <c:v>33144</c:v>
                </c:pt>
                <c:pt idx="9">
                  <c:v>33177</c:v>
                </c:pt>
                <c:pt idx="10">
                  <c:v>33207</c:v>
                </c:pt>
                <c:pt idx="11">
                  <c:v>33238</c:v>
                </c:pt>
                <c:pt idx="12">
                  <c:v>33269</c:v>
                </c:pt>
                <c:pt idx="13">
                  <c:v>33297</c:v>
                </c:pt>
                <c:pt idx="14">
                  <c:v>33326</c:v>
                </c:pt>
                <c:pt idx="15">
                  <c:v>33358</c:v>
                </c:pt>
                <c:pt idx="16">
                  <c:v>33389</c:v>
                </c:pt>
                <c:pt idx="17">
                  <c:v>33417</c:v>
                </c:pt>
                <c:pt idx="18">
                  <c:v>33450</c:v>
                </c:pt>
                <c:pt idx="19">
                  <c:v>33480</c:v>
                </c:pt>
                <c:pt idx="20">
                  <c:v>33511</c:v>
                </c:pt>
                <c:pt idx="21">
                  <c:v>33542</c:v>
                </c:pt>
                <c:pt idx="22">
                  <c:v>33571</c:v>
                </c:pt>
                <c:pt idx="23">
                  <c:v>33603</c:v>
                </c:pt>
                <c:pt idx="24">
                  <c:v>33634</c:v>
                </c:pt>
                <c:pt idx="25">
                  <c:v>33662</c:v>
                </c:pt>
                <c:pt idx="26">
                  <c:v>33694</c:v>
                </c:pt>
                <c:pt idx="27">
                  <c:v>33724</c:v>
                </c:pt>
                <c:pt idx="28">
                  <c:v>33753</c:v>
                </c:pt>
                <c:pt idx="29">
                  <c:v>33785</c:v>
                </c:pt>
                <c:pt idx="30">
                  <c:v>33816</c:v>
                </c:pt>
                <c:pt idx="31">
                  <c:v>33847</c:v>
                </c:pt>
                <c:pt idx="32">
                  <c:v>33877</c:v>
                </c:pt>
                <c:pt idx="33">
                  <c:v>33907</c:v>
                </c:pt>
                <c:pt idx="34">
                  <c:v>33938</c:v>
                </c:pt>
                <c:pt idx="35">
                  <c:v>33969</c:v>
                </c:pt>
                <c:pt idx="36">
                  <c:v>33998</c:v>
                </c:pt>
                <c:pt idx="37">
                  <c:v>34026</c:v>
                </c:pt>
                <c:pt idx="38">
                  <c:v>34059</c:v>
                </c:pt>
                <c:pt idx="39">
                  <c:v>34089</c:v>
                </c:pt>
                <c:pt idx="40">
                  <c:v>34117</c:v>
                </c:pt>
                <c:pt idx="41">
                  <c:v>34150</c:v>
                </c:pt>
                <c:pt idx="42">
                  <c:v>34180</c:v>
                </c:pt>
                <c:pt idx="43">
                  <c:v>34212</c:v>
                </c:pt>
                <c:pt idx="44">
                  <c:v>34242</c:v>
                </c:pt>
                <c:pt idx="45">
                  <c:v>34271</c:v>
                </c:pt>
                <c:pt idx="46">
                  <c:v>34303</c:v>
                </c:pt>
                <c:pt idx="47">
                  <c:v>34334</c:v>
                </c:pt>
                <c:pt idx="48">
                  <c:v>34365</c:v>
                </c:pt>
                <c:pt idx="49">
                  <c:v>34393</c:v>
                </c:pt>
                <c:pt idx="50">
                  <c:v>34424</c:v>
                </c:pt>
                <c:pt idx="51">
                  <c:v>34453</c:v>
                </c:pt>
                <c:pt idx="52">
                  <c:v>34485</c:v>
                </c:pt>
                <c:pt idx="53">
                  <c:v>34515</c:v>
                </c:pt>
                <c:pt idx="54">
                  <c:v>34544</c:v>
                </c:pt>
                <c:pt idx="55">
                  <c:v>34577</c:v>
                </c:pt>
                <c:pt idx="56">
                  <c:v>34607</c:v>
                </c:pt>
                <c:pt idx="57">
                  <c:v>34638</c:v>
                </c:pt>
                <c:pt idx="58">
                  <c:v>34668</c:v>
                </c:pt>
                <c:pt idx="59">
                  <c:v>34698</c:v>
                </c:pt>
                <c:pt idx="60">
                  <c:v>34730</c:v>
                </c:pt>
                <c:pt idx="61">
                  <c:v>34758</c:v>
                </c:pt>
                <c:pt idx="62">
                  <c:v>34789</c:v>
                </c:pt>
                <c:pt idx="63">
                  <c:v>34817</c:v>
                </c:pt>
                <c:pt idx="64">
                  <c:v>34850</c:v>
                </c:pt>
                <c:pt idx="65">
                  <c:v>34880</c:v>
                </c:pt>
                <c:pt idx="66">
                  <c:v>34911</c:v>
                </c:pt>
                <c:pt idx="67">
                  <c:v>34942</c:v>
                </c:pt>
                <c:pt idx="68">
                  <c:v>34971</c:v>
                </c:pt>
                <c:pt idx="69">
                  <c:v>35003</c:v>
                </c:pt>
                <c:pt idx="70">
                  <c:v>35033</c:v>
                </c:pt>
                <c:pt idx="71">
                  <c:v>35062</c:v>
                </c:pt>
                <c:pt idx="72">
                  <c:v>35095</c:v>
                </c:pt>
                <c:pt idx="73">
                  <c:v>35124</c:v>
                </c:pt>
                <c:pt idx="74">
                  <c:v>35153</c:v>
                </c:pt>
                <c:pt idx="75">
                  <c:v>35185</c:v>
                </c:pt>
                <c:pt idx="76">
                  <c:v>35216</c:v>
                </c:pt>
                <c:pt idx="77">
                  <c:v>35244</c:v>
                </c:pt>
                <c:pt idx="78">
                  <c:v>35277</c:v>
                </c:pt>
                <c:pt idx="79">
                  <c:v>35307</c:v>
                </c:pt>
                <c:pt idx="80">
                  <c:v>35338</c:v>
                </c:pt>
                <c:pt idx="81">
                  <c:v>35369</c:v>
                </c:pt>
                <c:pt idx="82">
                  <c:v>35398</c:v>
                </c:pt>
                <c:pt idx="83">
                  <c:v>35430</c:v>
                </c:pt>
                <c:pt idx="84">
                  <c:v>35461</c:v>
                </c:pt>
                <c:pt idx="85">
                  <c:v>35489</c:v>
                </c:pt>
                <c:pt idx="86">
                  <c:v>35520</c:v>
                </c:pt>
                <c:pt idx="87">
                  <c:v>35550</c:v>
                </c:pt>
                <c:pt idx="88">
                  <c:v>35580</c:v>
                </c:pt>
                <c:pt idx="89">
                  <c:v>35611</c:v>
                </c:pt>
                <c:pt idx="90">
                  <c:v>35642</c:v>
                </c:pt>
                <c:pt idx="91">
                  <c:v>35671</c:v>
                </c:pt>
                <c:pt idx="92">
                  <c:v>35703</c:v>
                </c:pt>
                <c:pt idx="93">
                  <c:v>35734</c:v>
                </c:pt>
                <c:pt idx="94">
                  <c:v>35762</c:v>
                </c:pt>
                <c:pt idx="95">
                  <c:v>35795</c:v>
                </c:pt>
                <c:pt idx="96">
                  <c:v>35825</c:v>
                </c:pt>
                <c:pt idx="97">
                  <c:v>35853</c:v>
                </c:pt>
                <c:pt idx="98">
                  <c:v>35885</c:v>
                </c:pt>
                <c:pt idx="99">
                  <c:v>35915</c:v>
                </c:pt>
                <c:pt idx="100">
                  <c:v>35944</c:v>
                </c:pt>
                <c:pt idx="101">
                  <c:v>35976</c:v>
                </c:pt>
                <c:pt idx="102">
                  <c:v>36007</c:v>
                </c:pt>
                <c:pt idx="103">
                  <c:v>36038</c:v>
                </c:pt>
                <c:pt idx="104">
                  <c:v>36068</c:v>
                </c:pt>
                <c:pt idx="105">
                  <c:v>36098</c:v>
                </c:pt>
                <c:pt idx="106">
                  <c:v>36129</c:v>
                </c:pt>
                <c:pt idx="107">
                  <c:v>36160</c:v>
                </c:pt>
                <c:pt idx="108">
                  <c:v>36189</c:v>
                </c:pt>
                <c:pt idx="109">
                  <c:v>36217</c:v>
                </c:pt>
                <c:pt idx="110">
                  <c:v>36250</c:v>
                </c:pt>
                <c:pt idx="111">
                  <c:v>36280</c:v>
                </c:pt>
                <c:pt idx="112">
                  <c:v>36308</c:v>
                </c:pt>
                <c:pt idx="113">
                  <c:v>36341</c:v>
                </c:pt>
                <c:pt idx="114">
                  <c:v>36371</c:v>
                </c:pt>
                <c:pt idx="115">
                  <c:v>36403</c:v>
                </c:pt>
                <c:pt idx="116">
                  <c:v>36433</c:v>
                </c:pt>
                <c:pt idx="117">
                  <c:v>36462</c:v>
                </c:pt>
                <c:pt idx="118">
                  <c:v>36494</c:v>
                </c:pt>
                <c:pt idx="119">
                  <c:v>36525</c:v>
                </c:pt>
                <c:pt idx="120">
                  <c:v>36556</c:v>
                </c:pt>
                <c:pt idx="121">
                  <c:v>36585</c:v>
                </c:pt>
                <c:pt idx="122">
                  <c:v>36616</c:v>
                </c:pt>
                <c:pt idx="123">
                  <c:v>36644</c:v>
                </c:pt>
                <c:pt idx="124">
                  <c:v>36677</c:v>
                </c:pt>
                <c:pt idx="125">
                  <c:v>36707</c:v>
                </c:pt>
                <c:pt idx="126">
                  <c:v>36738</c:v>
                </c:pt>
                <c:pt idx="127">
                  <c:v>36769</c:v>
                </c:pt>
                <c:pt idx="128">
                  <c:v>36798</c:v>
                </c:pt>
                <c:pt idx="129">
                  <c:v>36830</c:v>
                </c:pt>
                <c:pt idx="130">
                  <c:v>36860</c:v>
                </c:pt>
                <c:pt idx="131">
                  <c:v>36889</c:v>
                </c:pt>
                <c:pt idx="132">
                  <c:v>36922</c:v>
                </c:pt>
                <c:pt idx="133">
                  <c:v>36950</c:v>
                </c:pt>
                <c:pt idx="134">
                  <c:v>36980</c:v>
                </c:pt>
                <c:pt idx="135">
                  <c:v>37011</c:v>
                </c:pt>
                <c:pt idx="136">
                  <c:v>37042</c:v>
                </c:pt>
                <c:pt idx="137">
                  <c:v>37071</c:v>
                </c:pt>
                <c:pt idx="138">
                  <c:v>37103</c:v>
                </c:pt>
                <c:pt idx="139">
                  <c:v>37134</c:v>
                </c:pt>
                <c:pt idx="140">
                  <c:v>37162</c:v>
                </c:pt>
                <c:pt idx="141">
                  <c:v>37195</c:v>
                </c:pt>
                <c:pt idx="142">
                  <c:v>37225</c:v>
                </c:pt>
                <c:pt idx="143">
                  <c:v>37256</c:v>
                </c:pt>
                <c:pt idx="144">
                  <c:v>37287</c:v>
                </c:pt>
                <c:pt idx="145">
                  <c:v>37315</c:v>
                </c:pt>
                <c:pt idx="146">
                  <c:v>37344</c:v>
                </c:pt>
                <c:pt idx="147">
                  <c:v>37376</c:v>
                </c:pt>
                <c:pt idx="148">
                  <c:v>37407</c:v>
                </c:pt>
                <c:pt idx="149">
                  <c:v>37435</c:v>
                </c:pt>
                <c:pt idx="150">
                  <c:v>37468</c:v>
                </c:pt>
                <c:pt idx="151">
                  <c:v>37498</c:v>
                </c:pt>
                <c:pt idx="152">
                  <c:v>37529</c:v>
                </c:pt>
                <c:pt idx="153">
                  <c:v>37560</c:v>
                </c:pt>
                <c:pt idx="154">
                  <c:v>37589</c:v>
                </c:pt>
                <c:pt idx="155">
                  <c:v>37621</c:v>
                </c:pt>
                <c:pt idx="156">
                  <c:v>37652</c:v>
                </c:pt>
                <c:pt idx="157">
                  <c:v>37680</c:v>
                </c:pt>
                <c:pt idx="158">
                  <c:v>37711</c:v>
                </c:pt>
                <c:pt idx="159">
                  <c:v>37741</c:v>
                </c:pt>
                <c:pt idx="160">
                  <c:v>37771</c:v>
                </c:pt>
                <c:pt idx="161">
                  <c:v>37802</c:v>
                </c:pt>
                <c:pt idx="162">
                  <c:v>37833</c:v>
                </c:pt>
                <c:pt idx="163">
                  <c:v>37862</c:v>
                </c:pt>
                <c:pt idx="164">
                  <c:v>37894</c:v>
                </c:pt>
                <c:pt idx="165">
                  <c:v>37925</c:v>
                </c:pt>
                <c:pt idx="166">
                  <c:v>37953</c:v>
                </c:pt>
                <c:pt idx="167">
                  <c:v>37986</c:v>
                </c:pt>
                <c:pt idx="168">
                  <c:v>38016</c:v>
                </c:pt>
                <c:pt idx="169">
                  <c:v>38044</c:v>
                </c:pt>
                <c:pt idx="170">
                  <c:v>38077</c:v>
                </c:pt>
                <c:pt idx="171">
                  <c:v>38107</c:v>
                </c:pt>
                <c:pt idx="172">
                  <c:v>38135</c:v>
                </c:pt>
                <c:pt idx="173">
                  <c:v>38168</c:v>
                </c:pt>
                <c:pt idx="174">
                  <c:v>38198</c:v>
                </c:pt>
                <c:pt idx="175">
                  <c:v>38230</c:v>
                </c:pt>
                <c:pt idx="176">
                  <c:v>38260</c:v>
                </c:pt>
                <c:pt idx="177">
                  <c:v>38289</c:v>
                </c:pt>
                <c:pt idx="178">
                  <c:v>38321</c:v>
                </c:pt>
                <c:pt idx="179">
                  <c:v>38352</c:v>
                </c:pt>
                <c:pt idx="180">
                  <c:v>38383</c:v>
                </c:pt>
                <c:pt idx="181">
                  <c:v>38411</c:v>
                </c:pt>
                <c:pt idx="182">
                  <c:v>38442</c:v>
                </c:pt>
                <c:pt idx="183">
                  <c:v>38471</c:v>
                </c:pt>
                <c:pt idx="184">
                  <c:v>38503</c:v>
                </c:pt>
                <c:pt idx="185">
                  <c:v>38533</c:v>
                </c:pt>
                <c:pt idx="186">
                  <c:v>38562</c:v>
                </c:pt>
                <c:pt idx="187">
                  <c:v>38595</c:v>
                </c:pt>
                <c:pt idx="188">
                  <c:v>38625</c:v>
                </c:pt>
                <c:pt idx="189">
                  <c:v>38656</c:v>
                </c:pt>
                <c:pt idx="190">
                  <c:v>38686</c:v>
                </c:pt>
                <c:pt idx="191">
                  <c:v>38716</c:v>
                </c:pt>
                <c:pt idx="192">
                  <c:v>38748</c:v>
                </c:pt>
                <c:pt idx="193">
                  <c:v>38776</c:v>
                </c:pt>
                <c:pt idx="194">
                  <c:v>38807</c:v>
                </c:pt>
                <c:pt idx="195">
                  <c:v>38835</c:v>
                </c:pt>
                <c:pt idx="196">
                  <c:v>38868</c:v>
                </c:pt>
                <c:pt idx="197">
                  <c:v>38898</c:v>
                </c:pt>
                <c:pt idx="198">
                  <c:v>38929</c:v>
                </c:pt>
                <c:pt idx="199">
                  <c:v>38960</c:v>
                </c:pt>
                <c:pt idx="200">
                  <c:v>38989</c:v>
                </c:pt>
                <c:pt idx="201">
                  <c:v>39021</c:v>
                </c:pt>
                <c:pt idx="202">
                  <c:v>39051</c:v>
                </c:pt>
                <c:pt idx="203">
                  <c:v>39080</c:v>
                </c:pt>
                <c:pt idx="204">
                  <c:v>39113</c:v>
                </c:pt>
                <c:pt idx="205">
                  <c:v>39141</c:v>
                </c:pt>
                <c:pt idx="206">
                  <c:v>39171</c:v>
                </c:pt>
                <c:pt idx="207">
                  <c:v>39202</c:v>
                </c:pt>
                <c:pt idx="208">
                  <c:v>39233</c:v>
                </c:pt>
                <c:pt idx="209">
                  <c:v>39262</c:v>
                </c:pt>
                <c:pt idx="210">
                  <c:v>39294</c:v>
                </c:pt>
                <c:pt idx="211">
                  <c:v>39325</c:v>
                </c:pt>
                <c:pt idx="212">
                  <c:v>39353</c:v>
                </c:pt>
                <c:pt idx="213">
                  <c:v>39386</c:v>
                </c:pt>
                <c:pt idx="214">
                  <c:v>39416</c:v>
                </c:pt>
                <c:pt idx="215">
                  <c:v>39447</c:v>
                </c:pt>
                <c:pt idx="216">
                  <c:v>39478</c:v>
                </c:pt>
                <c:pt idx="217">
                  <c:v>39507</c:v>
                </c:pt>
                <c:pt idx="218">
                  <c:v>39538</c:v>
                </c:pt>
                <c:pt idx="219">
                  <c:v>39568</c:v>
                </c:pt>
                <c:pt idx="220">
                  <c:v>39598</c:v>
                </c:pt>
                <c:pt idx="221">
                  <c:v>39629</c:v>
                </c:pt>
                <c:pt idx="222">
                  <c:v>39660</c:v>
                </c:pt>
                <c:pt idx="223">
                  <c:v>39689</c:v>
                </c:pt>
                <c:pt idx="224">
                  <c:v>39721</c:v>
                </c:pt>
                <c:pt idx="225">
                  <c:v>39752</c:v>
                </c:pt>
                <c:pt idx="226">
                  <c:v>39780</c:v>
                </c:pt>
                <c:pt idx="227">
                  <c:v>39813</c:v>
                </c:pt>
                <c:pt idx="228">
                  <c:v>39843</c:v>
                </c:pt>
                <c:pt idx="229">
                  <c:v>39871</c:v>
                </c:pt>
                <c:pt idx="230">
                  <c:v>39903</c:v>
                </c:pt>
                <c:pt idx="231">
                  <c:v>39933</c:v>
                </c:pt>
                <c:pt idx="232">
                  <c:v>39962</c:v>
                </c:pt>
                <c:pt idx="233">
                  <c:v>39994</c:v>
                </c:pt>
                <c:pt idx="234">
                  <c:v>40025</c:v>
                </c:pt>
                <c:pt idx="235">
                  <c:v>40056</c:v>
                </c:pt>
                <c:pt idx="236">
                  <c:v>40086</c:v>
                </c:pt>
                <c:pt idx="237">
                  <c:v>40116</c:v>
                </c:pt>
                <c:pt idx="238">
                  <c:v>40147</c:v>
                </c:pt>
                <c:pt idx="239">
                  <c:v>40178</c:v>
                </c:pt>
                <c:pt idx="240">
                  <c:v>40207</c:v>
                </c:pt>
                <c:pt idx="241">
                  <c:v>40235</c:v>
                </c:pt>
                <c:pt idx="242">
                  <c:v>40268</c:v>
                </c:pt>
                <c:pt idx="243">
                  <c:v>40298</c:v>
                </c:pt>
                <c:pt idx="244">
                  <c:v>40326</c:v>
                </c:pt>
                <c:pt idx="245">
                  <c:v>40359</c:v>
                </c:pt>
                <c:pt idx="246">
                  <c:v>40389</c:v>
                </c:pt>
                <c:pt idx="247">
                  <c:v>40421</c:v>
                </c:pt>
                <c:pt idx="248">
                  <c:v>40451</c:v>
                </c:pt>
                <c:pt idx="249">
                  <c:v>40480</c:v>
                </c:pt>
                <c:pt idx="250">
                  <c:v>40512</c:v>
                </c:pt>
                <c:pt idx="251">
                  <c:v>40543</c:v>
                </c:pt>
                <c:pt idx="252">
                  <c:v>40574</c:v>
                </c:pt>
                <c:pt idx="253">
                  <c:v>40602</c:v>
                </c:pt>
                <c:pt idx="254">
                  <c:v>40633</c:v>
                </c:pt>
                <c:pt idx="255">
                  <c:v>40662</c:v>
                </c:pt>
                <c:pt idx="256">
                  <c:v>40694</c:v>
                </c:pt>
                <c:pt idx="257">
                  <c:v>40724</c:v>
                </c:pt>
                <c:pt idx="258">
                  <c:v>40753</c:v>
                </c:pt>
                <c:pt idx="259">
                  <c:v>40786</c:v>
                </c:pt>
                <c:pt idx="260">
                  <c:v>40816</c:v>
                </c:pt>
                <c:pt idx="261">
                  <c:v>40847</c:v>
                </c:pt>
                <c:pt idx="262">
                  <c:v>40877</c:v>
                </c:pt>
                <c:pt idx="263">
                  <c:v>40907</c:v>
                </c:pt>
                <c:pt idx="264">
                  <c:v>40939</c:v>
                </c:pt>
                <c:pt idx="265">
                  <c:v>40968</c:v>
                </c:pt>
                <c:pt idx="266">
                  <c:v>40998</c:v>
                </c:pt>
                <c:pt idx="267">
                  <c:v>41029</c:v>
                </c:pt>
                <c:pt idx="268">
                  <c:v>41060</c:v>
                </c:pt>
                <c:pt idx="269">
                  <c:v>41089</c:v>
                </c:pt>
                <c:pt idx="270">
                  <c:v>41121</c:v>
                </c:pt>
                <c:pt idx="271">
                  <c:v>41152</c:v>
                </c:pt>
                <c:pt idx="272">
                  <c:v>41180</c:v>
                </c:pt>
                <c:pt idx="273">
                  <c:v>41213</c:v>
                </c:pt>
                <c:pt idx="274">
                  <c:v>41243</c:v>
                </c:pt>
                <c:pt idx="275">
                  <c:v>41274</c:v>
                </c:pt>
                <c:pt idx="276">
                  <c:v>41305</c:v>
                </c:pt>
                <c:pt idx="277">
                  <c:v>41333</c:v>
                </c:pt>
                <c:pt idx="278">
                  <c:v>41362</c:v>
                </c:pt>
                <c:pt idx="279">
                  <c:v>41394</c:v>
                </c:pt>
                <c:pt idx="280">
                  <c:v>41425</c:v>
                </c:pt>
                <c:pt idx="281">
                  <c:v>41453</c:v>
                </c:pt>
                <c:pt idx="282">
                  <c:v>41486</c:v>
                </c:pt>
                <c:pt idx="283">
                  <c:v>41516</c:v>
                </c:pt>
                <c:pt idx="284">
                  <c:v>41547</c:v>
                </c:pt>
                <c:pt idx="285">
                  <c:v>41578</c:v>
                </c:pt>
                <c:pt idx="286">
                  <c:v>41607</c:v>
                </c:pt>
                <c:pt idx="287">
                  <c:v>41639</c:v>
                </c:pt>
                <c:pt idx="288">
                  <c:v>41670</c:v>
                </c:pt>
                <c:pt idx="289">
                  <c:v>41698</c:v>
                </c:pt>
                <c:pt idx="290">
                  <c:v>41729</c:v>
                </c:pt>
                <c:pt idx="291">
                  <c:v>41759</c:v>
                </c:pt>
                <c:pt idx="292">
                  <c:v>41789</c:v>
                </c:pt>
                <c:pt idx="293">
                  <c:v>41820</c:v>
                </c:pt>
                <c:pt idx="294">
                  <c:v>41851</c:v>
                </c:pt>
                <c:pt idx="295">
                  <c:v>41880</c:v>
                </c:pt>
                <c:pt idx="296">
                  <c:v>41912</c:v>
                </c:pt>
                <c:pt idx="297">
                  <c:v>41943</c:v>
                </c:pt>
                <c:pt idx="298">
                  <c:v>41971</c:v>
                </c:pt>
                <c:pt idx="299">
                  <c:v>42004</c:v>
                </c:pt>
                <c:pt idx="300">
                  <c:v>42034</c:v>
                </c:pt>
                <c:pt idx="301">
                  <c:v>42062</c:v>
                </c:pt>
                <c:pt idx="302">
                  <c:v>42094</c:v>
                </c:pt>
                <c:pt idx="303">
                  <c:v>42124</c:v>
                </c:pt>
                <c:pt idx="304">
                  <c:v>42153</c:v>
                </c:pt>
                <c:pt idx="305">
                  <c:v>42185</c:v>
                </c:pt>
                <c:pt idx="306">
                  <c:v>42216</c:v>
                </c:pt>
                <c:pt idx="307">
                  <c:v>42247</c:v>
                </c:pt>
                <c:pt idx="308">
                  <c:v>42277</c:v>
                </c:pt>
                <c:pt idx="309">
                  <c:v>42307</c:v>
                </c:pt>
                <c:pt idx="310">
                  <c:v>42338</c:v>
                </c:pt>
                <c:pt idx="311">
                  <c:v>42369</c:v>
                </c:pt>
                <c:pt idx="312">
                  <c:v>42398</c:v>
                </c:pt>
                <c:pt idx="313">
                  <c:v>42429</c:v>
                </c:pt>
                <c:pt idx="314">
                  <c:v>42460</c:v>
                </c:pt>
                <c:pt idx="315">
                  <c:v>42489</c:v>
                </c:pt>
                <c:pt idx="316">
                  <c:v>42521</c:v>
                </c:pt>
                <c:pt idx="317">
                  <c:v>42551</c:v>
                </c:pt>
                <c:pt idx="318">
                  <c:v>42580</c:v>
                </c:pt>
                <c:pt idx="319">
                  <c:v>42613</c:v>
                </c:pt>
                <c:pt idx="320">
                  <c:v>42643</c:v>
                </c:pt>
                <c:pt idx="321">
                  <c:v>42674</c:v>
                </c:pt>
                <c:pt idx="322">
                  <c:v>42704</c:v>
                </c:pt>
                <c:pt idx="323">
                  <c:v>42734</c:v>
                </c:pt>
                <c:pt idx="324">
                  <c:v>42766</c:v>
                </c:pt>
                <c:pt idx="325">
                  <c:v>42794</c:v>
                </c:pt>
                <c:pt idx="326">
                  <c:v>42825</c:v>
                </c:pt>
                <c:pt idx="327">
                  <c:v>42853</c:v>
                </c:pt>
                <c:pt idx="328">
                  <c:v>42886</c:v>
                </c:pt>
                <c:pt idx="329">
                  <c:v>42916</c:v>
                </c:pt>
                <c:pt idx="330">
                  <c:v>42947</c:v>
                </c:pt>
                <c:pt idx="331">
                  <c:v>42978</c:v>
                </c:pt>
                <c:pt idx="332">
                  <c:v>43007</c:v>
                </c:pt>
                <c:pt idx="333">
                  <c:v>43039</c:v>
                </c:pt>
                <c:pt idx="334">
                  <c:v>43069</c:v>
                </c:pt>
                <c:pt idx="335">
                  <c:v>43098</c:v>
                </c:pt>
                <c:pt idx="336">
                  <c:v>43131</c:v>
                </c:pt>
                <c:pt idx="337">
                  <c:v>43159</c:v>
                </c:pt>
                <c:pt idx="338">
                  <c:v>43189</c:v>
                </c:pt>
                <c:pt idx="339">
                  <c:v>43220</c:v>
                </c:pt>
                <c:pt idx="340">
                  <c:v>43251</c:v>
                </c:pt>
                <c:pt idx="341">
                  <c:v>43280</c:v>
                </c:pt>
                <c:pt idx="342">
                  <c:v>43312</c:v>
                </c:pt>
                <c:pt idx="343">
                  <c:v>43343</c:v>
                </c:pt>
                <c:pt idx="344">
                  <c:v>43371</c:v>
                </c:pt>
                <c:pt idx="345">
                  <c:v>43404</c:v>
                </c:pt>
                <c:pt idx="346">
                  <c:v>43434</c:v>
                </c:pt>
                <c:pt idx="347">
                  <c:v>43465</c:v>
                </c:pt>
                <c:pt idx="348">
                  <c:v>43496</c:v>
                </c:pt>
                <c:pt idx="349">
                  <c:v>43524</c:v>
                </c:pt>
                <c:pt idx="350">
                  <c:v>43553</c:v>
                </c:pt>
                <c:pt idx="351">
                  <c:v>43585</c:v>
                </c:pt>
                <c:pt idx="352">
                  <c:v>43616</c:v>
                </c:pt>
                <c:pt idx="353">
                  <c:v>43644</c:v>
                </c:pt>
                <c:pt idx="354">
                  <c:v>43677</c:v>
                </c:pt>
                <c:pt idx="355">
                  <c:v>43707</c:v>
                </c:pt>
                <c:pt idx="356">
                  <c:v>43738</c:v>
                </c:pt>
                <c:pt idx="357">
                  <c:v>43769</c:v>
                </c:pt>
                <c:pt idx="358">
                  <c:v>43798</c:v>
                </c:pt>
                <c:pt idx="359">
                  <c:v>43830</c:v>
                </c:pt>
                <c:pt idx="360">
                  <c:v>43861</c:v>
                </c:pt>
                <c:pt idx="361">
                  <c:v>43889</c:v>
                </c:pt>
                <c:pt idx="362">
                  <c:v>43921</c:v>
                </c:pt>
                <c:pt idx="363">
                  <c:v>43951</c:v>
                </c:pt>
                <c:pt idx="364">
                  <c:v>43980</c:v>
                </c:pt>
                <c:pt idx="365">
                  <c:v>44012</c:v>
                </c:pt>
                <c:pt idx="366">
                  <c:v>44043</c:v>
                </c:pt>
                <c:pt idx="367">
                  <c:v>44074</c:v>
                </c:pt>
                <c:pt idx="368">
                  <c:v>44104</c:v>
                </c:pt>
                <c:pt idx="369">
                  <c:v>44134</c:v>
                </c:pt>
                <c:pt idx="370">
                  <c:v>44165</c:v>
                </c:pt>
                <c:pt idx="371">
                  <c:v>44196</c:v>
                </c:pt>
                <c:pt idx="372">
                  <c:v>44225</c:v>
                </c:pt>
                <c:pt idx="373">
                  <c:v>44253</c:v>
                </c:pt>
                <c:pt idx="374">
                  <c:v>44286</c:v>
                </c:pt>
                <c:pt idx="375">
                  <c:v>44316</c:v>
                </c:pt>
                <c:pt idx="376">
                  <c:v>44344</c:v>
                </c:pt>
                <c:pt idx="377">
                  <c:v>44377</c:v>
                </c:pt>
                <c:pt idx="378">
                  <c:v>44407</c:v>
                </c:pt>
                <c:pt idx="379">
                  <c:v>44439</c:v>
                </c:pt>
                <c:pt idx="380">
                  <c:v>44469</c:v>
                </c:pt>
                <c:pt idx="381">
                  <c:v>44498</c:v>
                </c:pt>
                <c:pt idx="382">
                  <c:v>44530</c:v>
                </c:pt>
                <c:pt idx="383">
                  <c:v>44561</c:v>
                </c:pt>
                <c:pt idx="384">
                  <c:v>44592</c:v>
                </c:pt>
                <c:pt idx="385">
                  <c:v>44620</c:v>
                </c:pt>
                <c:pt idx="386">
                  <c:v>44651</c:v>
                </c:pt>
                <c:pt idx="387">
                  <c:v>44680</c:v>
                </c:pt>
                <c:pt idx="388">
                  <c:v>44712</c:v>
                </c:pt>
                <c:pt idx="389">
                  <c:v>44742</c:v>
                </c:pt>
                <c:pt idx="390">
                  <c:v>44771</c:v>
                </c:pt>
                <c:pt idx="391">
                  <c:v>44804</c:v>
                </c:pt>
                <c:pt idx="392">
                  <c:v>44834</c:v>
                </c:pt>
                <c:pt idx="393">
                  <c:v>44865</c:v>
                </c:pt>
                <c:pt idx="394">
                  <c:v>44895</c:v>
                </c:pt>
                <c:pt idx="395">
                  <c:v>44925</c:v>
                </c:pt>
                <c:pt idx="396">
                  <c:v>44957</c:v>
                </c:pt>
                <c:pt idx="397">
                  <c:v>44985</c:v>
                </c:pt>
                <c:pt idx="398">
                  <c:v>45016</c:v>
                </c:pt>
                <c:pt idx="399">
                  <c:v>45044</c:v>
                </c:pt>
                <c:pt idx="400">
                  <c:v>45077</c:v>
                </c:pt>
                <c:pt idx="401">
                  <c:v>45107</c:v>
                </c:pt>
                <c:pt idx="402">
                  <c:v>45138</c:v>
                </c:pt>
                <c:pt idx="403">
                  <c:v>45169</c:v>
                </c:pt>
                <c:pt idx="404">
                  <c:v>45198</c:v>
                </c:pt>
                <c:pt idx="405">
                  <c:v>45230</c:v>
                </c:pt>
                <c:pt idx="406">
                  <c:v>45260</c:v>
                </c:pt>
                <c:pt idx="407">
                  <c:v>45289</c:v>
                </c:pt>
                <c:pt idx="408">
                  <c:v>45322</c:v>
                </c:pt>
                <c:pt idx="409">
                  <c:v>45351</c:v>
                </c:pt>
                <c:pt idx="410">
                  <c:v>45380</c:v>
                </c:pt>
                <c:pt idx="411">
                  <c:v>45412</c:v>
                </c:pt>
                <c:pt idx="412">
                  <c:v>45443</c:v>
                </c:pt>
                <c:pt idx="413">
                  <c:v>45471</c:v>
                </c:pt>
                <c:pt idx="414">
                  <c:v>45504</c:v>
                </c:pt>
                <c:pt idx="415">
                  <c:v>45534</c:v>
                </c:pt>
                <c:pt idx="416">
                  <c:v>45565</c:v>
                </c:pt>
                <c:pt idx="417">
                  <c:v>45596</c:v>
                </c:pt>
                <c:pt idx="418">
                  <c:v>45626</c:v>
                </c:pt>
                <c:pt idx="419">
                  <c:v>45657</c:v>
                </c:pt>
              </c:numCache>
            </c:numRef>
          </c:cat>
          <c:val>
            <c:numRef>
              <c:f>[fci_g_public_monthly_3yr.xlsx]fci_g_public_monthly_3yr!$B$12:$B$431</c:f>
              <c:numCache>
                <c:formatCode>0.00000</c:formatCode>
                <c:ptCount val="420"/>
                <c:pt idx="0">
                  <c:v>5.8804956181886199E-2</c:v>
                </c:pt>
                <c:pt idx="1">
                  <c:v>0.15787203030058899</c:v>
                </c:pt>
                <c:pt idx="2">
                  <c:v>0.25890176558776101</c:v>
                </c:pt>
                <c:pt idx="3">
                  <c:v>0.32683643348675101</c:v>
                </c:pt>
                <c:pt idx="4">
                  <c:v>0.20664724495790299</c:v>
                </c:pt>
                <c:pt idx="5">
                  <c:v>0.22975580548225599</c:v>
                </c:pt>
                <c:pt idx="6">
                  <c:v>7.9049930426805998E-2</c:v>
                </c:pt>
                <c:pt idx="7">
                  <c:v>0.25323316869866203</c:v>
                </c:pt>
                <c:pt idx="8">
                  <c:v>0.33447473290389301</c:v>
                </c:pt>
                <c:pt idx="9">
                  <c:v>0.182415335417969</c:v>
                </c:pt>
                <c:pt idx="10">
                  <c:v>-1.0953698513395E-2</c:v>
                </c:pt>
                <c:pt idx="11">
                  <c:v>-0.10869028447538601</c:v>
                </c:pt>
                <c:pt idx="12">
                  <c:v>-0.27681228526763701</c:v>
                </c:pt>
                <c:pt idx="13">
                  <c:v>-0.483046767313767</c:v>
                </c:pt>
                <c:pt idx="14">
                  <c:v>-0.53672134034876495</c:v>
                </c:pt>
                <c:pt idx="15">
                  <c:v>-0.51561047908725099</c:v>
                </c:pt>
                <c:pt idx="16">
                  <c:v>-0.49538821106987002</c:v>
                </c:pt>
                <c:pt idx="17">
                  <c:v>-0.32104087555592098</c:v>
                </c:pt>
                <c:pt idx="18">
                  <c:v>-0.36269553451810199</c:v>
                </c:pt>
                <c:pt idx="19">
                  <c:v>-0.41601344795182399</c:v>
                </c:pt>
                <c:pt idx="20">
                  <c:v>-0.44091931129904199</c:v>
                </c:pt>
                <c:pt idx="21">
                  <c:v>-0.55103203201262796</c:v>
                </c:pt>
                <c:pt idx="22">
                  <c:v>-0.51839146461070096</c:v>
                </c:pt>
                <c:pt idx="23">
                  <c:v>-0.82061480379555896</c:v>
                </c:pt>
                <c:pt idx="24">
                  <c:v>-0.840624134484384</c:v>
                </c:pt>
                <c:pt idx="25">
                  <c:v>-0.82648826715094004</c:v>
                </c:pt>
                <c:pt idx="26">
                  <c:v>-0.65009820286262199</c:v>
                </c:pt>
                <c:pt idx="27">
                  <c:v>-0.54610427106872494</c:v>
                </c:pt>
                <c:pt idx="28">
                  <c:v>-0.50263397100424201</c:v>
                </c:pt>
                <c:pt idx="29">
                  <c:v>-0.50827717587863996</c:v>
                </c:pt>
                <c:pt idx="30">
                  <c:v>-0.69388589005838497</c:v>
                </c:pt>
                <c:pt idx="31">
                  <c:v>-0.72503841968913096</c:v>
                </c:pt>
                <c:pt idx="32">
                  <c:v>-0.79989663021732405</c:v>
                </c:pt>
                <c:pt idx="33">
                  <c:v>-0.79067721466339502</c:v>
                </c:pt>
                <c:pt idx="34">
                  <c:v>-0.69717267641915703</c:v>
                </c:pt>
                <c:pt idx="35">
                  <c:v>-0.58387962242384595</c:v>
                </c:pt>
                <c:pt idx="36">
                  <c:v>-0.54129309836928896</c:v>
                </c:pt>
                <c:pt idx="37">
                  <c:v>-0.54080510270301996</c:v>
                </c:pt>
                <c:pt idx="38">
                  <c:v>-0.63967401282625402</c:v>
                </c:pt>
                <c:pt idx="39">
                  <c:v>-0.625666562216181</c:v>
                </c:pt>
                <c:pt idx="40">
                  <c:v>-0.67101376681803404</c:v>
                </c:pt>
                <c:pt idx="41">
                  <c:v>-0.67860179827604505</c:v>
                </c:pt>
                <c:pt idx="42">
                  <c:v>-0.62469006285091599</c:v>
                </c:pt>
                <c:pt idx="43">
                  <c:v>-0.67870126594996705</c:v>
                </c:pt>
                <c:pt idx="44">
                  <c:v>-0.70695534709115904</c:v>
                </c:pt>
                <c:pt idx="45">
                  <c:v>-0.737391317101738</c:v>
                </c:pt>
                <c:pt idx="46">
                  <c:v>-0.58516628376629498</c:v>
                </c:pt>
                <c:pt idx="47">
                  <c:v>-0.52525863617989299</c:v>
                </c:pt>
                <c:pt idx="48">
                  <c:v>-0.45142376267763001</c:v>
                </c:pt>
                <c:pt idx="49">
                  <c:v>-0.28107548053709702</c:v>
                </c:pt>
                <c:pt idx="50">
                  <c:v>-3.9374833180928201E-2</c:v>
                </c:pt>
                <c:pt idx="51">
                  <c:v>0.113319284626085</c:v>
                </c:pt>
                <c:pt idx="52">
                  <c:v>0.29519564682918298</c:v>
                </c:pt>
                <c:pt idx="53">
                  <c:v>0.44923297475067803</c:v>
                </c:pt>
                <c:pt idx="54">
                  <c:v>0.40346762992694302</c:v>
                </c:pt>
                <c:pt idx="55">
                  <c:v>0.27291454616612199</c:v>
                </c:pt>
                <c:pt idx="56">
                  <c:v>0.28129634209335003</c:v>
                </c:pt>
                <c:pt idx="57">
                  <c:v>0.24600427566984701</c:v>
                </c:pt>
                <c:pt idx="58">
                  <c:v>0.37278457462730102</c:v>
                </c:pt>
                <c:pt idx="59">
                  <c:v>0.42568993521230097</c:v>
                </c:pt>
                <c:pt idx="60">
                  <c:v>0.50167825185169401</c:v>
                </c:pt>
                <c:pt idx="61">
                  <c:v>0.43626226981436</c:v>
                </c:pt>
                <c:pt idx="62">
                  <c:v>0.26832764570295797</c:v>
                </c:pt>
                <c:pt idx="63">
                  <c:v>0.10543010272011299</c:v>
                </c:pt>
                <c:pt idx="64">
                  <c:v>-0.12493966357226099</c:v>
                </c:pt>
                <c:pt idx="65">
                  <c:v>-0.36569459109563401</c:v>
                </c:pt>
                <c:pt idx="66">
                  <c:v>-0.48503706503981198</c:v>
                </c:pt>
                <c:pt idx="67">
                  <c:v>-0.49094465418654498</c:v>
                </c:pt>
                <c:pt idx="68">
                  <c:v>-0.530333423051078</c:v>
                </c:pt>
                <c:pt idx="69">
                  <c:v>-0.43096390336063201</c:v>
                </c:pt>
                <c:pt idx="70">
                  <c:v>-0.49813429115253699</c:v>
                </c:pt>
                <c:pt idx="71">
                  <c:v>-0.55076167693776401</c:v>
                </c:pt>
                <c:pt idx="72">
                  <c:v>-0.55779984594143905</c:v>
                </c:pt>
                <c:pt idx="73">
                  <c:v>-0.56259860022841601</c:v>
                </c:pt>
                <c:pt idx="74">
                  <c:v>-0.51049953162992801</c:v>
                </c:pt>
                <c:pt idx="75">
                  <c:v>-0.42943217073834899</c:v>
                </c:pt>
                <c:pt idx="76">
                  <c:v>-0.34762539851936802</c:v>
                </c:pt>
                <c:pt idx="77">
                  <c:v>-0.25713400632282202</c:v>
                </c:pt>
                <c:pt idx="78">
                  <c:v>-6.8467926956430697E-2</c:v>
                </c:pt>
                <c:pt idx="79">
                  <c:v>-0.135756896614662</c:v>
                </c:pt>
                <c:pt idx="80">
                  <c:v>-0.283985960400365</c:v>
                </c:pt>
                <c:pt idx="81">
                  <c:v>-0.33986821066936601</c:v>
                </c:pt>
                <c:pt idx="82">
                  <c:v>-0.48528070458119799</c:v>
                </c:pt>
                <c:pt idx="83">
                  <c:v>-0.54631605687846496</c:v>
                </c:pt>
                <c:pt idx="84">
                  <c:v>-0.62835518654741696</c:v>
                </c:pt>
                <c:pt idx="85">
                  <c:v>-0.53747118398559401</c:v>
                </c:pt>
                <c:pt idx="86">
                  <c:v>-0.40221355793900598</c:v>
                </c:pt>
                <c:pt idx="87">
                  <c:v>-0.40202266988799201</c:v>
                </c:pt>
                <c:pt idx="88">
                  <c:v>-0.46428670331074201</c:v>
                </c:pt>
                <c:pt idx="89">
                  <c:v>-0.65175895722751798</c:v>
                </c:pt>
                <c:pt idx="90">
                  <c:v>-0.86965509681137898</c:v>
                </c:pt>
                <c:pt idx="91">
                  <c:v>-0.73721974586735195</c:v>
                </c:pt>
                <c:pt idx="92">
                  <c:v>-0.86064768653795498</c:v>
                </c:pt>
                <c:pt idx="93">
                  <c:v>-0.72797610260111201</c:v>
                </c:pt>
                <c:pt idx="94">
                  <c:v>-0.74675109231731096</c:v>
                </c:pt>
                <c:pt idx="95">
                  <c:v>-0.72683604692536496</c:v>
                </c:pt>
                <c:pt idx="96">
                  <c:v>-0.62655761807848798</c:v>
                </c:pt>
                <c:pt idx="97">
                  <c:v>-0.62697190869056996</c:v>
                </c:pt>
                <c:pt idx="98">
                  <c:v>-0.66451630909338399</c:v>
                </c:pt>
                <c:pt idx="99">
                  <c:v>-0.677981867010509</c:v>
                </c:pt>
                <c:pt idx="100">
                  <c:v>-0.52360482416009602</c:v>
                </c:pt>
                <c:pt idx="101">
                  <c:v>-0.53585911396753005</c:v>
                </c:pt>
                <c:pt idx="102">
                  <c:v>-0.45752616370020799</c:v>
                </c:pt>
                <c:pt idx="103">
                  <c:v>8.7997598119563102E-3</c:v>
                </c:pt>
                <c:pt idx="104">
                  <c:v>-0.116151074791798</c:v>
                </c:pt>
                <c:pt idx="105">
                  <c:v>-0.31077289901185501</c:v>
                </c:pt>
                <c:pt idx="106">
                  <c:v>-0.51900063788117601</c:v>
                </c:pt>
                <c:pt idx="107">
                  <c:v>-0.71884974745185704</c:v>
                </c:pt>
                <c:pt idx="108">
                  <c:v>-0.81812674602701496</c:v>
                </c:pt>
                <c:pt idx="109">
                  <c:v>-0.71137649242491097</c:v>
                </c:pt>
                <c:pt idx="110">
                  <c:v>-0.71388206349726302</c:v>
                </c:pt>
                <c:pt idx="111">
                  <c:v>-0.78515161340316098</c:v>
                </c:pt>
                <c:pt idx="112">
                  <c:v>-0.69365768507474801</c:v>
                </c:pt>
                <c:pt idx="113">
                  <c:v>-0.75433661218737302</c:v>
                </c:pt>
                <c:pt idx="114">
                  <c:v>-0.59688202327265805</c:v>
                </c:pt>
                <c:pt idx="115">
                  <c:v>-0.48413372709975899</c:v>
                </c:pt>
                <c:pt idx="116">
                  <c:v>-0.40129326478326999</c:v>
                </c:pt>
                <c:pt idx="117">
                  <c:v>-0.491012301194864</c:v>
                </c:pt>
                <c:pt idx="118">
                  <c:v>-0.59580739690191997</c:v>
                </c:pt>
                <c:pt idx="119">
                  <c:v>-0.73783096078059296</c:v>
                </c:pt>
                <c:pt idx="120">
                  <c:v>-0.54718141708082302</c:v>
                </c:pt>
                <c:pt idx="121">
                  <c:v>-0.54318480690147897</c:v>
                </c:pt>
                <c:pt idx="122">
                  <c:v>-0.57827533837719303</c:v>
                </c:pt>
                <c:pt idx="123">
                  <c:v>-0.42796165410638098</c:v>
                </c:pt>
                <c:pt idx="124">
                  <c:v>-0.24920874982886501</c:v>
                </c:pt>
                <c:pt idx="125">
                  <c:v>-0.23906701883109799</c:v>
                </c:pt>
                <c:pt idx="126">
                  <c:v>-0.15496437704576599</c:v>
                </c:pt>
                <c:pt idx="127">
                  <c:v>-0.35199775825511898</c:v>
                </c:pt>
                <c:pt idx="128">
                  <c:v>-0.20802116337100801</c:v>
                </c:pt>
                <c:pt idx="129">
                  <c:v>-0.179539388848968</c:v>
                </c:pt>
                <c:pt idx="130">
                  <c:v>0.11142905168322501</c:v>
                </c:pt>
                <c:pt idx="131">
                  <c:v>8.4920962704922998E-2</c:v>
                </c:pt>
                <c:pt idx="132">
                  <c:v>-9.607419410977E-2</c:v>
                </c:pt>
                <c:pt idx="133">
                  <c:v>-7.7040526414380696E-3</c:v>
                </c:pt>
                <c:pt idx="134">
                  <c:v>0.14082846588204201</c:v>
                </c:pt>
                <c:pt idx="135">
                  <c:v>-1.26801433563733E-2</c:v>
                </c:pt>
                <c:pt idx="136">
                  <c:v>-6.16592636413704E-2</c:v>
                </c:pt>
                <c:pt idx="137">
                  <c:v>-2.1437203801483801E-2</c:v>
                </c:pt>
                <c:pt idx="138">
                  <c:v>2.6078976903990601E-2</c:v>
                </c:pt>
                <c:pt idx="139">
                  <c:v>2.6993968253472101E-2</c:v>
                </c:pt>
                <c:pt idx="140">
                  <c:v>0.161908764323275</c:v>
                </c:pt>
                <c:pt idx="141">
                  <c:v>8.9648621193627001E-2</c:v>
                </c:pt>
                <c:pt idx="142">
                  <c:v>-0.11564454675602</c:v>
                </c:pt>
                <c:pt idx="143">
                  <c:v>-0.148413362669881</c:v>
                </c:pt>
                <c:pt idx="144">
                  <c:v>-1.22115126640162E-2</c:v>
                </c:pt>
                <c:pt idx="145">
                  <c:v>4.9170208498853903E-2</c:v>
                </c:pt>
                <c:pt idx="146">
                  <c:v>-2.38676802361391E-2</c:v>
                </c:pt>
                <c:pt idx="147">
                  <c:v>0.116948168724076</c:v>
                </c:pt>
                <c:pt idx="148">
                  <c:v>0.10675901886531999</c:v>
                </c:pt>
                <c:pt idx="149">
                  <c:v>0.191908593959111</c:v>
                </c:pt>
                <c:pt idx="150">
                  <c:v>0.25120460167500702</c:v>
                </c:pt>
                <c:pt idx="151">
                  <c:v>0.16301646286589</c:v>
                </c:pt>
                <c:pt idx="152">
                  <c:v>0.35363913510228501</c:v>
                </c:pt>
                <c:pt idx="153">
                  <c:v>0.20405699182797599</c:v>
                </c:pt>
                <c:pt idx="154">
                  <c:v>5.0377262996548197E-2</c:v>
                </c:pt>
                <c:pt idx="155">
                  <c:v>0.14599322509961299</c:v>
                </c:pt>
                <c:pt idx="156">
                  <c:v>5.4917748329753498E-2</c:v>
                </c:pt>
                <c:pt idx="157">
                  <c:v>4.8390298961704499E-2</c:v>
                </c:pt>
                <c:pt idx="158">
                  <c:v>-5.3987132383055303E-2</c:v>
                </c:pt>
                <c:pt idx="159">
                  <c:v>-0.28539203319457701</c:v>
                </c:pt>
                <c:pt idx="160">
                  <c:v>-0.56304355758760305</c:v>
                </c:pt>
                <c:pt idx="161">
                  <c:v>-0.75421814770052797</c:v>
                </c:pt>
                <c:pt idx="162">
                  <c:v>-0.85278143245344296</c:v>
                </c:pt>
                <c:pt idx="163">
                  <c:v>-0.83912816867650497</c:v>
                </c:pt>
                <c:pt idx="164">
                  <c:v>-0.72342942904474905</c:v>
                </c:pt>
                <c:pt idx="165">
                  <c:v>-0.81592812064707199</c:v>
                </c:pt>
                <c:pt idx="166">
                  <c:v>-1.0171836376769501</c:v>
                </c:pt>
                <c:pt idx="167">
                  <c:v>-1.17445210404584</c:v>
                </c:pt>
                <c:pt idx="168">
                  <c:v>-1.23727710364152</c:v>
                </c:pt>
                <c:pt idx="169">
                  <c:v>-1.36750294439576</c:v>
                </c:pt>
                <c:pt idx="170">
                  <c:v>-1.36220823132958</c:v>
                </c:pt>
                <c:pt idx="171">
                  <c:v>-1.17600135107006</c:v>
                </c:pt>
                <c:pt idx="172">
                  <c:v>-1.0850737377273201</c:v>
                </c:pt>
                <c:pt idx="173">
                  <c:v>-0.96672138485998005</c:v>
                </c:pt>
                <c:pt idx="174">
                  <c:v>-0.81911692981102502</c:v>
                </c:pt>
                <c:pt idx="175">
                  <c:v>-0.91392998540626502</c:v>
                </c:pt>
                <c:pt idx="176">
                  <c:v>-0.97139136442336804</c:v>
                </c:pt>
                <c:pt idx="177">
                  <c:v>-1.0152471368863001</c:v>
                </c:pt>
                <c:pt idx="178">
                  <c:v>-1.1679505263905301</c:v>
                </c:pt>
                <c:pt idx="179">
                  <c:v>-1.2462661495645999</c:v>
                </c:pt>
                <c:pt idx="180">
                  <c:v>-1.2181944244328999</c:v>
                </c:pt>
                <c:pt idx="181">
                  <c:v>-1.2729291281600199</c:v>
                </c:pt>
                <c:pt idx="182">
                  <c:v>-1.15781638343877</c:v>
                </c:pt>
                <c:pt idx="183">
                  <c:v>-1.0922317884914901</c:v>
                </c:pt>
                <c:pt idx="184">
                  <c:v>-1.0970272554156699</c:v>
                </c:pt>
                <c:pt idx="185">
                  <c:v>-1.0987758532213101</c:v>
                </c:pt>
                <c:pt idx="186">
                  <c:v>-1.17846525745372</c:v>
                </c:pt>
                <c:pt idx="187">
                  <c:v>-1.0940610783556299</c:v>
                </c:pt>
                <c:pt idx="188">
                  <c:v>-1.0775488030906899</c:v>
                </c:pt>
                <c:pt idx="189">
                  <c:v>-0.945591942706966</c:v>
                </c:pt>
                <c:pt idx="190">
                  <c:v>-0.85537821880123799</c:v>
                </c:pt>
                <c:pt idx="191">
                  <c:v>-0.73374102058151303</c:v>
                </c:pt>
                <c:pt idx="192">
                  <c:v>-0.77395832947944998</c:v>
                </c:pt>
                <c:pt idx="193">
                  <c:v>-0.74535987703374296</c:v>
                </c:pt>
                <c:pt idx="194">
                  <c:v>-0.72472008754343897</c:v>
                </c:pt>
                <c:pt idx="195">
                  <c:v>-0.64194602594884498</c:v>
                </c:pt>
                <c:pt idx="196">
                  <c:v>-0.49617378503498499</c:v>
                </c:pt>
                <c:pt idx="197">
                  <c:v>-0.43191019629692801</c:v>
                </c:pt>
                <c:pt idx="198">
                  <c:v>-0.383818645068005</c:v>
                </c:pt>
                <c:pt idx="199">
                  <c:v>-0.38737208873336798</c:v>
                </c:pt>
                <c:pt idx="200">
                  <c:v>-0.45017645944193702</c:v>
                </c:pt>
                <c:pt idx="201">
                  <c:v>-0.53488439639483898</c:v>
                </c:pt>
                <c:pt idx="202">
                  <c:v>-0.55823116866939204</c:v>
                </c:pt>
                <c:pt idx="203">
                  <c:v>-0.57550592072830897</c:v>
                </c:pt>
                <c:pt idx="204">
                  <c:v>-0.60511356955398798</c:v>
                </c:pt>
                <c:pt idx="205">
                  <c:v>-0.51000674441502203</c:v>
                </c:pt>
                <c:pt idx="206">
                  <c:v>-0.49089462502362002</c:v>
                </c:pt>
                <c:pt idx="207">
                  <c:v>-0.60406440757098301</c:v>
                </c:pt>
                <c:pt idx="208">
                  <c:v>-0.66304147229506305</c:v>
                </c:pt>
                <c:pt idx="209">
                  <c:v>-0.57341067958276604</c:v>
                </c:pt>
                <c:pt idx="210">
                  <c:v>-0.46697315927607502</c:v>
                </c:pt>
                <c:pt idx="211">
                  <c:v>-0.41728816146898401</c:v>
                </c:pt>
                <c:pt idx="212">
                  <c:v>-0.50723284559381598</c:v>
                </c:pt>
                <c:pt idx="213">
                  <c:v>-0.621059602069712</c:v>
                </c:pt>
                <c:pt idx="214">
                  <c:v>-0.58949136272981495</c:v>
                </c:pt>
                <c:pt idx="215">
                  <c:v>-0.59897920563038498</c:v>
                </c:pt>
                <c:pt idx="216">
                  <c:v>-0.51510661885519504</c:v>
                </c:pt>
                <c:pt idx="217">
                  <c:v>-0.452695106923094</c:v>
                </c:pt>
                <c:pt idx="218">
                  <c:v>-0.50511218318597695</c:v>
                </c:pt>
                <c:pt idx="219">
                  <c:v>-0.63116033064250399</c:v>
                </c:pt>
                <c:pt idx="220">
                  <c:v>-0.59335317678471799</c:v>
                </c:pt>
                <c:pt idx="221">
                  <c:v>-0.36241715006679298</c:v>
                </c:pt>
                <c:pt idx="222">
                  <c:v>-0.20598984408186699</c:v>
                </c:pt>
                <c:pt idx="223">
                  <c:v>-4.6932083504558103E-2</c:v>
                </c:pt>
                <c:pt idx="224">
                  <c:v>0.245913355544262</c:v>
                </c:pt>
                <c:pt idx="225">
                  <c:v>0.93687223411960696</c:v>
                </c:pt>
                <c:pt idx="226">
                  <c:v>1.41936376690456</c:v>
                </c:pt>
                <c:pt idx="227">
                  <c:v>1.47109408979857</c:v>
                </c:pt>
                <c:pt idx="228">
                  <c:v>1.6321678182763</c:v>
                </c:pt>
                <c:pt idx="229">
                  <c:v>1.9690868402633299</c:v>
                </c:pt>
                <c:pt idx="230">
                  <c:v>1.83095385902432</c:v>
                </c:pt>
                <c:pt idx="231">
                  <c:v>1.60511581127661</c:v>
                </c:pt>
                <c:pt idx="232">
                  <c:v>1.4632626315810799</c:v>
                </c:pt>
                <c:pt idx="233">
                  <c:v>1.28029921850388</c:v>
                </c:pt>
                <c:pt idx="234">
                  <c:v>0.97106193829145604</c:v>
                </c:pt>
                <c:pt idx="235">
                  <c:v>0.88293974255966101</c:v>
                </c:pt>
                <c:pt idx="236">
                  <c:v>0.632838144069227</c:v>
                </c:pt>
                <c:pt idx="237">
                  <c:v>0.533365085656067</c:v>
                </c:pt>
                <c:pt idx="238">
                  <c:v>0.35798214081780799</c:v>
                </c:pt>
                <c:pt idx="239">
                  <c:v>0.17524194543238</c:v>
                </c:pt>
                <c:pt idx="240">
                  <c:v>0.23140305039151901</c:v>
                </c:pt>
                <c:pt idx="241">
                  <c:v>0.174361262796314</c:v>
                </c:pt>
                <c:pt idx="242">
                  <c:v>-2.58544243776852E-2</c:v>
                </c:pt>
                <c:pt idx="243">
                  <c:v>-7.6578329188183095E-2</c:v>
                </c:pt>
                <c:pt idx="244">
                  <c:v>0.121206772356517</c:v>
                </c:pt>
                <c:pt idx="245">
                  <c:v>0.20810049346578799</c:v>
                </c:pt>
                <c:pt idx="246">
                  <c:v>6.4329634608147099E-2</c:v>
                </c:pt>
                <c:pt idx="247">
                  <c:v>6.51188348733613E-2</c:v>
                </c:pt>
                <c:pt idx="248">
                  <c:v>-0.238772463133233</c:v>
                </c:pt>
                <c:pt idx="249">
                  <c:v>-0.35578445229371802</c:v>
                </c:pt>
                <c:pt idx="250">
                  <c:v>-0.46562340346702402</c:v>
                </c:pt>
                <c:pt idx="251">
                  <c:v>-0.62426004219484998</c:v>
                </c:pt>
                <c:pt idx="252">
                  <c:v>-0.57494514557723198</c:v>
                </c:pt>
                <c:pt idx="253">
                  <c:v>-0.65437191682825202</c:v>
                </c:pt>
                <c:pt idx="254">
                  <c:v>-0.76080972732632302</c:v>
                </c:pt>
                <c:pt idx="255">
                  <c:v>-0.86748156194595205</c:v>
                </c:pt>
                <c:pt idx="256">
                  <c:v>-0.96566025846663694</c:v>
                </c:pt>
                <c:pt idx="257">
                  <c:v>-1.02874294677168</c:v>
                </c:pt>
                <c:pt idx="258">
                  <c:v>-1.0268419636972099</c:v>
                </c:pt>
                <c:pt idx="259">
                  <c:v>-0.96569323426493303</c:v>
                </c:pt>
                <c:pt idx="260">
                  <c:v>-0.76674803454944795</c:v>
                </c:pt>
                <c:pt idx="261">
                  <c:v>-0.96997139797102905</c:v>
                </c:pt>
                <c:pt idx="262">
                  <c:v>-0.94551922319033699</c:v>
                </c:pt>
                <c:pt idx="263">
                  <c:v>-0.80394104869548899</c:v>
                </c:pt>
                <c:pt idx="264">
                  <c:v>-0.84071086358972602</c:v>
                </c:pt>
                <c:pt idx="265">
                  <c:v>-0.954750327075645</c:v>
                </c:pt>
                <c:pt idx="266">
                  <c:v>-0.90077295788513201</c:v>
                </c:pt>
                <c:pt idx="267">
                  <c:v>-0.80079579715885596</c:v>
                </c:pt>
                <c:pt idx="268">
                  <c:v>-0.57765714119553901</c:v>
                </c:pt>
                <c:pt idx="269">
                  <c:v>-0.52249798108716705</c:v>
                </c:pt>
                <c:pt idx="270">
                  <c:v>-0.44567355492736699</c:v>
                </c:pt>
                <c:pt idx="271">
                  <c:v>-0.48837089127765299</c:v>
                </c:pt>
                <c:pt idx="272">
                  <c:v>-0.56975011212955595</c:v>
                </c:pt>
                <c:pt idx="273">
                  <c:v>-0.52796820024550695</c:v>
                </c:pt>
                <c:pt idx="274">
                  <c:v>-0.61091816535008803</c:v>
                </c:pt>
                <c:pt idx="275">
                  <c:v>-0.658256632361233</c:v>
                </c:pt>
                <c:pt idx="276">
                  <c:v>-0.73276192187523004</c:v>
                </c:pt>
                <c:pt idx="277">
                  <c:v>-0.78763496338030603</c:v>
                </c:pt>
                <c:pt idx="278">
                  <c:v>-0.84310185995836695</c:v>
                </c:pt>
                <c:pt idx="279">
                  <c:v>-0.76153057820387504</c:v>
                </c:pt>
                <c:pt idx="280">
                  <c:v>-0.86411112442389204</c:v>
                </c:pt>
                <c:pt idx="281">
                  <c:v>-0.82451234426095898</c:v>
                </c:pt>
                <c:pt idx="282">
                  <c:v>-0.72370809538643199</c:v>
                </c:pt>
                <c:pt idx="283">
                  <c:v>-0.54110481296109603</c:v>
                </c:pt>
                <c:pt idx="284">
                  <c:v>-0.60349913690673795</c:v>
                </c:pt>
                <c:pt idx="285">
                  <c:v>-0.66244920744782698</c:v>
                </c:pt>
                <c:pt idx="286">
                  <c:v>-0.71706153126273398</c:v>
                </c:pt>
                <c:pt idx="287">
                  <c:v>-0.83288650586792201</c:v>
                </c:pt>
                <c:pt idx="288">
                  <c:v>-0.63608954352620595</c:v>
                </c:pt>
                <c:pt idx="289">
                  <c:v>-0.67600970213313605</c:v>
                </c:pt>
                <c:pt idx="290">
                  <c:v>-0.76819599292409801</c:v>
                </c:pt>
                <c:pt idx="291">
                  <c:v>-0.71366156169823303</c:v>
                </c:pt>
                <c:pt idx="292">
                  <c:v>-0.78256508777067701</c:v>
                </c:pt>
                <c:pt idx="293">
                  <c:v>-0.93504576078687596</c:v>
                </c:pt>
                <c:pt idx="294">
                  <c:v>-0.83681813692707296</c:v>
                </c:pt>
                <c:pt idx="295">
                  <c:v>-0.88706192913138704</c:v>
                </c:pt>
                <c:pt idx="296">
                  <c:v>-0.85378791839884405</c:v>
                </c:pt>
                <c:pt idx="297">
                  <c:v>-0.74309915888496503</c:v>
                </c:pt>
                <c:pt idx="298">
                  <c:v>-0.69102922530757604</c:v>
                </c:pt>
                <c:pt idx="299">
                  <c:v>-0.62426179901547696</c:v>
                </c:pt>
                <c:pt idx="300">
                  <c:v>-0.41586841201039598</c:v>
                </c:pt>
                <c:pt idx="301">
                  <c:v>-0.36654686346287402</c:v>
                </c:pt>
                <c:pt idx="302">
                  <c:v>-0.25749182265058401</c:v>
                </c:pt>
                <c:pt idx="303">
                  <c:v>-0.19951643505944699</c:v>
                </c:pt>
                <c:pt idx="304">
                  <c:v>-0.14917491140880201</c:v>
                </c:pt>
                <c:pt idx="305">
                  <c:v>-0.12331741656492599</c:v>
                </c:pt>
                <c:pt idx="306">
                  <c:v>-7.1635830422580996E-2</c:v>
                </c:pt>
                <c:pt idx="307">
                  <c:v>0.22270392438921699</c:v>
                </c:pt>
                <c:pt idx="308">
                  <c:v>0.32344689874211302</c:v>
                </c:pt>
                <c:pt idx="309">
                  <c:v>0.15773798942663</c:v>
                </c:pt>
                <c:pt idx="310">
                  <c:v>0.22620488417898801</c:v>
                </c:pt>
                <c:pt idx="311">
                  <c:v>0.26455296870665002</c:v>
                </c:pt>
                <c:pt idx="312">
                  <c:v>0.496191646340226</c:v>
                </c:pt>
                <c:pt idx="313">
                  <c:v>0.53276314496404198</c:v>
                </c:pt>
                <c:pt idx="314">
                  <c:v>0.30286228694599898</c:v>
                </c:pt>
                <c:pt idx="315">
                  <c:v>0.18097012270496099</c:v>
                </c:pt>
                <c:pt idx="316">
                  <c:v>7.8971877988018302E-2</c:v>
                </c:pt>
                <c:pt idx="317">
                  <c:v>-5.1150682811343896E-3</c:v>
                </c:pt>
                <c:pt idx="318">
                  <c:v>-8.1607201826526907E-2</c:v>
                </c:pt>
                <c:pt idx="319">
                  <c:v>-0.124140808815089</c:v>
                </c:pt>
                <c:pt idx="320">
                  <c:v>-0.145191639726827</c:v>
                </c:pt>
                <c:pt idx="321">
                  <c:v>-9.7968916743215603E-2</c:v>
                </c:pt>
                <c:pt idx="322">
                  <c:v>-7.3956135504267106E-2</c:v>
                </c:pt>
                <c:pt idx="323">
                  <c:v>1.42832158572188E-2</c:v>
                </c:pt>
                <c:pt idx="324">
                  <c:v>9.0734499021645695E-2</c:v>
                </c:pt>
                <c:pt idx="325">
                  <c:v>6.6539590279815E-2</c:v>
                </c:pt>
                <c:pt idx="326">
                  <c:v>-7.8975152921348605E-3</c:v>
                </c:pt>
                <c:pt idx="327">
                  <c:v>-6.7092980970029595E-2</c:v>
                </c:pt>
                <c:pt idx="328">
                  <c:v>-0.14108909288243601</c:v>
                </c:pt>
                <c:pt idx="329">
                  <c:v>-0.26439830484867399</c:v>
                </c:pt>
                <c:pt idx="330">
                  <c:v>-0.33959851434049099</c:v>
                </c:pt>
                <c:pt idx="331">
                  <c:v>-0.41009067258186299</c:v>
                </c:pt>
                <c:pt idx="332">
                  <c:v>-0.57524812653042801</c:v>
                </c:pt>
                <c:pt idx="333">
                  <c:v>-0.60853587123285102</c:v>
                </c:pt>
                <c:pt idx="334">
                  <c:v>-0.65391070315642896</c:v>
                </c:pt>
                <c:pt idx="335">
                  <c:v>-0.67484091270804103</c:v>
                </c:pt>
                <c:pt idx="336">
                  <c:v>-0.76878426807066802</c:v>
                </c:pt>
                <c:pt idx="337">
                  <c:v>-0.69681217779839699</c:v>
                </c:pt>
                <c:pt idx="338">
                  <c:v>-0.66732591753232895</c:v>
                </c:pt>
                <c:pt idx="339">
                  <c:v>-0.571644654175124</c:v>
                </c:pt>
                <c:pt idx="340">
                  <c:v>-0.58059981183152998</c:v>
                </c:pt>
                <c:pt idx="341">
                  <c:v>-0.535968518870241</c:v>
                </c:pt>
                <c:pt idx="342">
                  <c:v>-0.47383350758753401</c:v>
                </c:pt>
                <c:pt idx="343">
                  <c:v>-0.54006710232659005</c:v>
                </c:pt>
                <c:pt idx="344">
                  <c:v>-0.527091189928937</c:v>
                </c:pt>
                <c:pt idx="345">
                  <c:v>-0.23320194349884499</c:v>
                </c:pt>
                <c:pt idx="346">
                  <c:v>-0.187486223784954</c:v>
                </c:pt>
                <c:pt idx="347">
                  <c:v>6.3540656757508002E-2</c:v>
                </c:pt>
                <c:pt idx="348">
                  <c:v>-0.13410856449412101</c:v>
                </c:pt>
                <c:pt idx="349">
                  <c:v>-0.26811516722253598</c:v>
                </c:pt>
                <c:pt idx="350">
                  <c:v>-0.35871635430704302</c:v>
                </c:pt>
                <c:pt idx="351">
                  <c:v>-0.40397976376522599</c:v>
                </c:pt>
                <c:pt idx="352">
                  <c:v>-0.228694513493233</c:v>
                </c:pt>
                <c:pt idx="353">
                  <c:v>-0.449160887919475</c:v>
                </c:pt>
                <c:pt idx="354">
                  <c:v>-0.44006901436142598</c:v>
                </c:pt>
                <c:pt idx="355">
                  <c:v>-0.39740166641008801</c:v>
                </c:pt>
                <c:pt idx="356">
                  <c:v>-0.49342677519649603</c:v>
                </c:pt>
                <c:pt idx="357">
                  <c:v>-0.485246604157829</c:v>
                </c:pt>
                <c:pt idx="358">
                  <c:v>-0.52167716029987499</c:v>
                </c:pt>
                <c:pt idx="359">
                  <c:v>-0.66401065637202705</c:v>
                </c:pt>
                <c:pt idx="360">
                  <c:v>-0.64206251438558704</c:v>
                </c:pt>
                <c:pt idx="361">
                  <c:v>-0.45486890479008402</c:v>
                </c:pt>
                <c:pt idx="362">
                  <c:v>-0.134393621787844</c:v>
                </c:pt>
                <c:pt idx="363">
                  <c:v>-0.270699008621201</c:v>
                </c:pt>
                <c:pt idx="364">
                  <c:v>-0.31516225028240302</c:v>
                </c:pt>
                <c:pt idx="365">
                  <c:v>-0.474665957603915</c:v>
                </c:pt>
                <c:pt idx="366">
                  <c:v>-0.61326161938204005</c:v>
                </c:pt>
                <c:pt idx="367">
                  <c:v>-0.85514230075963305</c:v>
                </c:pt>
                <c:pt idx="368">
                  <c:v>-0.90382512565385598</c:v>
                </c:pt>
                <c:pt idx="369">
                  <c:v>-0.86180241260651202</c:v>
                </c:pt>
                <c:pt idx="370">
                  <c:v>-1.1297068971363</c:v>
                </c:pt>
                <c:pt idx="371">
                  <c:v>-1.3916052164631301</c:v>
                </c:pt>
                <c:pt idx="372">
                  <c:v>-1.3691886610499699</c:v>
                </c:pt>
                <c:pt idx="373">
                  <c:v>-1.45231260655345</c:v>
                </c:pt>
                <c:pt idx="374">
                  <c:v>-1.5318411575711499</c:v>
                </c:pt>
                <c:pt idx="375">
                  <c:v>-1.57299904332181</c:v>
                </c:pt>
                <c:pt idx="376">
                  <c:v>-1.55823037137368</c:v>
                </c:pt>
                <c:pt idx="377">
                  <c:v>-1.7524632173304999</c:v>
                </c:pt>
                <c:pt idx="378">
                  <c:v>-1.7393760679960599</c:v>
                </c:pt>
                <c:pt idx="379">
                  <c:v>-1.73191240292046</c:v>
                </c:pt>
                <c:pt idx="380">
                  <c:v>-1.62737024442284</c:v>
                </c:pt>
                <c:pt idx="381">
                  <c:v>-1.6268849996649399</c:v>
                </c:pt>
                <c:pt idx="382">
                  <c:v>-1.51355737256165</c:v>
                </c:pt>
                <c:pt idx="383">
                  <c:v>-1.5600899327375399</c:v>
                </c:pt>
                <c:pt idx="384">
                  <c:v>-1.2426116546072501</c:v>
                </c:pt>
                <c:pt idx="385">
                  <c:v>-1.11131169892344</c:v>
                </c:pt>
                <c:pt idx="386">
                  <c:v>-1.02727833276594</c:v>
                </c:pt>
                <c:pt idx="387">
                  <c:v>-0.60785612931529898</c:v>
                </c:pt>
                <c:pt idx="388">
                  <c:v>-0.379664925052623</c:v>
                </c:pt>
                <c:pt idx="389">
                  <c:v>3.9543309169268799E-2</c:v>
                </c:pt>
                <c:pt idx="390">
                  <c:v>3.0559828069904899E-2</c:v>
                </c:pt>
                <c:pt idx="391">
                  <c:v>0.26470761191014802</c:v>
                </c:pt>
                <c:pt idx="392">
                  <c:v>0.64357869035344195</c:v>
                </c:pt>
                <c:pt idx="393">
                  <c:v>0.74344025573666495</c:v>
                </c:pt>
                <c:pt idx="394">
                  <c:v>0.87562025864576198</c:v>
                </c:pt>
                <c:pt idx="395">
                  <c:v>0.999327469167688</c:v>
                </c:pt>
                <c:pt idx="396">
                  <c:v>0.68945244239113401</c:v>
                </c:pt>
                <c:pt idx="397">
                  <c:v>0.662379075541489</c:v>
                </c:pt>
                <c:pt idx="398">
                  <c:v>0.55205377557718804</c:v>
                </c:pt>
                <c:pt idx="399">
                  <c:v>0.55917342955105498</c:v>
                </c:pt>
                <c:pt idx="400">
                  <c:v>0.63622578986230705</c:v>
                </c:pt>
                <c:pt idx="401">
                  <c:v>0.48709776511039299</c:v>
                </c:pt>
                <c:pt idx="402">
                  <c:v>0.41955601227748002</c:v>
                </c:pt>
                <c:pt idx="403">
                  <c:v>0.57768837375070803</c:v>
                </c:pt>
                <c:pt idx="404">
                  <c:v>0.70160704641968796</c:v>
                </c:pt>
                <c:pt idx="405">
                  <c:v>0.87773745519792301</c:v>
                </c:pt>
                <c:pt idx="406">
                  <c:v>0.75056445349873302</c:v>
                </c:pt>
                <c:pt idx="407">
                  <c:v>0.53388844423327597</c:v>
                </c:pt>
                <c:pt idx="408">
                  <c:v>0.32570306910482</c:v>
                </c:pt>
                <c:pt idx="409">
                  <c:v>0.164305325098209</c:v>
                </c:pt>
                <c:pt idx="410">
                  <c:v>7.60507598902537E-2</c:v>
                </c:pt>
                <c:pt idx="411">
                  <c:v>0.23753164761907</c:v>
                </c:pt>
                <c:pt idx="412">
                  <c:v>0.164998587802279</c:v>
                </c:pt>
                <c:pt idx="413">
                  <c:v>0.10672819956919601</c:v>
                </c:pt>
                <c:pt idx="414">
                  <c:v>-1.09044885881121E-3</c:v>
                </c:pt>
                <c:pt idx="415">
                  <c:v>-9.21540564170302E-2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56F-426C-8671-A20BE4E510BA}"/>
            </c:ext>
          </c:extLst>
        </c:ser>
        <c:ser>
          <c:idx val="3"/>
          <c:order val="3"/>
          <c:tx>
            <c:strRef>
              <c:f>[fci_g_public_monthly_3yr.xlsx]fci_g_public_monthly_3yr!$N$11</c:f>
              <c:strCache>
                <c:ptCount val="1"/>
                <c:pt idx="0">
                  <c:v>FCI-G 평균</c:v>
                </c:pt>
              </c:strCache>
            </c:strRef>
          </c:tx>
          <c:spPr>
            <a:ln w="12700" cap="rnd">
              <a:solidFill>
                <a:sysClr val="windowText" lastClr="00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[fci_g_public_monthly_3yr.xlsx]fci_g_public_monthly_3yr!$A$12:$A$431</c:f>
              <c:numCache>
                <c:formatCode>m/d/yyyy</c:formatCode>
                <c:ptCount val="420"/>
                <c:pt idx="0">
                  <c:v>32904</c:v>
                </c:pt>
                <c:pt idx="1">
                  <c:v>32932</c:v>
                </c:pt>
                <c:pt idx="2">
                  <c:v>32962</c:v>
                </c:pt>
                <c:pt idx="3">
                  <c:v>32993</c:v>
                </c:pt>
                <c:pt idx="4">
                  <c:v>33024</c:v>
                </c:pt>
                <c:pt idx="5">
                  <c:v>33053</c:v>
                </c:pt>
                <c:pt idx="6">
                  <c:v>33085</c:v>
                </c:pt>
                <c:pt idx="7">
                  <c:v>33116</c:v>
                </c:pt>
                <c:pt idx="8">
                  <c:v>33144</c:v>
                </c:pt>
                <c:pt idx="9">
                  <c:v>33177</c:v>
                </c:pt>
                <c:pt idx="10">
                  <c:v>33207</c:v>
                </c:pt>
                <c:pt idx="11">
                  <c:v>33238</c:v>
                </c:pt>
                <c:pt idx="12">
                  <c:v>33269</c:v>
                </c:pt>
                <c:pt idx="13">
                  <c:v>33297</c:v>
                </c:pt>
                <c:pt idx="14">
                  <c:v>33326</c:v>
                </c:pt>
                <c:pt idx="15">
                  <c:v>33358</c:v>
                </c:pt>
                <c:pt idx="16">
                  <c:v>33389</c:v>
                </c:pt>
                <c:pt idx="17">
                  <c:v>33417</c:v>
                </c:pt>
                <c:pt idx="18">
                  <c:v>33450</c:v>
                </c:pt>
                <c:pt idx="19">
                  <c:v>33480</c:v>
                </c:pt>
                <c:pt idx="20">
                  <c:v>33511</c:v>
                </c:pt>
                <c:pt idx="21">
                  <c:v>33542</c:v>
                </c:pt>
                <c:pt idx="22">
                  <c:v>33571</c:v>
                </c:pt>
                <c:pt idx="23">
                  <c:v>33603</c:v>
                </c:pt>
                <c:pt idx="24">
                  <c:v>33634</c:v>
                </c:pt>
                <c:pt idx="25">
                  <c:v>33662</c:v>
                </c:pt>
                <c:pt idx="26">
                  <c:v>33694</c:v>
                </c:pt>
                <c:pt idx="27">
                  <c:v>33724</c:v>
                </c:pt>
                <c:pt idx="28">
                  <c:v>33753</c:v>
                </c:pt>
                <c:pt idx="29">
                  <c:v>33785</c:v>
                </c:pt>
                <c:pt idx="30">
                  <c:v>33816</c:v>
                </c:pt>
                <c:pt idx="31">
                  <c:v>33847</c:v>
                </c:pt>
                <c:pt idx="32">
                  <c:v>33877</c:v>
                </c:pt>
                <c:pt idx="33">
                  <c:v>33907</c:v>
                </c:pt>
                <c:pt idx="34">
                  <c:v>33938</c:v>
                </c:pt>
                <c:pt idx="35">
                  <c:v>33969</c:v>
                </c:pt>
                <c:pt idx="36">
                  <c:v>33998</c:v>
                </c:pt>
                <c:pt idx="37">
                  <c:v>34026</c:v>
                </c:pt>
                <c:pt idx="38">
                  <c:v>34059</c:v>
                </c:pt>
                <c:pt idx="39">
                  <c:v>34089</c:v>
                </c:pt>
                <c:pt idx="40">
                  <c:v>34117</c:v>
                </c:pt>
                <c:pt idx="41">
                  <c:v>34150</c:v>
                </c:pt>
                <c:pt idx="42">
                  <c:v>34180</c:v>
                </c:pt>
                <c:pt idx="43">
                  <c:v>34212</c:v>
                </c:pt>
                <c:pt idx="44">
                  <c:v>34242</c:v>
                </c:pt>
                <c:pt idx="45">
                  <c:v>34271</c:v>
                </c:pt>
                <c:pt idx="46">
                  <c:v>34303</c:v>
                </c:pt>
                <c:pt idx="47">
                  <c:v>34334</c:v>
                </c:pt>
                <c:pt idx="48">
                  <c:v>34365</c:v>
                </c:pt>
                <c:pt idx="49">
                  <c:v>34393</c:v>
                </c:pt>
                <c:pt idx="50">
                  <c:v>34424</c:v>
                </c:pt>
                <c:pt idx="51">
                  <c:v>34453</c:v>
                </c:pt>
                <c:pt idx="52">
                  <c:v>34485</c:v>
                </c:pt>
                <c:pt idx="53">
                  <c:v>34515</c:v>
                </c:pt>
                <c:pt idx="54">
                  <c:v>34544</c:v>
                </c:pt>
                <c:pt idx="55">
                  <c:v>34577</c:v>
                </c:pt>
                <c:pt idx="56">
                  <c:v>34607</c:v>
                </c:pt>
                <c:pt idx="57">
                  <c:v>34638</c:v>
                </c:pt>
                <c:pt idx="58">
                  <c:v>34668</c:v>
                </c:pt>
                <c:pt idx="59">
                  <c:v>34698</c:v>
                </c:pt>
                <c:pt idx="60">
                  <c:v>34730</c:v>
                </c:pt>
                <c:pt idx="61">
                  <c:v>34758</c:v>
                </c:pt>
                <c:pt idx="62">
                  <c:v>34789</c:v>
                </c:pt>
                <c:pt idx="63">
                  <c:v>34817</c:v>
                </c:pt>
                <c:pt idx="64">
                  <c:v>34850</c:v>
                </c:pt>
                <c:pt idx="65">
                  <c:v>34880</c:v>
                </c:pt>
                <c:pt idx="66">
                  <c:v>34911</c:v>
                </c:pt>
                <c:pt idx="67">
                  <c:v>34942</c:v>
                </c:pt>
                <c:pt idx="68">
                  <c:v>34971</c:v>
                </c:pt>
                <c:pt idx="69">
                  <c:v>35003</c:v>
                </c:pt>
                <c:pt idx="70">
                  <c:v>35033</c:v>
                </c:pt>
                <c:pt idx="71">
                  <c:v>35062</c:v>
                </c:pt>
                <c:pt idx="72">
                  <c:v>35095</c:v>
                </c:pt>
                <c:pt idx="73">
                  <c:v>35124</c:v>
                </c:pt>
                <c:pt idx="74">
                  <c:v>35153</c:v>
                </c:pt>
                <c:pt idx="75">
                  <c:v>35185</c:v>
                </c:pt>
                <c:pt idx="76">
                  <c:v>35216</c:v>
                </c:pt>
                <c:pt idx="77">
                  <c:v>35244</c:v>
                </c:pt>
                <c:pt idx="78">
                  <c:v>35277</c:v>
                </c:pt>
                <c:pt idx="79">
                  <c:v>35307</c:v>
                </c:pt>
                <c:pt idx="80">
                  <c:v>35338</c:v>
                </c:pt>
                <c:pt idx="81">
                  <c:v>35369</c:v>
                </c:pt>
                <c:pt idx="82">
                  <c:v>35398</c:v>
                </c:pt>
                <c:pt idx="83">
                  <c:v>35430</c:v>
                </c:pt>
                <c:pt idx="84">
                  <c:v>35461</c:v>
                </c:pt>
                <c:pt idx="85">
                  <c:v>35489</c:v>
                </c:pt>
                <c:pt idx="86">
                  <c:v>35520</c:v>
                </c:pt>
                <c:pt idx="87">
                  <c:v>35550</c:v>
                </c:pt>
                <c:pt idx="88">
                  <c:v>35580</c:v>
                </c:pt>
                <c:pt idx="89">
                  <c:v>35611</c:v>
                </c:pt>
                <c:pt idx="90">
                  <c:v>35642</c:v>
                </c:pt>
                <c:pt idx="91">
                  <c:v>35671</c:v>
                </c:pt>
                <c:pt idx="92">
                  <c:v>35703</c:v>
                </c:pt>
                <c:pt idx="93">
                  <c:v>35734</c:v>
                </c:pt>
                <c:pt idx="94">
                  <c:v>35762</c:v>
                </c:pt>
                <c:pt idx="95">
                  <c:v>35795</c:v>
                </c:pt>
                <c:pt idx="96">
                  <c:v>35825</c:v>
                </c:pt>
                <c:pt idx="97">
                  <c:v>35853</c:v>
                </c:pt>
                <c:pt idx="98">
                  <c:v>35885</c:v>
                </c:pt>
                <c:pt idx="99">
                  <c:v>35915</c:v>
                </c:pt>
                <c:pt idx="100">
                  <c:v>35944</c:v>
                </c:pt>
                <c:pt idx="101">
                  <c:v>35976</c:v>
                </c:pt>
                <c:pt idx="102">
                  <c:v>36007</c:v>
                </c:pt>
                <c:pt idx="103">
                  <c:v>36038</c:v>
                </c:pt>
                <c:pt idx="104">
                  <c:v>36068</c:v>
                </c:pt>
                <c:pt idx="105">
                  <c:v>36098</c:v>
                </c:pt>
                <c:pt idx="106">
                  <c:v>36129</c:v>
                </c:pt>
                <c:pt idx="107">
                  <c:v>36160</c:v>
                </c:pt>
                <c:pt idx="108">
                  <c:v>36189</c:v>
                </c:pt>
                <c:pt idx="109">
                  <c:v>36217</c:v>
                </c:pt>
                <c:pt idx="110">
                  <c:v>36250</c:v>
                </c:pt>
                <c:pt idx="111">
                  <c:v>36280</c:v>
                </c:pt>
                <c:pt idx="112">
                  <c:v>36308</c:v>
                </c:pt>
                <c:pt idx="113">
                  <c:v>36341</c:v>
                </c:pt>
                <c:pt idx="114">
                  <c:v>36371</c:v>
                </c:pt>
                <c:pt idx="115">
                  <c:v>36403</c:v>
                </c:pt>
                <c:pt idx="116">
                  <c:v>36433</c:v>
                </c:pt>
                <c:pt idx="117">
                  <c:v>36462</c:v>
                </c:pt>
                <c:pt idx="118">
                  <c:v>36494</c:v>
                </c:pt>
                <c:pt idx="119">
                  <c:v>36525</c:v>
                </c:pt>
                <c:pt idx="120">
                  <c:v>36556</c:v>
                </c:pt>
                <c:pt idx="121">
                  <c:v>36585</c:v>
                </c:pt>
                <c:pt idx="122">
                  <c:v>36616</c:v>
                </c:pt>
                <c:pt idx="123">
                  <c:v>36644</c:v>
                </c:pt>
                <c:pt idx="124">
                  <c:v>36677</c:v>
                </c:pt>
                <c:pt idx="125">
                  <c:v>36707</c:v>
                </c:pt>
                <c:pt idx="126">
                  <c:v>36738</c:v>
                </c:pt>
                <c:pt idx="127">
                  <c:v>36769</c:v>
                </c:pt>
                <c:pt idx="128">
                  <c:v>36798</c:v>
                </c:pt>
                <c:pt idx="129">
                  <c:v>36830</c:v>
                </c:pt>
                <c:pt idx="130">
                  <c:v>36860</c:v>
                </c:pt>
                <c:pt idx="131">
                  <c:v>36889</c:v>
                </c:pt>
                <c:pt idx="132">
                  <c:v>36922</c:v>
                </c:pt>
                <c:pt idx="133">
                  <c:v>36950</c:v>
                </c:pt>
                <c:pt idx="134">
                  <c:v>36980</c:v>
                </c:pt>
                <c:pt idx="135">
                  <c:v>37011</c:v>
                </c:pt>
                <c:pt idx="136">
                  <c:v>37042</c:v>
                </c:pt>
                <c:pt idx="137">
                  <c:v>37071</c:v>
                </c:pt>
                <c:pt idx="138">
                  <c:v>37103</c:v>
                </c:pt>
                <c:pt idx="139">
                  <c:v>37134</c:v>
                </c:pt>
                <c:pt idx="140">
                  <c:v>37162</c:v>
                </c:pt>
                <c:pt idx="141">
                  <c:v>37195</c:v>
                </c:pt>
                <c:pt idx="142">
                  <c:v>37225</c:v>
                </c:pt>
                <c:pt idx="143">
                  <c:v>37256</c:v>
                </c:pt>
                <c:pt idx="144">
                  <c:v>37287</c:v>
                </c:pt>
                <c:pt idx="145">
                  <c:v>37315</c:v>
                </c:pt>
                <c:pt idx="146">
                  <c:v>37344</c:v>
                </c:pt>
                <c:pt idx="147">
                  <c:v>37376</c:v>
                </c:pt>
                <c:pt idx="148">
                  <c:v>37407</c:v>
                </c:pt>
                <c:pt idx="149">
                  <c:v>37435</c:v>
                </c:pt>
                <c:pt idx="150">
                  <c:v>37468</c:v>
                </c:pt>
                <c:pt idx="151">
                  <c:v>37498</c:v>
                </c:pt>
                <c:pt idx="152">
                  <c:v>37529</c:v>
                </c:pt>
                <c:pt idx="153">
                  <c:v>37560</c:v>
                </c:pt>
                <c:pt idx="154">
                  <c:v>37589</c:v>
                </c:pt>
                <c:pt idx="155">
                  <c:v>37621</c:v>
                </c:pt>
                <c:pt idx="156">
                  <c:v>37652</c:v>
                </c:pt>
                <c:pt idx="157">
                  <c:v>37680</c:v>
                </c:pt>
                <c:pt idx="158">
                  <c:v>37711</c:v>
                </c:pt>
                <c:pt idx="159">
                  <c:v>37741</c:v>
                </c:pt>
                <c:pt idx="160">
                  <c:v>37771</c:v>
                </c:pt>
                <c:pt idx="161">
                  <c:v>37802</c:v>
                </c:pt>
                <c:pt idx="162">
                  <c:v>37833</c:v>
                </c:pt>
                <c:pt idx="163">
                  <c:v>37862</c:v>
                </c:pt>
                <c:pt idx="164">
                  <c:v>37894</c:v>
                </c:pt>
                <c:pt idx="165">
                  <c:v>37925</c:v>
                </c:pt>
                <c:pt idx="166">
                  <c:v>37953</c:v>
                </c:pt>
                <c:pt idx="167">
                  <c:v>37986</c:v>
                </c:pt>
                <c:pt idx="168">
                  <c:v>38016</c:v>
                </c:pt>
                <c:pt idx="169">
                  <c:v>38044</c:v>
                </c:pt>
                <c:pt idx="170">
                  <c:v>38077</c:v>
                </c:pt>
                <c:pt idx="171">
                  <c:v>38107</c:v>
                </c:pt>
                <c:pt idx="172">
                  <c:v>38135</c:v>
                </c:pt>
                <c:pt idx="173">
                  <c:v>38168</c:v>
                </c:pt>
                <c:pt idx="174">
                  <c:v>38198</c:v>
                </c:pt>
                <c:pt idx="175">
                  <c:v>38230</c:v>
                </c:pt>
                <c:pt idx="176">
                  <c:v>38260</c:v>
                </c:pt>
                <c:pt idx="177">
                  <c:v>38289</c:v>
                </c:pt>
                <c:pt idx="178">
                  <c:v>38321</c:v>
                </c:pt>
                <c:pt idx="179">
                  <c:v>38352</c:v>
                </c:pt>
                <c:pt idx="180">
                  <c:v>38383</c:v>
                </c:pt>
                <c:pt idx="181">
                  <c:v>38411</c:v>
                </c:pt>
                <c:pt idx="182">
                  <c:v>38442</c:v>
                </c:pt>
                <c:pt idx="183">
                  <c:v>38471</c:v>
                </c:pt>
                <c:pt idx="184">
                  <c:v>38503</c:v>
                </c:pt>
                <c:pt idx="185">
                  <c:v>38533</c:v>
                </c:pt>
                <c:pt idx="186">
                  <c:v>38562</c:v>
                </c:pt>
                <c:pt idx="187">
                  <c:v>38595</c:v>
                </c:pt>
                <c:pt idx="188">
                  <c:v>38625</c:v>
                </c:pt>
                <c:pt idx="189">
                  <c:v>38656</c:v>
                </c:pt>
                <c:pt idx="190">
                  <c:v>38686</c:v>
                </c:pt>
                <c:pt idx="191">
                  <c:v>38716</c:v>
                </c:pt>
                <c:pt idx="192">
                  <c:v>38748</c:v>
                </c:pt>
                <c:pt idx="193">
                  <c:v>38776</c:v>
                </c:pt>
                <c:pt idx="194">
                  <c:v>38807</c:v>
                </c:pt>
                <c:pt idx="195">
                  <c:v>38835</c:v>
                </c:pt>
                <c:pt idx="196">
                  <c:v>38868</c:v>
                </c:pt>
                <c:pt idx="197">
                  <c:v>38898</c:v>
                </c:pt>
                <c:pt idx="198">
                  <c:v>38929</c:v>
                </c:pt>
                <c:pt idx="199">
                  <c:v>38960</c:v>
                </c:pt>
                <c:pt idx="200">
                  <c:v>38989</c:v>
                </c:pt>
                <c:pt idx="201">
                  <c:v>39021</c:v>
                </c:pt>
                <c:pt idx="202">
                  <c:v>39051</c:v>
                </c:pt>
                <c:pt idx="203">
                  <c:v>39080</c:v>
                </c:pt>
                <c:pt idx="204">
                  <c:v>39113</c:v>
                </c:pt>
                <c:pt idx="205">
                  <c:v>39141</c:v>
                </c:pt>
                <c:pt idx="206">
                  <c:v>39171</c:v>
                </c:pt>
                <c:pt idx="207">
                  <c:v>39202</c:v>
                </c:pt>
                <c:pt idx="208">
                  <c:v>39233</c:v>
                </c:pt>
                <c:pt idx="209">
                  <c:v>39262</c:v>
                </c:pt>
                <c:pt idx="210">
                  <c:v>39294</c:v>
                </c:pt>
                <c:pt idx="211">
                  <c:v>39325</c:v>
                </c:pt>
                <c:pt idx="212">
                  <c:v>39353</c:v>
                </c:pt>
                <c:pt idx="213">
                  <c:v>39386</c:v>
                </c:pt>
                <c:pt idx="214">
                  <c:v>39416</c:v>
                </c:pt>
                <c:pt idx="215">
                  <c:v>39447</c:v>
                </c:pt>
                <c:pt idx="216">
                  <c:v>39478</c:v>
                </c:pt>
                <c:pt idx="217">
                  <c:v>39507</c:v>
                </c:pt>
                <c:pt idx="218">
                  <c:v>39538</c:v>
                </c:pt>
                <c:pt idx="219">
                  <c:v>39568</c:v>
                </c:pt>
                <c:pt idx="220">
                  <c:v>39598</c:v>
                </c:pt>
                <c:pt idx="221">
                  <c:v>39629</c:v>
                </c:pt>
                <c:pt idx="222">
                  <c:v>39660</c:v>
                </c:pt>
                <c:pt idx="223">
                  <c:v>39689</c:v>
                </c:pt>
                <c:pt idx="224">
                  <c:v>39721</c:v>
                </c:pt>
                <c:pt idx="225">
                  <c:v>39752</c:v>
                </c:pt>
                <c:pt idx="226">
                  <c:v>39780</c:v>
                </c:pt>
                <c:pt idx="227">
                  <c:v>39813</c:v>
                </c:pt>
                <c:pt idx="228">
                  <c:v>39843</c:v>
                </c:pt>
                <c:pt idx="229">
                  <c:v>39871</c:v>
                </c:pt>
                <c:pt idx="230">
                  <c:v>39903</c:v>
                </c:pt>
                <c:pt idx="231">
                  <c:v>39933</c:v>
                </c:pt>
                <c:pt idx="232">
                  <c:v>39962</c:v>
                </c:pt>
                <c:pt idx="233">
                  <c:v>39994</c:v>
                </c:pt>
                <c:pt idx="234">
                  <c:v>40025</c:v>
                </c:pt>
                <c:pt idx="235">
                  <c:v>40056</c:v>
                </c:pt>
                <c:pt idx="236">
                  <c:v>40086</c:v>
                </c:pt>
                <c:pt idx="237">
                  <c:v>40116</c:v>
                </c:pt>
                <c:pt idx="238">
                  <c:v>40147</c:v>
                </c:pt>
                <c:pt idx="239">
                  <c:v>40178</c:v>
                </c:pt>
                <c:pt idx="240">
                  <c:v>40207</c:v>
                </c:pt>
                <c:pt idx="241">
                  <c:v>40235</c:v>
                </c:pt>
                <c:pt idx="242">
                  <c:v>40268</c:v>
                </c:pt>
                <c:pt idx="243">
                  <c:v>40298</c:v>
                </c:pt>
                <c:pt idx="244">
                  <c:v>40326</c:v>
                </c:pt>
                <c:pt idx="245">
                  <c:v>40359</c:v>
                </c:pt>
                <c:pt idx="246">
                  <c:v>40389</c:v>
                </c:pt>
                <c:pt idx="247">
                  <c:v>40421</c:v>
                </c:pt>
                <c:pt idx="248">
                  <c:v>40451</c:v>
                </c:pt>
                <c:pt idx="249">
                  <c:v>40480</c:v>
                </c:pt>
                <c:pt idx="250">
                  <c:v>40512</c:v>
                </c:pt>
                <c:pt idx="251">
                  <c:v>40543</c:v>
                </c:pt>
                <c:pt idx="252">
                  <c:v>40574</c:v>
                </c:pt>
                <c:pt idx="253">
                  <c:v>40602</c:v>
                </c:pt>
                <c:pt idx="254">
                  <c:v>40633</c:v>
                </c:pt>
                <c:pt idx="255">
                  <c:v>40662</c:v>
                </c:pt>
                <c:pt idx="256">
                  <c:v>40694</c:v>
                </c:pt>
                <c:pt idx="257">
                  <c:v>40724</c:v>
                </c:pt>
                <c:pt idx="258">
                  <c:v>40753</c:v>
                </c:pt>
                <c:pt idx="259">
                  <c:v>40786</c:v>
                </c:pt>
                <c:pt idx="260">
                  <c:v>40816</c:v>
                </c:pt>
                <c:pt idx="261">
                  <c:v>40847</c:v>
                </c:pt>
                <c:pt idx="262">
                  <c:v>40877</c:v>
                </c:pt>
                <c:pt idx="263">
                  <c:v>40907</c:v>
                </c:pt>
                <c:pt idx="264">
                  <c:v>40939</c:v>
                </c:pt>
                <c:pt idx="265">
                  <c:v>40968</c:v>
                </c:pt>
                <c:pt idx="266">
                  <c:v>40998</c:v>
                </c:pt>
                <c:pt idx="267">
                  <c:v>41029</c:v>
                </c:pt>
                <c:pt idx="268">
                  <c:v>41060</c:v>
                </c:pt>
                <c:pt idx="269">
                  <c:v>41089</c:v>
                </c:pt>
                <c:pt idx="270">
                  <c:v>41121</c:v>
                </c:pt>
                <c:pt idx="271">
                  <c:v>41152</c:v>
                </c:pt>
                <c:pt idx="272">
                  <c:v>41180</c:v>
                </c:pt>
                <c:pt idx="273">
                  <c:v>41213</c:v>
                </c:pt>
                <c:pt idx="274">
                  <c:v>41243</c:v>
                </c:pt>
                <c:pt idx="275">
                  <c:v>41274</c:v>
                </c:pt>
                <c:pt idx="276">
                  <c:v>41305</c:v>
                </c:pt>
                <c:pt idx="277">
                  <c:v>41333</c:v>
                </c:pt>
                <c:pt idx="278">
                  <c:v>41362</c:v>
                </c:pt>
                <c:pt idx="279">
                  <c:v>41394</c:v>
                </c:pt>
                <c:pt idx="280">
                  <c:v>41425</c:v>
                </c:pt>
                <c:pt idx="281">
                  <c:v>41453</c:v>
                </c:pt>
                <c:pt idx="282">
                  <c:v>41486</c:v>
                </c:pt>
                <c:pt idx="283">
                  <c:v>41516</c:v>
                </c:pt>
                <c:pt idx="284">
                  <c:v>41547</c:v>
                </c:pt>
                <c:pt idx="285">
                  <c:v>41578</c:v>
                </c:pt>
                <c:pt idx="286">
                  <c:v>41607</c:v>
                </c:pt>
                <c:pt idx="287">
                  <c:v>41639</c:v>
                </c:pt>
                <c:pt idx="288">
                  <c:v>41670</c:v>
                </c:pt>
                <c:pt idx="289">
                  <c:v>41698</c:v>
                </c:pt>
                <c:pt idx="290">
                  <c:v>41729</c:v>
                </c:pt>
                <c:pt idx="291">
                  <c:v>41759</c:v>
                </c:pt>
                <c:pt idx="292">
                  <c:v>41789</c:v>
                </c:pt>
                <c:pt idx="293">
                  <c:v>41820</c:v>
                </c:pt>
                <c:pt idx="294">
                  <c:v>41851</c:v>
                </c:pt>
                <c:pt idx="295">
                  <c:v>41880</c:v>
                </c:pt>
                <c:pt idx="296">
                  <c:v>41912</c:v>
                </c:pt>
                <c:pt idx="297">
                  <c:v>41943</c:v>
                </c:pt>
                <c:pt idx="298">
                  <c:v>41971</c:v>
                </c:pt>
                <c:pt idx="299">
                  <c:v>42004</c:v>
                </c:pt>
                <c:pt idx="300">
                  <c:v>42034</c:v>
                </c:pt>
                <c:pt idx="301">
                  <c:v>42062</c:v>
                </c:pt>
                <c:pt idx="302">
                  <c:v>42094</c:v>
                </c:pt>
                <c:pt idx="303">
                  <c:v>42124</c:v>
                </c:pt>
                <c:pt idx="304">
                  <c:v>42153</c:v>
                </c:pt>
                <c:pt idx="305">
                  <c:v>42185</c:v>
                </c:pt>
                <c:pt idx="306">
                  <c:v>42216</c:v>
                </c:pt>
                <c:pt idx="307">
                  <c:v>42247</c:v>
                </c:pt>
                <c:pt idx="308">
                  <c:v>42277</c:v>
                </c:pt>
                <c:pt idx="309">
                  <c:v>42307</c:v>
                </c:pt>
                <c:pt idx="310">
                  <c:v>42338</c:v>
                </c:pt>
                <c:pt idx="311">
                  <c:v>42369</c:v>
                </c:pt>
                <c:pt idx="312">
                  <c:v>42398</c:v>
                </c:pt>
                <c:pt idx="313">
                  <c:v>42429</c:v>
                </c:pt>
                <c:pt idx="314">
                  <c:v>42460</c:v>
                </c:pt>
                <c:pt idx="315">
                  <c:v>42489</c:v>
                </c:pt>
                <c:pt idx="316">
                  <c:v>42521</c:v>
                </c:pt>
                <c:pt idx="317">
                  <c:v>42551</c:v>
                </c:pt>
                <c:pt idx="318">
                  <c:v>42580</c:v>
                </c:pt>
                <c:pt idx="319">
                  <c:v>42613</c:v>
                </c:pt>
                <c:pt idx="320">
                  <c:v>42643</c:v>
                </c:pt>
                <c:pt idx="321">
                  <c:v>42674</c:v>
                </c:pt>
                <c:pt idx="322">
                  <c:v>42704</c:v>
                </c:pt>
                <c:pt idx="323">
                  <c:v>42734</c:v>
                </c:pt>
                <c:pt idx="324">
                  <c:v>42766</c:v>
                </c:pt>
                <c:pt idx="325">
                  <c:v>42794</c:v>
                </c:pt>
                <c:pt idx="326">
                  <c:v>42825</c:v>
                </c:pt>
                <c:pt idx="327">
                  <c:v>42853</c:v>
                </c:pt>
                <c:pt idx="328">
                  <c:v>42886</c:v>
                </c:pt>
                <c:pt idx="329">
                  <c:v>42916</c:v>
                </c:pt>
                <c:pt idx="330">
                  <c:v>42947</c:v>
                </c:pt>
                <c:pt idx="331">
                  <c:v>42978</c:v>
                </c:pt>
                <c:pt idx="332">
                  <c:v>43007</c:v>
                </c:pt>
                <c:pt idx="333">
                  <c:v>43039</c:v>
                </c:pt>
                <c:pt idx="334">
                  <c:v>43069</c:v>
                </c:pt>
                <c:pt idx="335">
                  <c:v>43098</c:v>
                </c:pt>
                <c:pt idx="336">
                  <c:v>43131</c:v>
                </c:pt>
                <c:pt idx="337">
                  <c:v>43159</c:v>
                </c:pt>
                <c:pt idx="338">
                  <c:v>43189</c:v>
                </c:pt>
                <c:pt idx="339">
                  <c:v>43220</c:v>
                </c:pt>
                <c:pt idx="340">
                  <c:v>43251</c:v>
                </c:pt>
                <c:pt idx="341">
                  <c:v>43280</c:v>
                </c:pt>
                <c:pt idx="342">
                  <c:v>43312</c:v>
                </c:pt>
                <c:pt idx="343">
                  <c:v>43343</c:v>
                </c:pt>
                <c:pt idx="344">
                  <c:v>43371</c:v>
                </c:pt>
                <c:pt idx="345">
                  <c:v>43404</c:v>
                </c:pt>
                <c:pt idx="346">
                  <c:v>43434</c:v>
                </c:pt>
                <c:pt idx="347">
                  <c:v>43465</c:v>
                </c:pt>
                <c:pt idx="348">
                  <c:v>43496</c:v>
                </c:pt>
                <c:pt idx="349">
                  <c:v>43524</c:v>
                </c:pt>
                <c:pt idx="350">
                  <c:v>43553</c:v>
                </c:pt>
                <c:pt idx="351">
                  <c:v>43585</c:v>
                </c:pt>
                <c:pt idx="352">
                  <c:v>43616</c:v>
                </c:pt>
                <c:pt idx="353">
                  <c:v>43644</c:v>
                </c:pt>
                <c:pt idx="354">
                  <c:v>43677</c:v>
                </c:pt>
                <c:pt idx="355">
                  <c:v>43707</c:v>
                </c:pt>
                <c:pt idx="356">
                  <c:v>43738</c:v>
                </c:pt>
                <c:pt idx="357">
                  <c:v>43769</c:v>
                </c:pt>
                <c:pt idx="358">
                  <c:v>43798</c:v>
                </c:pt>
                <c:pt idx="359">
                  <c:v>43830</c:v>
                </c:pt>
                <c:pt idx="360">
                  <c:v>43861</c:v>
                </c:pt>
                <c:pt idx="361">
                  <c:v>43889</c:v>
                </c:pt>
                <c:pt idx="362">
                  <c:v>43921</c:v>
                </c:pt>
                <c:pt idx="363">
                  <c:v>43951</c:v>
                </c:pt>
                <c:pt idx="364">
                  <c:v>43980</c:v>
                </c:pt>
                <c:pt idx="365">
                  <c:v>44012</c:v>
                </c:pt>
                <c:pt idx="366">
                  <c:v>44043</c:v>
                </c:pt>
                <c:pt idx="367">
                  <c:v>44074</c:v>
                </c:pt>
                <c:pt idx="368">
                  <c:v>44104</c:v>
                </c:pt>
                <c:pt idx="369">
                  <c:v>44134</c:v>
                </c:pt>
                <c:pt idx="370">
                  <c:v>44165</c:v>
                </c:pt>
                <c:pt idx="371">
                  <c:v>44196</c:v>
                </c:pt>
                <c:pt idx="372">
                  <c:v>44225</c:v>
                </c:pt>
                <c:pt idx="373">
                  <c:v>44253</c:v>
                </c:pt>
                <c:pt idx="374">
                  <c:v>44286</c:v>
                </c:pt>
                <c:pt idx="375">
                  <c:v>44316</c:v>
                </c:pt>
                <c:pt idx="376">
                  <c:v>44344</c:v>
                </c:pt>
                <c:pt idx="377">
                  <c:v>44377</c:v>
                </c:pt>
                <c:pt idx="378">
                  <c:v>44407</c:v>
                </c:pt>
                <c:pt idx="379">
                  <c:v>44439</c:v>
                </c:pt>
                <c:pt idx="380">
                  <c:v>44469</c:v>
                </c:pt>
                <c:pt idx="381">
                  <c:v>44498</c:v>
                </c:pt>
                <c:pt idx="382">
                  <c:v>44530</c:v>
                </c:pt>
                <c:pt idx="383">
                  <c:v>44561</c:v>
                </c:pt>
                <c:pt idx="384">
                  <c:v>44592</c:v>
                </c:pt>
                <c:pt idx="385">
                  <c:v>44620</c:v>
                </c:pt>
                <c:pt idx="386">
                  <c:v>44651</c:v>
                </c:pt>
                <c:pt idx="387">
                  <c:v>44680</c:v>
                </c:pt>
                <c:pt idx="388">
                  <c:v>44712</c:v>
                </c:pt>
                <c:pt idx="389">
                  <c:v>44742</c:v>
                </c:pt>
                <c:pt idx="390">
                  <c:v>44771</c:v>
                </c:pt>
                <c:pt idx="391">
                  <c:v>44804</c:v>
                </c:pt>
                <c:pt idx="392">
                  <c:v>44834</c:v>
                </c:pt>
                <c:pt idx="393">
                  <c:v>44865</c:v>
                </c:pt>
                <c:pt idx="394">
                  <c:v>44895</c:v>
                </c:pt>
                <c:pt idx="395">
                  <c:v>44925</c:v>
                </c:pt>
                <c:pt idx="396">
                  <c:v>44957</c:v>
                </c:pt>
                <c:pt idx="397">
                  <c:v>44985</c:v>
                </c:pt>
                <c:pt idx="398">
                  <c:v>45016</c:v>
                </c:pt>
                <c:pt idx="399">
                  <c:v>45044</c:v>
                </c:pt>
                <c:pt idx="400">
                  <c:v>45077</c:v>
                </c:pt>
                <c:pt idx="401">
                  <c:v>45107</c:v>
                </c:pt>
                <c:pt idx="402">
                  <c:v>45138</c:v>
                </c:pt>
                <c:pt idx="403">
                  <c:v>45169</c:v>
                </c:pt>
                <c:pt idx="404">
                  <c:v>45198</c:v>
                </c:pt>
                <c:pt idx="405">
                  <c:v>45230</c:v>
                </c:pt>
                <c:pt idx="406">
                  <c:v>45260</c:v>
                </c:pt>
                <c:pt idx="407">
                  <c:v>45289</c:v>
                </c:pt>
                <c:pt idx="408">
                  <c:v>45322</c:v>
                </c:pt>
                <c:pt idx="409">
                  <c:v>45351</c:v>
                </c:pt>
                <c:pt idx="410">
                  <c:v>45380</c:v>
                </c:pt>
                <c:pt idx="411">
                  <c:v>45412</c:v>
                </c:pt>
                <c:pt idx="412">
                  <c:v>45443</c:v>
                </c:pt>
                <c:pt idx="413">
                  <c:v>45471</c:v>
                </c:pt>
                <c:pt idx="414">
                  <c:v>45504</c:v>
                </c:pt>
                <c:pt idx="415">
                  <c:v>45534</c:v>
                </c:pt>
                <c:pt idx="416">
                  <c:v>45565</c:v>
                </c:pt>
                <c:pt idx="417">
                  <c:v>45596</c:v>
                </c:pt>
                <c:pt idx="418">
                  <c:v>45626</c:v>
                </c:pt>
                <c:pt idx="419">
                  <c:v>45657</c:v>
                </c:pt>
              </c:numCache>
            </c:numRef>
          </c:cat>
          <c:val>
            <c:numRef>
              <c:f>[fci_g_public_monthly_3yr.xlsx]fci_g_public_monthly_3yr!$N$12:$N$431</c:f>
              <c:numCache>
                <c:formatCode>General</c:formatCode>
                <c:ptCount val="420"/>
                <c:pt idx="0">
                  <c:v>-0.35899999999999999</c:v>
                </c:pt>
                <c:pt idx="1">
                  <c:v>-0.35899999999999999</c:v>
                </c:pt>
                <c:pt idx="2">
                  <c:v>-0.35899999999999999</c:v>
                </c:pt>
                <c:pt idx="3">
                  <c:v>-0.35899999999999999</c:v>
                </c:pt>
                <c:pt idx="4">
                  <c:v>-0.35899999999999999</c:v>
                </c:pt>
                <c:pt idx="5">
                  <c:v>-0.35899999999999999</c:v>
                </c:pt>
                <c:pt idx="6">
                  <c:v>-0.35899999999999999</c:v>
                </c:pt>
                <c:pt idx="7">
                  <c:v>-0.35899999999999999</c:v>
                </c:pt>
                <c:pt idx="8">
                  <c:v>-0.35899999999999999</c:v>
                </c:pt>
                <c:pt idx="9">
                  <c:v>-0.35899999999999999</c:v>
                </c:pt>
                <c:pt idx="10">
                  <c:v>-0.35899999999999999</c:v>
                </c:pt>
                <c:pt idx="11">
                  <c:v>-0.35899999999999999</c:v>
                </c:pt>
                <c:pt idx="12">
                  <c:v>-0.35899999999999999</c:v>
                </c:pt>
                <c:pt idx="13">
                  <c:v>-0.35899999999999999</c:v>
                </c:pt>
                <c:pt idx="14">
                  <c:v>-0.35899999999999999</c:v>
                </c:pt>
                <c:pt idx="15">
                  <c:v>-0.35899999999999999</c:v>
                </c:pt>
                <c:pt idx="16">
                  <c:v>-0.35899999999999999</c:v>
                </c:pt>
                <c:pt idx="17">
                  <c:v>-0.35899999999999999</c:v>
                </c:pt>
                <c:pt idx="18">
                  <c:v>-0.35899999999999999</c:v>
                </c:pt>
                <c:pt idx="19">
                  <c:v>-0.35899999999999999</c:v>
                </c:pt>
                <c:pt idx="20">
                  <c:v>-0.35899999999999999</c:v>
                </c:pt>
                <c:pt idx="21">
                  <c:v>-0.35899999999999999</c:v>
                </c:pt>
                <c:pt idx="22">
                  <c:v>-0.35899999999999999</c:v>
                </c:pt>
                <c:pt idx="23">
                  <c:v>-0.35899999999999999</c:v>
                </c:pt>
                <c:pt idx="24">
                  <c:v>-0.35899999999999999</c:v>
                </c:pt>
                <c:pt idx="25">
                  <c:v>-0.35899999999999999</c:v>
                </c:pt>
                <c:pt idx="26">
                  <c:v>-0.35899999999999999</c:v>
                </c:pt>
                <c:pt idx="27">
                  <c:v>-0.35899999999999999</c:v>
                </c:pt>
                <c:pt idx="28">
                  <c:v>-0.35899999999999999</c:v>
                </c:pt>
                <c:pt idx="29">
                  <c:v>-0.35899999999999999</c:v>
                </c:pt>
                <c:pt idx="30">
                  <c:v>-0.35899999999999999</c:v>
                </c:pt>
                <c:pt idx="31">
                  <c:v>-0.35899999999999999</c:v>
                </c:pt>
                <c:pt idx="32">
                  <c:v>-0.35899999999999999</c:v>
                </c:pt>
                <c:pt idx="33">
                  <c:v>-0.35899999999999999</c:v>
                </c:pt>
                <c:pt idx="34">
                  <c:v>-0.35899999999999999</c:v>
                </c:pt>
                <c:pt idx="35">
                  <c:v>-0.35899999999999999</c:v>
                </c:pt>
                <c:pt idx="36">
                  <c:v>-0.35899999999999999</c:v>
                </c:pt>
                <c:pt idx="37">
                  <c:v>-0.35899999999999999</c:v>
                </c:pt>
                <c:pt idx="38">
                  <c:v>-0.35899999999999999</c:v>
                </c:pt>
                <c:pt idx="39">
                  <c:v>-0.35899999999999999</c:v>
                </c:pt>
                <c:pt idx="40">
                  <c:v>-0.35899999999999999</c:v>
                </c:pt>
                <c:pt idx="41">
                  <c:v>-0.35899999999999999</c:v>
                </c:pt>
                <c:pt idx="42">
                  <c:v>-0.35899999999999999</c:v>
                </c:pt>
                <c:pt idx="43">
                  <c:v>-0.35899999999999999</c:v>
                </c:pt>
                <c:pt idx="44">
                  <c:v>-0.35899999999999999</c:v>
                </c:pt>
                <c:pt idx="45">
                  <c:v>-0.35899999999999999</c:v>
                </c:pt>
                <c:pt idx="46">
                  <c:v>-0.35899999999999999</c:v>
                </c:pt>
                <c:pt idx="47">
                  <c:v>-0.35899999999999999</c:v>
                </c:pt>
                <c:pt idx="48">
                  <c:v>-0.35899999999999999</c:v>
                </c:pt>
                <c:pt idx="49">
                  <c:v>-0.35899999999999999</c:v>
                </c:pt>
                <c:pt idx="50">
                  <c:v>-0.35899999999999999</c:v>
                </c:pt>
                <c:pt idx="51">
                  <c:v>-0.35899999999999999</c:v>
                </c:pt>
                <c:pt idx="52">
                  <c:v>-0.35899999999999999</c:v>
                </c:pt>
                <c:pt idx="53">
                  <c:v>-0.35899999999999999</c:v>
                </c:pt>
                <c:pt idx="54">
                  <c:v>-0.35899999999999999</c:v>
                </c:pt>
                <c:pt idx="55">
                  <c:v>-0.35899999999999999</c:v>
                </c:pt>
                <c:pt idx="56">
                  <c:v>-0.35899999999999999</c:v>
                </c:pt>
                <c:pt idx="57">
                  <c:v>-0.35899999999999999</c:v>
                </c:pt>
                <c:pt idx="58">
                  <c:v>-0.35899999999999999</c:v>
                </c:pt>
                <c:pt idx="59">
                  <c:v>-0.35899999999999999</c:v>
                </c:pt>
                <c:pt idx="60">
                  <c:v>-0.35899999999999999</c:v>
                </c:pt>
                <c:pt idx="61">
                  <c:v>-0.35899999999999999</c:v>
                </c:pt>
                <c:pt idx="62">
                  <c:v>-0.35899999999999999</c:v>
                </c:pt>
                <c:pt idx="63">
                  <c:v>-0.35899999999999999</c:v>
                </c:pt>
                <c:pt idx="64">
                  <c:v>-0.35899999999999999</c:v>
                </c:pt>
                <c:pt idx="65">
                  <c:v>-0.35899999999999999</c:v>
                </c:pt>
                <c:pt idx="66">
                  <c:v>-0.35899999999999999</c:v>
                </c:pt>
                <c:pt idx="67">
                  <c:v>-0.35899999999999999</c:v>
                </c:pt>
                <c:pt idx="68">
                  <c:v>-0.35899999999999999</c:v>
                </c:pt>
                <c:pt idx="69">
                  <c:v>-0.35899999999999999</c:v>
                </c:pt>
                <c:pt idx="70">
                  <c:v>-0.35899999999999999</c:v>
                </c:pt>
                <c:pt idx="71">
                  <c:v>-0.35899999999999999</c:v>
                </c:pt>
                <c:pt idx="72">
                  <c:v>-0.35899999999999999</c:v>
                </c:pt>
                <c:pt idx="73">
                  <c:v>-0.35899999999999999</c:v>
                </c:pt>
                <c:pt idx="74">
                  <c:v>-0.35899999999999999</c:v>
                </c:pt>
                <c:pt idx="75">
                  <c:v>-0.35899999999999999</c:v>
                </c:pt>
                <c:pt idx="76">
                  <c:v>-0.35899999999999999</c:v>
                </c:pt>
                <c:pt idx="77">
                  <c:v>-0.35899999999999999</c:v>
                </c:pt>
                <c:pt idx="78">
                  <c:v>-0.35899999999999999</c:v>
                </c:pt>
                <c:pt idx="79">
                  <c:v>-0.35899999999999999</c:v>
                </c:pt>
                <c:pt idx="80">
                  <c:v>-0.35899999999999999</c:v>
                </c:pt>
                <c:pt idx="81">
                  <c:v>-0.35899999999999999</c:v>
                </c:pt>
                <c:pt idx="82">
                  <c:v>-0.35899999999999999</c:v>
                </c:pt>
                <c:pt idx="83">
                  <c:v>-0.35899999999999999</c:v>
                </c:pt>
                <c:pt idx="84">
                  <c:v>-0.35899999999999999</c:v>
                </c:pt>
                <c:pt idx="85">
                  <c:v>-0.35899999999999999</c:v>
                </c:pt>
                <c:pt idx="86">
                  <c:v>-0.35899999999999999</c:v>
                </c:pt>
                <c:pt idx="87">
                  <c:v>-0.35899999999999999</c:v>
                </c:pt>
                <c:pt idx="88">
                  <c:v>-0.35899999999999999</c:v>
                </c:pt>
                <c:pt idx="89">
                  <c:v>-0.35899999999999999</c:v>
                </c:pt>
                <c:pt idx="90">
                  <c:v>-0.35899999999999999</c:v>
                </c:pt>
                <c:pt idx="91">
                  <c:v>-0.35899999999999999</c:v>
                </c:pt>
                <c:pt idx="92">
                  <c:v>-0.35899999999999999</c:v>
                </c:pt>
                <c:pt idx="93">
                  <c:v>-0.35899999999999999</c:v>
                </c:pt>
                <c:pt idx="94">
                  <c:v>-0.35899999999999999</c:v>
                </c:pt>
                <c:pt idx="95">
                  <c:v>-0.35899999999999999</c:v>
                </c:pt>
                <c:pt idx="96">
                  <c:v>-0.35899999999999999</c:v>
                </c:pt>
                <c:pt idx="97">
                  <c:v>-0.35899999999999999</c:v>
                </c:pt>
                <c:pt idx="98">
                  <c:v>-0.35899999999999999</c:v>
                </c:pt>
                <c:pt idx="99">
                  <c:v>-0.35899999999999999</c:v>
                </c:pt>
                <c:pt idx="100">
                  <c:v>-0.35899999999999999</c:v>
                </c:pt>
                <c:pt idx="101">
                  <c:v>-0.35899999999999999</c:v>
                </c:pt>
                <c:pt idx="102">
                  <c:v>-0.35899999999999999</c:v>
                </c:pt>
                <c:pt idx="103">
                  <c:v>-0.35899999999999999</c:v>
                </c:pt>
                <c:pt idx="104">
                  <c:v>-0.35899999999999999</c:v>
                </c:pt>
                <c:pt idx="105">
                  <c:v>-0.35899999999999999</c:v>
                </c:pt>
                <c:pt idx="106">
                  <c:v>-0.35899999999999999</c:v>
                </c:pt>
                <c:pt idx="107">
                  <c:v>-0.35899999999999999</c:v>
                </c:pt>
                <c:pt idx="108">
                  <c:v>-0.35899999999999999</c:v>
                </c:pt>
                <c:pt idx="109">
                  <c:v>-0.35899999999999999</c:v>
                </c:pt>
                <c:pt idx="110">
                  <c:v>-0.35899999999999999</c:v>
                </c:pt>
                <c:pt idx="111">
                  <c:v>-0.35899999999999999</c:v>
                </c:pt>
                <c:pt idx="112">
                  <c:v>-0.35899999999999999</c:v>
                </c:pt>
                <c:pt idx="113">
                  <c:v>-0.35899999999999999</c:v>
                </c:pt>
                <c:pt idx="114">
                  <c:v>-0.35899999999999999</c:v>
                </c:pt>
                <c:pt idx="115">
                  <c:v>-0.35899999999999999</c:v>
                </c:pt>
                <c:pt idx="116">
                  <c:v>-0.35899999999999999</c:v>
                </c:pt>
                <c:pt idx="117">
                  <c:v>-0.35899999999999999</c:v>
                </c:pt>
                <c:pt idx="118">
                  <c:v>-0.35899999999999999</c:v>
                </c:pt>
                <c:pt idx="119">
                  <c:v>-0.35899999999999999</c:v>
                </c:pt>
                <c:pt idx="120">
                  <c:v>-0.35899999999999999</c:v>
                </c:pt>
                <c:pt idx="121">
                  <c:v>-0.35899999999999999</c:v>
                </c:pt>
                <c:pt idx="122">
                  <c:v>-0.35899999999999999</c:v>
                </c:pt>
                <c:pt idx="123">
                  <c:v>-0.35899999999999999</c:v>
                </c:pt>
                <c:pt idx="124">
                  <c:v>-0.35899999999999999</c:v>
                </c:pt>
                <c:pt idx="125">
                  <c:v>-0.35899999999999999</c:v>
                </c:pt>
                <c:pt idx="126">
                  <c:v>-0.35899999999999999</c:v>
                </c:pt>
                <c:pt idx="127">
                  <c:v>-0.35899999999999999</c:v>
                </c:pt>
                <c:pt idx="128">
                  <c:v>-0.35899999999999999</c:v>
                </c:pt>
                <c:pt idx="129">
                  <c:v>-0.35899999999999999</c:v>
                </c:pt>
                <c:pt idx="130">
                  <c:v>-0.35899999999999999</c:v>
                </c:pt>
                <c:pt idx="131">
                  <c:v>-0.35899999999999999</c:v>
                </c:pt>
                <c:pt idx="132">
                  <c:v>-0.35899999999999999</c:v>
                </c:pt>
                <c:pt idx="133">
                  <c:v>-0.35899999999999999</c:v>
                </c:pt>
                <c:pt idx="134">
                  <c:v>-0.35899999999999999</c:v>
                </c:pt>
                <c:pt idx="135">
                  <c:v>-0.35899999999999999</c:v>
                </c:pt>
                <c:pt idx="136">
                  <c:v>-0.35899999999999999</c:v>
                </c:pt>
                <c:pt idx="137">
                  <c:v>-0.35899999999999999</c:v>
                </c:pt>
                <c:pt idx="138">
                  <c:v>-0.35899999999999999</c:v>
                </c:pt>
                <c:pt idx="139">
                  <c:v>-0.35899999999999999</c:v>
                </c:pt>
                <c:pt idx="140">
                  <c:v>-0.35899999999999999</c:v>
                </c:pt>
                <c:pt idx="141">
                  <c:v>-0.35899999999999999</c:v>
                </c:pt>
                <c:pt idx="142">
                  <c:v>-0.35899999999999999</c:v>
                </c:pt>
                <c:pt idx="143">
                  <c:v>-0.35899999999999999</c:v>
                </c:pt>
                <c:pt idx="144">
                  <c:v>-0.35899999999999999</c:v>
                </c:pt>
                <c:pt idx="145">
                  <c:v>-0.35899999999999999</c:v>
                </c:pt>
                <c:pt idx="146">
                  <c:v>-0.35899999999999999</c:v>
                </c:pt>
                <c:pt idx="147">
                  <c:v>-0.35899999999999999</c:v>
                </c:pt>
                <c:pt idx="148">
                  <c:v>-0.35899999999999999</c:v>
                </c:pt>
                <c:pt idx="149">
                  <c:v>-0.35899999999999999</c:v>
                </c:pt>
                <c:pt idx="150">
                  <c:v>-0.35899999999999999</c:v>
                </c:pt>
                <c:pt idx="151">
                  <c:v>-0.35899999999999999</c:v>
                </c:pt>
                <c:pt idx="152">
                  <c:v>-0.35899999999999999</c:v>
                </c:pt>
                <c:pt idx="153">
                  <c:v>-0.35899999999999999</c:v>
                </c:pt>
                <c:pt idx="154">
                  <c:v>-0.35899999999999999</c:v>
                </c:pt>
                <c:pt idx="155">
                  <c:v>-0.35899999999999999</c:v>
                </c:pt>
                <c:pt idx="156">
                  <c:v>-0.35899999999999999</c:v>
                </c:pt>
                <c:pt idx="157">
                  <c:v>-0.35899999999999999</c:v>
                </c:pt>
                <c:pt idx="158">
                  <c:v>-0.35899999999999999</c:v>
                </c:pt>
                <c:pt idx="159">
                  <c:v>-0.35899999999999999</c:v>
                </c:pt>
                <c:pt idx="160">
                  <c:v>-0.35899999999999999</c:v>
                </c:pt>
                <c:pt idx="161">
                  <c:v>-0.35899999999999999</c:v>
                </c:pt>
                <c:pt idx="162">
                  <c:v>-0.35899999999999999</c:v>
                </c:pt>
                <c:pt idx="163">
                  <c:v>-0.35899999999999999</c:v>
                </c:pt>
                <c:pt idx="164">
                  <c:v>-0.35899999999999999</c:v>
                </c:pt>
                <c:pt idx="165">
                  <c:v>-0.35899999999999999</c:v>
                </c:pt>
                <c:pt idx="166">
                  <c:v>-0.35899999999999999</c:v>
                </c:pt>
                <c:pt idx="167">
                  <c:v>-0.35899999999999999</c:v>
                </c:pt>
                <c:pt idx="168">
                  <c:v>-0.35899999999999999</c:v>
                </c:pt>
                <c:pt idx="169">
                  <c:v>-0.35899999999999999</c:v>
                </c:pt>
                <c:pt idx="170">
                  <c:v>-0.35899999999999999</c:v>
                </c:pt>
                <c:pt idx="171">
                  <c:v>-0.35899999999999999</c:v>
                </c:pt>
                <c:pt idx="172">
                  <c:v>-0.35899999999999999</c:v>
                </c:pt>
                <c:pt idx="173">
                  <c:v>-0.35899999999999999</c:v>
                </c:pt>
                <c:pt idx="174">
                  <c:v>-0.35899999999999999</c:v>
                </c:pt>
                <c:pt idx="175">
                  <c:v>-0.35899999999999999</c:v>
                </c:pt>
                <c:pt idx="176">
                  <c:v>-0.35899999999999999</c:v>
                </c:pt>
                <c:pt idx="177">
                  <c:v>-0.35899999999999999</c:v>
                </c:pt>
                <c:pt idx="178">
                  <c:v>-0.35899999999999999</c:v>
                </c:pt>
                <c:pt idx="179">
                  <c:v>-0.35899999999999999</c:v>
                </c:pt>
                <c:pt idx="180">
                  <c:v>-0.35899999999999999</c:v>
                </c:pt>
                <c:pt idx="181">
                  <c:v>-0.35899999999999999</c:v>
                </c:pt>
                <c:pt idx="182">
                  <c:v>-0.35899999999999999</c:v>
                </c:pt>
                <c:pt idx="183">
                  <c:v>-0.35899999999999999</c:v>
                </c:pt>
                <c:pt idx="184">
                  <c:v>-0.35899999999999999</c:v>
                </c:pt>
                <c:pt idx="185">
                  <c:v>-0.35899999999999999</c:v>
                </c:pt>
                <c:pt idx="186">
                  <c:v>-0.35899999999999999</c:v>
                </c:pt>
                <c:pt idx="187">
                  <c:v>-0.35899999999999999</c:v>
                </c:pt>
                <c:pt idx="188">
                  <c:v>-0.35899999999999999</c:v>
                </c:pt>
                <c:pt idx="189">
                  <c:v>-0.35899999999999999</c:v>
                </c:pt>
                <c:pt idx="190">
                  <c:v>-0.35899999999999999</c:v>
                </c:pt>
                <c:pt idx="191">
                  <c:v>-0.35899999999999999</c:v>
                </c:pt>
                <c:pt idx="192">
                  <c:v>-0.35899999999999999</c:v>
                </c:pt>
                <c:pt idx="193">
                  <c:v>-0.35899999999999999</c:v>
                </c:pt>
                <c:pt idx="194">
                  <c:v>-0.35899999999999999</c:v>
                </c:pt>
                <c:pt idx="195">
                  <c:v>-0.35899999999999999</c:v>
                </c:pt>
                <c:pt idx="196">
                  <c:v>-0.35899999999999999</c:v>
                </c:pt>
                <c:pt idx="197">
                  <c:v>-0.35899999999999999</c:v>
                </c:pt>
                <c:pt idx="198">
                  <c:v>-0.35899999999999999</c:v>
                </c:pt>
                <c:pt idx="199">
                  <c:v>-0.35899999999999999</c:v>
                </c:pt>
                <c:pt idx="200">
                  <c:v>-0.35899999999999999</c:v>
                </c:pt>
                <c:pt idx="201">
                  <c:v>-0.35899999999999999</c:v>
                </c:pt>
                <c:pt idx="202">
                  <c:v>-0.35899999999999999</c:v>
                </c:pt>
                <c:pt idx="203">
                  <c:v>-0.35899999999999999</c:v>
                </c:pt>
                <c:pt idx="204">
                  <c:v>-0.35899999999999999</c:v>
                </c:pt>
                <c:pt idx="205">
                  <c:v>-0.35899999999999999</c:v>
                </c:pt>
                <c:pt idx="206">
                  <c:v>-0.35899999999999999</c:v>
                </c:pt>
                <c:pt idx="207">
                  <c:v>-0.35899999999999999</c:v>
                </c:pt>
                <c:pt idx="208">
                  <c:v>-0.35899999999999999</c:v>
                </c:pt>
                <c:pt idx="209">
                  <c:v>-0.35899999999999999</c:v>
                </c:pt>
                <c:pt idx="210">
                  <c:v>-0.35899999999999999</c:v>
                </c:pt>
                <c:pt idx="211">
                  <c:v>-0.35899999999999999</c:v>
                </c:pt>
                <c:pt idx="212">
                  <c:v>-0.35899999999999999</c:v>
                </c:pt>
                <c:pt idx="213">
                  <c:v>-0.35899999999999999</c:v>
                </c:pt>
                <c:pt idx="214">
                  <c:v>-0.35899999999999999</c:v>
                </c:pt>
                <c:pt idx="215">
                  <c:v>-0.35899999999999999</c:v>
                </c:pt>
                <c:pt idx="216">
                  <c:v>-0.35899999999999999</c:v>
                </c:pt>
                <c:pt idx="217">
                  <c:v>-0.35899999999999999</c:v>
                </c:pt>
                <c:pt idx="218">
                  <c:v>-0.35899999999999999</c:v>
                </c:pt>
                <c:pt idx="219">
                  <c:v>-0.35899999999999999</c:v>
                </c:pt>
                <c:pt idx="220">
                  <c:v>-0.35899999999999999</c:v>
                </c:pt>
                <c:pt idx="221">
                  <c:v>-0.35899999999999999</c:v>
                </c:pt>
                <c:pt idx="222">
                  <c:v>-0.35899999999999999</c:v>
                </c:pt>
                <c:pt idx="223">
                  <c:v>-0.35899999999999999</c:v>
                </c:pt>
                <c:pt idx="224">
                  <c:v>-0.35899999999999999</c:v>
                </c:pt>
                <c:pt idx="225">
                  <c:v>-0.35899999999999999</c:v>
                </c:pt>
                <c:pt idx="226">
                  <c:v>-0.35899999999999999</c:v>
                </c:pt>
                <c:pt idx="227">
                  <c:v>-0.35899999999999999</c:v>
                </c:pt>
                <c:pt idx="228">
                  <c:v>-0.35899999999999999</c:v>
                </c:pt>
                <c:pt idx="229">
                  <c:v>-0.35899999999999999</c:v>
                </c:pt>
                <c:pt idx="230">
                  <c:v>-0.35899999999999999</c:v>
                </c:pt>
                <c:pt idx="231">
                  <c:v>-0.35899999999999999</c:v>
                </c:pt>
                <c:pt idx="232">
                  <c:v>-0.35899999999999999</c:v>
                </c:pt>
                <c:pt idx="233">
                  <c:v>-0.35899999999999999</c:v>
                </c:pt>
                <c:pt idx="234">
                  <c:v>-0.35899999999999999</c:v>
                </c:pt>
                <c:pt idx="235">
                  <c:v>-0.35899999999999999</c:v>
                </c:pt>
                <c:pt idx="236">
                  <c:v>-0.35899999999999999</c:v>
                </c:pt>
                <c:pt idx="237">
                  <c:v>-0.35899999999999999</c:v>
                </c:pt>
                <c:pt idx="238">
                  <c:v>-0.35899999999999999</c:v>
                </c:pt>
                <c:pt idx="239">
                  <c:v>-0.35899999999999999</c:v>
                </c:pt>
                <c:pt idx="240">
                  <c:v>-0.35899999999999999</c:v>
                </c:pt>
                <c:pt idx="241">
                  <c:v>-0.35899999999999999</c:v>
                </c:pt>
                <c:pt idx="242">
                  <c:v>-0.35899999999999999</c:v>
                </c:pt>
                <c:pt idx="243">
                  <c:v>-0.35899999999999999</c:v>
                </c:pt>
                <c:pt idx="244">
                  <c:v>-0.35899999999999999</c:v>
                </c:pt>
                <c:pt idx="245">
                  <c:v>-0.35899999999999999</c:v>
                </c:pt>
                <c:pt idx="246">
                  <c:v>-0.35899999999999999</c:v>
                </c:pt>
                <c:pt idx="247">
                  <c:v>-0.35899999999999999</c:v>
                </c:pt>
                <c:pt idx="248">
                  <c:v>-0.35899999999999999</c:v>
                </c:pt>
                <c:pt idx="249">
                  <c:v>-0.35899999999999999</c:v>
                </c:pt>
                <c:pt idx="250">
                  <c:v>-0.35899999999999999</c:v>
                </c:pt>
                <c:pt idx="251">
                  <c:v>-0.35899999999999999</c:v>
                </c:pt>
                <c:pt idx="252">
                  <c:v>-0.35899999999999999</c:v>
                </c:pt>
                <c:pt idx="253">
                  <c:v>-0.35899999999999999</c:v>
                </c:pt>
                <c:pt idx="254">
                  <c:v>-0.35899999999999999</c:v>
                </c:pt>
                <c:pt idx="255">
                  <c:v>-0.35899999999999999</c:v>
                </c:pt>
                <c:pt idx="256">
                  <c:v>-0.35899999999999999</c:v>
                </c:pt>
                <c:pt idx="257">
                  <c:v>-0.35899999999999999</c:v>
                </c:pt>
                <c:pt idx="258">
                  <c:v>-0.35899999999999999</c:v>
                </c:pt>
                <c:pt idx="259">
                  <c:v>-0.35899999999999999</c:v>
                </c:pt>
                <c:pt idx="260">
                  <c:v>-0.35899999999999999</c:v>
                </c:pt>
                <c:pt idx="261">
                  <c:v>-0.35899999999999999</c:v>
                </c:pt>
                <c:pt idx="262">
                  <c:v>-0.35899999999999999</c:v>
                </c:pt>
                <c:pt idx="263">
                  <c:v>-0.35899999999999999</c:v>
                </c:pt>
                <c:pt idx="264">
                  <c:v>-0.35899999999999999</c:v>
                </c:pt>
                <c:pt idx="265">
                  <c:v>-0.35899999999999999</c:v>
                </c:pt>
                <c:pt idx="266">
                  <c:v>-0.35899999999999999</c:v>
                </c:pt>
                <c:pt idx="267">
                  <c:v>-0.35899999999999999</c:v>
                </c:pt>
                <c:pt idx="268">
                  <c:v>-0.35899999999999999</c:v>
                </c:pt>
                <c:pt idx="269">
                  <c:v>-0.35899999999999999</c:v>
                </c:pt>
                <c:pt idx="270">
                  <c:v>-0.35899999999999999</c:v>
                </c:pt>
                <c:pt idx="271">
                  <c:v>-0.35899999999999999</c:v>
                </c:pt>
                <c:pt idx="272">
                  <c:v>-0.35899999999999999</c:v>
                </c:pt>
                <c:pt idx="273">
                  <c:v>-0.35899999999999999</c:v>
                </c:pt>
                <c:pt idx="274">
                  <c:v>-0.35899999999999999</c:v>
                </c:pt>
                <c:pt idx="275">
                  <c:v>-0.35899999999999999</c:v>
                </c:pt>
                <c:pt idx="276">
                  <c:v>-0.35899999999999999</c:v>
                </c:pt>
                <c:pt idx="277">
                  <c:v>-0.35899999999999999</c:v>
                </c:pt>
                <c:pt idx="278">
                  <c:v>-0.35899999999999999</c:v>
                </c:pt>
                <c:pt idx="279">
                  <c:v>-0.35899999999999999</c:v>
                </c:pt>
                <c:pt idx="280">
                  <c:v>-0.35899999999999999</c:v>
                </c:pt>
                <c:pt idx="281">
                  <c:v>-0.35899999999999999</c:v>
                </c:pt>
                <c:pt idx="282">
                  <c:v>-0.35899999999999999</c:v>
                </c:pt>
                <c:pt idx="283">
                  <c:v>-0.35899999999999999</c:v>
                </c:pt>
                <c:pt idx="284">
                  <c:v>-0.35899999999999999</c:v>
                </c:pt>
                <c:pt idx="285">
                  <c:v>-0.35899999999999999</c:v>
                </c:pt>
                <c:pt idx="286">
                  <c:v>-0.35899999999999999</c:v>
                </c:pt>
                <c:pt idx="287">
                  <c:v>-0.35899999999999999</c:v>
                </c:pt>
                <c:pt idx="288">
                  <c:v>-0.35899999999999999</c:v>
                </c:pt>
                <c:pt idx="289">
                  <c:v>-0.35899999999999999</c:v>
                </c:pt>
                <c:pt idx="290">
                  <c:v>-0.35899999999999999</c:v>
                </c:pt>
                <c:pt idx="291">
                  <c:v>-0.35899999999999999</c:v>
                </c:pt>
                <c:pt idx="292">
                  <c:v>-0.35899999999999999</c:v>
                </c:pt>
                <c:pt idx="293">
                  <c:v>-0.35899999999999999</c:v>
                </c:pt>
                <c:pt idx="294">
                  <c:v>-0.35899999999999999</c:v>
                </c:pt>
                <c:pt idx="295">
                  <c:v>-0.35899999999999999</c:v>
                </c:pt>
                <c:pt idx="296">
                  <c:v>-0.35899999999999999</c:v>
                </c:pt>
                <c:pt idx="297">
                  <c:v>-0.35899999999999999</c:v>
                </c:pt>
                <c:pt idx="298">
                  <c:v>-0.35899999999999999</c:v>
                </c:pt>
                <c:pt idx="299">
                  <c:v>-0.35899999999999999</c:v>
                </c:pt>
                <c:pt idx="300">
                  <c:v>-0.35899999999999999</c:v>
                </c:pt>
                <c:pt idx="301">
                  <c:v>-0.35899999999999999</c:v>
                </c:pt>
                <c:pt idx="302">
                  <c:v>-0.35899999999999999</c:v>
                </c:pt>
                <c:pt idx="303">
                  <c:v>-0.35899999999999999</c:v>
                </c:pt>
                <c:pt idx="304">
                  <c:v>-0.35899999999999999</c:v>
                </c:pt>
                <c:pt idx="305">
                  <c:v>-0.35899999999999999</c:v>
                </c:pt>
                <c:pt idx="306">
                  <c:v>-0.35899999999999999</c:v>
                </c:pt>
                <c:pt idx="307">
                  <c:v>-0.35899999999999999</c:v>
                </c:pt>
                <c:pt idx="308">
                  <c:v>-0.35899999999999999</c:v>
                </c:pt>
                <c:pt idx="309">
                  <c:v>-0.35899999999999999</c:v>
                </c:pt>
                <c:pt idx="310">
                  <c:v>-0.35899999999999999</c:v>
                </c:pt>
                <c:pt idx="311">
                  <c:v>-0.35899999999999999</c:v>
                </c:pt>
                <c:pt idx="312">
                  <c:v>-0.35899999999999999</c:v>
                </c:pt>
                <c:pt idx="313">
                  <c:v>-0.35899999999999999</c:v>
                </c:pt>
                <c:pt idx="314">
                  <c:v>-0.35899999999999999</c:v>
                </c:pt>
                <c:pt idx="315">
                  <c:v>-0.35899999999999999</c:v>
                </c:pt>
                <c:pt idx="316">
                  <c:v>-0.35899999999999999</c:v>
                </c:pt>
                <c:pt idx="317">
                  <c:v>-0.35899999999999999</c:v>
                </c:pt>
                <c:pt idx="318">
                  <c:v>-0.35899999999999999</c:v>
                </c:pt>
                <c:pt idx="319">
                  <c:v>-0.35899999999999999</c:v>
                </c:pt>
                <c:pt idx="320">
                  <c:v>-0.35899999999999999</c:v>
                </c:pt>
                <c:pt idx="321">
                  <c:v>-0.35899999999999999</c:v>
                </c:pt>
                <c:pt idx="322">
                  <c:v>-0.35899999999999999</c:v>
                </c:pt>
                <c:pt idx="323">
                  <c:v>-0.35899999999999999</c:v>
                </c:pt>
                <c:pt idx="324">
                  <c:v>-0.35899999999999999</c:v>
                </c:pt>
                <c:pt idx="325">
                  <c:v>-0.35899999999999999</c:v>
                </c:pt>
                <c:pt idx="326">
                  <c:v>-0.35899999999999999</c:v>
                </c:pt>
                <c:pt idx="327">
                  <c:v>-0.35899999999999999</c:v>
                </c:pt>
                <c:pt idx="328">
                  <c:v>-0.35899999999999999</c:v>
                </c:pt>
                <c:pt idx="329">
                  <c:v>-0.35899999999999999</c:v>
                </c:pt>
                <c:pt idx="330">
                  <c:v>-0.35899999999999999</c:v>
                </c:pt>
                <c:pt idx="331">
                  <c:v>-0.35899999999999999</c:v>
                </c:pt>
                <c:pt idx="332">
                  <c:v>-0.35899999999999999</c:v>
                </c:pt>
                <c:pt idx="333">
                  <c:v>-0.35899999999999999</c:v>
                </c:pt>
                <c:pt idx="334">
                  <c:v>-0.35899999999999999</c:v>
                </c:pt>
                <c:pt idx="335">
                  <c:v>-0.35899999999999999</c:v>
                </c:pt>
                <c:pt idx="336">
                  <c:v>-0.35899999999999999</c:v>
                </c:pt>
                <c:pt idx="337">
                  <c:v>-0.35899999999999999</c:v>
                </c:pt>
                <c:pt idx="338">
                  <c:v>-0.35899999999999999</c:v>
                </c:pt>
                <c:pt idx="339">
                  <c:v>-0.35899999999999999</c:v>
                </c:pt>
                <c:pt idx="340">
                  <c:v>-0.35899999999999999</c:v>
                </c:pt>
                <c:pt idx="341">
                  <c:v>-0.35899999999999999</c:v>
                </c:pt>
                <c:pt idx="342">
                  <c:v>-0.35899999999999999</c:v>
                </c:pt>
                <c:pt idx="343">
                  <c:v>-0.35899999999999999</c:v>
                </c:pt>
                <c:pt idx="344">
                  <c:v>-0.35899999999999999</c:v>
                </c:pt>
                <c:pt idx="345">
                  <c:v>-0.35899999999999999</c:v>
                </c:pt>
                <c:pt idx="346">
                  <c:v>-0.35899999999999999</c:v>
                </c:pt>
                <c:pt idx="347">
                  <c:v>-0.35899999999999999</c:v>
                </c:pt>
                <c:pt idx="348">
                  <c:v>-0.35899999999999999</c:v>
                </c:pt>
                <c:pt idx="349">
                  <c:v>-0.35899999999999999</c:v>
                </c:pt>
                <c:pt idx="350">
                  <c:v>-0.35899999999999999</c:v>
                </c:pt>
                <c:pt idx="351">
                  <c:v>-0.35899999999999999</c:v>
                </c:pt>
                <c:pt idx="352">
                  <c:v>-0.35899999999999999</c:v>
                </c:pt>
                <c:pt idx="353">
                  <c:v>-0.35899999999999999</c:v>
                </c:pt>
                <c:pt idx="354">
                  <c:v>-0.35899999999999999</c:v>
                </c:pt>
                <c:pt idx="355">
                  <c:v>-0.35899999999999999</c:v>
                </c:pt>
                <c:pt idx="356">
                  <c:v>-0.35899999999999999</c:v>
                </c:pt>
                <c:pt idx="357">
                  <c:v>-0.35899999999999999</c:v>
                </c:pt>
                <c:pt idx="358">
                  <c:v>-0.35899999999999999</c:v>
                </c:pt>
                <c:pt idx="359">
                  <c:v>-0.35899999999999999</c:v>
                </c:pt>
                <c:pt idx="360">
                  <c:v>-0.35899999999999999</c:v>
                </c:pt>
                <c:pt idx="361">
                  <c:v>-0.35899999999999999</c:v>
                </c:pt>
                <c:pt idx="362">
                  <c:v>-0.35899999999999999</c:v>
                </c:pt>
                <c:pt idx="363">
                  <c:v>-0.35899999999999999</c:v>
                </c:pt>
                <c:pt idx="364">
                  <c:v>-0.35899999999999999</c:v>
                </c:pt>
                <c:pt idx="365">
                  <c:v>-0.35899999999999999</c:v>
                </c:pt>
                <c:pt idx="366">
                  <c:v>-0.35899999999999999</c:v>
                </c:pt>
                <c:pt idx="367">
                  <c:v>-0.35899999999999999</c:v>
                </c:pt>
                <c:pt idx="368">
                  <c:v>-0.35899999999999999</c:v>
                </c:pt>
                <c:pt idx="369">
                  <c:v>-0.35899999999999999</c:v>
                </c:pt>
                <c:pt idx="370">
                  <c:v>-0.35899999999999999</c:v>
                </c:pt>
                <c:pt idx="371">
                  <c:v>-0.35899999999999999</c:v>
                </c:pt>
                <c:pt idx="372">
                  <c:v>-0.35899999999999999</c:v>
                </c:pt>
                <c:pt idx="373">
                  <c:v>-0.35899999999999999</c:v>
                </c:pt>
                <c:pt idx="374">
                  <c:v>-0.35899999999999999</c:v>
                </c:pt>
                <c:pt idx="375">
                  <c:v>-0.35899999999999999</c:v>
                </c:pt>
                <c:pt idx="376">
                  <c:v>-0.35899999999999999</c:v>
                </c:pt>
                <c:pt idx="377">
                  <c:v>-0.35899999999999999</c:v>
                </c:pt>
                <c:pt idx="378">
                  <c:v>-0.35899999999999999</c:v>
                </c:pt>
                <c:pt idx="379">
                  <c:v>-0.35899999999999999</c:v>
                </c:pt>
                <c:pt idx="380">
                  <c:v>-0.35899999999999999</c:v>
                </c:pt>
                <c:pt idx="381">
                  <c:v>-0.35899999999999999</c:v>
                </c:pt>
                <c:pt idx="382">
                  <c:v>-0.35899999999999999</c:v>
                </c:pt>
                <c:pt idx="383">
                  <c:v>-0.35899999999999999</c:v>
                </c:pt>
                <c:pt idx="384">
                  <c:v>-0.35899999999999999</c:v>
                </c:pt>
                <c:pt idx="385">
                  <c:v>-0.35899999999999999</c:v>
                </c:pt>
                <c:pt idx="386">
                  <c:v>-0.35899999999999999</c:v>
                </c:pt>
                <c:pt idx="387">
                  <c:v>-0.35899999999999999</c:v>
                </c:pt>
                <c:pt idx="388">
                  <c:v>-0.35899999999999999</c:v>
                </c:pt>
                <c:pt idx="389">
                  <c:v>-0.35899999999999999</c:v>
                </c:pt>
                <c:pt idx="390">
                  <c:v>-0.35899999999999999</c:v>
                </c:pt>
                <c:pt idx="391">
                  <c:v>-0.35899999999999999</c:v>
                </c:pt>
                <c:pt idx="392">
                  <c:v>-0.35899999999999999</c:v>
                </c:pt>
                <c:pt idx="393">
                  <c:v>-0.35899999999999999</c:v>
                </c:pt>
                <c:pt idx="394">
                  <c:v>-0.35899999999999999</c:v>
                </c:pt>
                <c:pt idx="395">
                  <c:v>-0.35899999999999999</c:v>
                </c:pt>
                <c:pt idx="396">
                  <c:v>-0.35899999999999999</c:v>
                </c:pt>
                <c:pt idx="397">
                  <c:v>-0.35899999999999999</c:v>
                </c:pt>
                <c:pt idx="398">
                  <c:v>-0.35899999999999999</c:v>
                </c:pt>
                <c:pt idx="399">
                  <c:v>-0.35899999999999999</c:v>
                </c:pt>
                <c:pt idx="400">
                  <c:v>-0.35899999999999999</c:v>
                </c:pt>
                <c:pt idx="401">
                  <c:v>-0.35899999999999999</c:v>
                </c:pt>
                <c:pt idx="402">
                  <c:v>-0.35899999999999999</c:v>
                </c:pt>
                <c:pt idx="403">
                  <c:v>-0.35899999999999999</c:v>
                </c:pt>
                <c:pt idx="404">
                  <c:v>-0.35899999999999999</c:v>
                </c:pt>
                <c:pt idx="405">
                  <c:v>-0.35899999999999999</c:v>
                </c:pt>
                <c:pt idx="406">
                  <c:v>-0.35899999999999999</c:v>
                </c:pt>
                <c:pt idx="407">
                  <c:v>-0.35899999999999999</c:v>
                </c:pt>
                <c:pt idx="408">
                  <c:v>-0.35899999999999999</c:v>
                </c:pt>
                <c:pt idx="409">
                  <c:v>-0.35899999999999999</c:v>
                </c:pt>
                <c:pt idx="410">
                  <c:v>-0.35899999999999999</c:v>
                </c:pt>
                <c:pt idx="411">
                  <c:v>-0.35899999999999999</c:v>
                </c:pt>
                <c:pt idx="412">
                  <c:v>-0.35899999999999999</c:v>
                </c:pt>
                <c:pt idx="413">
                  <c:v>-0.35899999999999999</c:v>
                </c:pt>
                <c:pt idx="414">
                  <c:v>-0.35899999999999999</c:v>
                </c:pt>
                <c:pt idx="415">
                  <c:v>-0.35899999999999999</c:v>
                </c:pt>
                <c:pt idx="416">
                  <c:v>-0.35899999999999999</c:v>
                </c:pt>
                <c:pt idx="417">
                  <c:v>-0.35899999999999999</c:v>
                </c:pt>
                <c:pt idx="418">
                  <c:v>-0.35899999999999999</c:v>
                </c:pt>
                <c:pt idx="419">
                  <c:v>-0.35899999999999999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56F-426C-8671-A20BE4E510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0344687"/>
        <c:axId val="1080361007"/>
      </c:lineChart>
      <c:dateAx>
        <c:axId val="1080344687"/>
        <c:scaling>
          <c:orientation val="minMax"/>
          <c:max val="45962"/>
        </c:scaling>
        <c:delete val="0"/>
        <c:axPos val="b"/>
        <c:numFmt formatCode="yy" sourceLinked="0"/>
        <c:majorTickMark val="out"/>
        <c:minorTickMark val="none"/>
        <c:tickLblPos val="low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endParaRPr lang="ko-KR"/>
          </a:p>
        </c:txPr>
        <c:crossAx val="1080361007"/>
        <c:crosses val="autoZero"/>
        <c:auto val="1"/>
        <c:lblOffset val="100"/>
        <c:baseTimeUnit val="months"/>
        <c:majorUnit val="5"/>
        <c:majorTimeUnit val="years"/>
      </c:dateAx>
      <c:valAx>
        <c:axId val="1080361007"/>
        <c:scaling>
          <c:orientation val="minMax"/>
        </c:scaling>
        <c:delete val="0"/>
        <c:axPos val="l"/>
        <c:numFmt formatCode="#,##0.0_ " sourceLinked="0"/>
        <c:majorTickMark val="out"/>
        <c:minorTickMark val="none"/>
        <c:tickLblPos val="nextTo"/>
        <c:spPr>
          <a:noFill/>
          <a:ln w="3175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endParaRPr lang="ko-KR"/>
          </a:p>
        </c:txPr>
        <c:crossAx val="1080344687"/>
        <c:crosses val="autoZero"/>
        <c:crossBetween val="between"/>
      </c:valAx>
      <c:valAx>
        <c:axId val="1080392207"/>
        <c:scaling>
          <c:orientation val="minMax"/>
          <c:max val="1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endParaRPr lang="ko-KR"/>
          </a:p>
        </c:txPr>
        <c:crossAx val="1080403247"/>
        <c:crosses val="max"/>
        <c:crossBetween val="between"/>
      </c:valAx>
      <c:dateAx>
        <c:axId val="1080403247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080392207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9548172085425738"/>
          <c:y val="4.0100250626566414E-2"/>
          <c:w val="0.75217857883371519"/>
          <c:h val="0.14174570283977661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삼성긴고딕OTF Light"/>
              <a:ea typeface="삼성긴고딕OTF Light"/>
              <a:cs typeface="삼성긴고딕OTF Light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25400" cap="flat" cmpd="sng" algn="ctr">
      <a:noFill/>
      <a:round/>
    </a:ln>
    <a:effectLst/>
  </c:spPr>
  <c:txPr>
    <a:bodyPr/>
    <a:lstStyle/>
    <a:p>
      <a:pPr>
        <a:defRPr sz="900">
          <a:solidFill>
            <a:srgbClr val="000000"/>
          </a:solidFill>
          <a:latin typeface="삼성긴고딕OTF Light"/>
          <a:ea typeface="삼성긴고딕OTF Light"/>
          <a:cs typeface="삼성긴고딕OTF Light"/>
        </a:defRPr>
      </a:pPr>
      <a:endParaRPr lang="ko-KR"/>
    </a:p>
  </c:txPr>
  <c:externalData r:id="rId4">
    <c:autoUpdate val="0"/>
  </c:externalData>
  <c:userShapes r:id="rId5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880636604774536E-2"/>
          <c:y val="0.14421055056177148"/>
          <c:w val="0.88417236307000091"/>
          <c:h val="0.78487007500635098"/>
        </c:manualLayout>
      </c:layout>
      <c:lineChart>
        <c:grouping val="standard"/>
        <c:varyColors val="0"/>
        <c:ser>
          <c:idx val="0"/>
          <c:order val="0"/>
          <c:tx>
            <c:strRef>
              <c:f>'[중립금리 논쟁.xlsx]Sheet1'!$B$2</c:f>
              <c:strCache>
                <c:ptCount val="1"/>
                <c:pt idx="0">
                  <c:v>미국 기준금리</c:v>
                </c:pt>
              </c:strCache>
            </c:strRef>
          </c:tx>
          <c:spPr>
            <a:ln w="19050" cap="rnd">
              <a:solidFill>
                <a:srgbClr val="0046DE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440"/>
              <c:layout>
                <c:manualLayout>
                  <c:x val="-2.6643881053329873E-2"/>
                  <c:y val="-3.47641701381319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296-4FFB-AD3A-6C713E8E54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/>
                    <a:ea typeface="삼성긴고딕OTF Light"/>
                    <a:cs typeface="삼성긴고딕OTF Light"/>
                  </a:defRPr>
                </a:pPr>
                <a:endParaRPr lang="ko-K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'[중립금리 논쟁.xlsx]Sheet1'!$A$842:$A$1415</c:f>
              <c:numCache>
                <c:formatCode>m/d/yyyy</c:formatCode>
                <c:ptCount val="574"/>
                <c:pt idx="0">
                  <c:v>42370</c:v>
                </c:pt>
                <c:pt idx="1">
                  <c:v>42377</c:v>
                </c:pt>
                <c:pt idx="2">
                  <c:v>42384</c:v>
                </c:pt>
                <c:pt idx="3">
                  <c:v>42391</c:v>
                </c:pt>
                <c:pt idx="4">
                  <c:v>42398</c:v>
                </c:pt>
                <c:pt idx="5">
                  <c:v>42405</c:v>
                </c:pt>
                <c:pt idx="6">
                  <c:v>42412</c:v>
                </c:pt>
                <c:pt idx="7">
                  <c:v>42419</c:v>
                </c:pt>
                <c:pt idx="8">
                  <c:v>42426</c:v>
                </c:pt>
                <c:pt idx="9">
                  <c:v>42433</c:v>
                </c:pt>
                <c:pt idx="10">
                  <c:v>42440</c:v>
                </c:pt>
                <c:pt idx="11">
                  <c:v>42447</c:v>
                </c:pt>
                <c:pt idx="12">
                  <c:v>42454</c:v>
                </c:pt>
                <c:pt idx="13">
                  <c:v>42461</c:v>
                </c:pt>
                <c:pt idx="14">
                  <c:v>42468</c:v>
                </c:pt>
                <c:pt idx="15">
                  <c:v>42475</c:v>
                </c:pt>
                <c:pt idx="16">
                  <c:v>42482</c:v>
                </c:pt>
                <c:pt idx="17">
                  <c:v>42489</c:v>
                </c:pt>
                <c:pt idx="18">
                  <c:v>42496</c:v>
                </c:pt>
                <c:pt idx="19">
                  <c:v>42503</c:v>
                </c:pt>
                <c:pt idx="20">
                  <c:v>42510</c:v>
                </c:pt>
                <c:pt idx="21">
                  <c:v>42517</c:v>
                </c:pt>
                <c:pt idx="22">
                  <c:v>42524</c:v>
                </c:pt>
                <c:pt idx="23">
                  <c:v>42531</c:v>
                </c:pt>
                <c:pt idx="24">
                  <c:v>42538</c:v>
                </c:pt>
                <c:pt idx="25">
                  <c:v>42545</c:v>
                </c:pt>
                <c:pt idx="26">
                  <c:v>42552</c:v>
                </c:pt>
                <c:pt idx="27">
                  <c:v>42559</c:v>
                </c:pt>
                <c:pt idx="28">
                  <c:v>42566</c:v>
                </c:pt>
                <c:pt idx="29">
                  <c:v>42573</c:v>
                </c:pt>
                <c:pt idx="30">
                  <c:v>42580</c:v>
                </c:pt>
                <c:pt idx="31">
                  <c:v>42587</c:v>
                </c:pt>
                <c:pt idx="32">
                  <c:v>42594</c:v>
                </c:pt>
                <c:pt idx="33">
                  <c:v>42601</c:v>
                </c:pt>
                <c:pt idx="34">
                  <c:v>42608</c:v>
                </c:pt>
                <c:pt idx="35">
                  <c:v>42615</c:v>
                </c:pt>
                <c:pt idx="36">
                  <c:v>42622</c:v>
                </c:pt>
                <c:pt idx="37">
                  <c:v>42629</c:v>
                </c:pt>
                <c:pt idx="38">
                  <c:v>42636</c:v>
                </c:pt>
                <c:pt idx="39">
                  <c:v>42643</c:v>
                </c:pt>
                <c:pt idx="40">
                  <c:v>42650</c:v>
                </c:pt>
                <c:pt idx="41">
                  <c:v>42657</c:v>
                </c:pt>
                <c:pt idx="42">
                  <c:v>42664</c:v>
                </c:pt>
                <c:pt idx="43">
                  <c:v>42671</c:v>
                </c:pt>
                <c:pt idx="44">
                  <c:v>42678</c:v>
                </c:pt>
                <c:pt idx="45">
                  <c:v>42685</c:v>
                </c:pt>
                <c:pt idx="46">
                  <c:v>42692</c:v>
                </c:pt>
                <c:pt idx="47">
                  <c:v>42699</c:v>
                </c:pt>
                <c:pt idx="48">
                  <c:v>42706</c:v>
                </c:pt>
                <c:pt idx="49">
                  <c:v>42713</c:v>
                </c:pt>
                <c:pt idx="50">
                  <c:v>42720</c:v>
                </c:pt>
                <c:pt idx="51">
                  <c:v>42727</c:v>
                </c:pt>
                <c:pt idx="52">
                  <c:v>42734</c:v>
                </c:pt>
                <c:pt idx="53">
                  <c:v>42741</c:v>
                </c:pt>
                <c:pt idx="54">
                  <c:v>42748</c:v>
                </c:pt>
                <c:pt idx="55">
                  <c:v>42755</c:v>
                </c:pt>
                <c:pt idx="56">
                  <c:v>42762</c:v>
                </c:pt>
                <c:pt idx="57">
                  <c:v>42769</c:v>
                </c:pt>
                <c:pt idx="58">
                  <c:v>42776</c:v>
                </c:pt>
                <c:pt idx="59">
                  <c:v>42783</c:v>
                </c:pt>
                <c:pt idx="60">
                  <c:v>42790</c:v>
                </c:pt>
                <c:pt idx="61">
                  <c:v>42797</c:v>
                </c:pt>
                <c:pt idx="62">
                  <c:v>42804</c:v>
                </c:pt>
                <c:pt idx="63">
                  <c:v>42811</c:v>
                </c:pt>
                <c:pt idx="64">
                  <c:v>42818</c:v>
                </c:pt>
                <c:pt idx="65">
                  <c:v>42825</c:v>
                </c:pt>
                <c:pt idx="66">
                  <c:v>42832</c:v>
                </c:pt>
                <c:pt idx="67">
                  <c:v>42839</c:v>
                </c:pt>
                <c:pt idx="68">
                  <c:v>42846</c:v>
                </c:pt>
                <c:pt idx="69">
                  <c:v>42853</c:v>
                </c:pt>
                <c:pt idx="70">
                  <c:v>42860</c:v>
                </c:pt>
                <c:pt idx="71">
                  <c:v>42867</c:v>
                </c:pt>
                <c:pt idx="72">
                  <c:v>42874</c:v>
                </c:pt>
                <c:pt idx="73">
                  <c:v>42881</c:v>
                </c:pt>
                <c:pt idx="74">
                  <c:v>42888</c:v>
                </c:pt>
                <c:pt idx="75">
                  <c:v>42895</c:v>
                </c:pt>
                <c:pt idx="76">
                  <c:v>42902</c:v>
                </c:pt>
                <c:pt idx="77">
                  <c:v>42909</c:v>
                </c:pt>
                <c:pt idx="78">
                  <c:v>42916</c:v>
                </c:pt>
                <c:pt idx="79">
                  <c:v>42923</c:v>
                </c:pt>
                <c:pt idx="80">
                  <c:v>42930</c:v>
                </c:pt>
                <c:pt idx="81">
                  <c:v>42937</c:v>
                </c:pt>
                <c:pt idx="82">
                  <c:v>42944</c:v>
                </c:pt>
                <c:pt idx="83">
                  <c:v>42951</c:v>
                </c:pt>
                <c:pt idx="84">
                  <c:v>42958</c:v>
                </c:pt>
                <c:pt idx="85">
                  <c:v>42965</c:v>
                </c:pt>
                <c:pt idx="86">
                  <c:v>42972</c:v>
                </c:pt>
                <c:pt idx="87">
                  <c:v>42979</c:v>
                </c:pt>
                <c:pt idx="88">
                  <c:v>42986</c:v>
                </c:pt>
                <c:pt idx="89">
                  <c:v>42993</c:v>
                </c:pt>
                <c:pt idx="90">
                  <c:v>43000</c:v>
                </c:pt>
                <c:pt idx="91">
                  <c:v>43007</c:v>
                </c:pt>
                <c:pt idx="92">
                  <c:v>43014</c:v>
                </c:pt>
                <c:pt idx="93">
                  <c:v>43021</c:v>
                </c:pt>
                <c:pt idx="94">
                  <c:v>43028</c:v>
                </c:pt>
                <c:pt idx="95">
                  <c:v>43035</c:v>
                </c:pt>
                <c:pt idx="96">
                  <c:v>43042</c:v>
                </c:pt>
                <c:pt idx="97">
                  <c:v>43049</c:v>
                </c:pt>
                <c:pt idx="98">
                  <c:v>43056</c:v>
                </c:pt>
                <c:pt idx="99">
                  <c:v>43063</c:v>
                </c:pt>
                <c:pt idx="100">
                  <c:v>43070</c:v>
                </c:pt>
                <c:pt idx="101">
                  <c:v>43077</c:v>
                </c:pt>
                <c:pt idx="102">
                  <c:v>43084</c:v>
                </c:pt>
                <c:pt idx="103">
                  <c:v>43091</c:v>
                </c:pt>
                <c:pt idx="104">
                  <c:v>43098</c:v>
                </c:pt>
                <c:pt idx="105">
                  <c:v>43105</c:v>
                </c:pt>
                <c:pt idx="106">
                  <c:v>43112</c:v>
                </c:pt>
                <c:pt idx="107">
                  <c:v>43119</c:v>
                </c:pt>
                <c:pt idx="108">
                  <c:v>43126</c:v>
                </c:pt>
                <c:pt idx="109">
                  <c:v>43133</c:v>
                </c:pt>
                <c:pt idx="110">
                  <c:v>43140</c:v>
                </c:pt>
                <c:pt idx="111">
                  <c:v>43147</c:v>
                </c:pt>
                <c:pt idx="112">
                  <c:v>43154</c:v>
                </c:pt>
                <c:pt idx="113">
                  <c:v>43161</c:v>
                </c:pt>
                <c:pt idx="114">
                  <c:v>43168</c:v>
                </c:pt>
                <c:pt idx="115">
                  <c:v>43175</c:v>
                </c:pt>
                <c:pt idx="116">
                  <c:v>43182</c:v>
                </c:pt>
                <c:pt idx="117">
                  <c:v>43189</c:v>
                </c:pt>
                <c:pt idx="118">
                  <c:v>43196</c:v>
                </c:pt>
                <c:pt idx="119">
                  <c:v>43203</c:v>
                </c:pt>
                <c:pt idx="120">
                  <c:v>43210</c:v>
                </c:pt>
                <c:pt idx="121">
                  <c:v>43217</c:v>
                </c:pt>
                <c:pt idx="122">
                  <c:v>43224</c:v>
                </c:pt>
                <c:pt idx="123">
                  <c:v>43231</c:v>
                </c:pt>
                <c:pt idx="124">
                  <c:v>43238</c:v>
                </c:pt>
                <c:pt idx="125">
                  <c:v>43245</c:v>
                </c:pt>
                <c:pt idx="126">
                  <c:v>43252</c:v>
                </c:pt>
                <c:pt idx="127">
                  <c:v>43259</c:v>
                </c:pt>
                <c:pt idx="128">
                  <c:v>43266</c:v>
                </c:pt>
                <c:pt idx="129">
                  <c:v>43273</c:v>
                </c:pt>
                <c:pt idx="130">
                  <c:v>43280</c:v>
                </c:pt>
                <c:pt idx="131">
                  <c:v>43287</c:v>
                </c:pt>
                <c:pt idx="132">
                  <c:v>43294</c:v>
                </c:pt>
                <c:pt idx="133">
                  <c:v>43301</c:v>
                </c:pt>
                <c:pt idx="134">
                  <c:v>43308</c:v>
                </c:pt>
                <c:pt idx="135">
                  <c:v>43315</c:v>
                </c:pt>
                <c:pt idx="136">
                  <c:v>43322</c:v>
                </c:pt>
                <c:pt idx="137">
                  <c:v>43329</c:v>
                </c:pt>
                <c:pt idx="138">
                  <c:v>43336</c:v>
                </c:pt>
                <c:pt idx="139">
                  <c:v>43343</c:v>
                </c:pt>
                <c:pt idx="140">
                  <c:v>43350</c:v>
                </c:pt>
                <c:pt idx="141">
                  <c:v>43357</c:v>
                </c:pt>
                <c:pt idx="142">
                  <c:v>43364</c:v>
                </c:pt>
                <c:pt idx="143">
                  <c:v>43371</c:v>
                </c:pt>
                <c:pt idx="144">
                  <c:v>43378</c:v>
                </c:pt>
                <c:pt idx="145">
                  <c:v>43385</c:v>
                </c:pt>
                <c:pt idx="146">
                  <c:v>43392</c:v>
                </c:pt>
                <c:pt idx="147">
                  <c:v>43399</c:v>
                </c:pt>
                <c:pt idx="148">
                  <c:v>43406</c:v>
                </c:pt>
                <c:pt idx="149">
                  <c:v>43413</c:v>
                </c:pt>
                <c:pt idx="150">
                  <c:v>43420</c:v>
                </c:pt>
                <c:pt idx="151">
                  <c:v>43427</c:v>
                </c:pt>
                <c:pt idx="152">
                  <c:v>43434</c:v>
                </c:pt>
                <c:pt idx="153">
                  <c:v>43441</c:v>
                </c:pt>
                <c:pt idx="154">
                  <c:v>43448</c:v>
                </c:pt>
                <c:pt idx="155">
                  <c:v>43455</c:v>
                </c:pt>
                <c:pt idx="156">
                  <c:v>43462</c:v>
                </c:pt>
                <c:pt idx="157">
                  <c:v>43469</c:v>
                </c:pt>
                <c:pt idx="158">
                  <c:v>43476</c:v>
                </c:pt>
                <c:pt idx="159">
                  <c:v>43483</c:v>
                </c:pt>
                <c:pt idx="160">
                  <c:v>43490</c:v>
                </c:pt>
                <c:pt idx="161">
                  <c:v>43497</c:v>
                </c:pt>
                <c:pt idx="162">
                  <c:v>43504</c:v>
                </c:pt>
                <c:pt idx="163">
                  <c:v>43511</c:v>
                </c:pt>
                <c:pt idx="164">
                  <c:v>43518</c:v>
                </c:pt>
                <c:pt idx="165">
                  <c:v>43525</c:v>
                </c:pt>
                <c:pt idx="166">
                  <c:v>43532</c:v>
                </c:pt>
                <c:pt idx="167">
                  <c:v>43539</c:v>
                </c:pt>
                <c:pt idx="168">
                  <c:v>43546</c:v>
                </c:pt>
                <c:pt idx="169">
                  <c:v>43553</c:v>
                </c:pt>
                <c:pt idx="170">
                  <c:v>43560</c:v>
                </c:pt>
                <c:pt idx="171">
                  <c:v>43567</c:v>
                </c:pt>
                <c:pt idx="172">
                  <c:v>43574</c:v>
                </c:pt>
                <c:pt idx="173">
                  <c:v>43581</c:v>
                </c:pt>
                <c:pt idx="174">
                  <c:v>43588</c:v>
                </c:pt>
                <c:pt idx="175">
                  <c:v>43595</c:v>
                </c:pt>
                <c:pt idx="176">
                  <c:v>43602</c:v>
                </c:pt>
                <c:pt idx="177">
                  <c:v>43609</c:v>
                </c:pt>
                <c:pt idx="178">
                  <c:v>43616</c:v>
                </c:pt>
                <c:pt idx="179">
                  <c:v>43623</c:v>
                </c:pt>
                <c:pt idx="180">
                  <c:v>43630</c:v>
                </c:pt>
                <c:pt idx="181">
                  <c:v>43637</c:v>
                </c:pt>
                <c:pt idx="182">
                  <c:v>43644</c:v>
                </c:pt>
                <c:pt idx="183">
                  <c:v>43651</c:v>
                </c:pt>
                <c:pt idx="184">
                  <c:v>43658</c:v>
                </c:pt>
                <c:pt idx="185">
                  <c:v>43665</c:v>
                </c:pt>
                <c:pt idx="186">
                  <c:v>43672</c:v>
                </c:pt>
                <c:pt idx="187">
                  <c:v>43679</c:v>
                </c:pt>
                <c:pt idx="188">
                  <c:v>43686</c:v>
                </c:pt>
                <c:pt idx="189">
                  <c:v>43693</c:v>
                </c:pt>
                <c:pt idx="190">
                  <c:v>43700</c:v>
                </c:pt>
                <c:pt idx="191">
                  <c:v>43707</c:v>
                </c:pt>
                <c:pt idx="192">
                  <c:v>43714</c:v>
                </c:pt>
                <c:pt idx="193">
                  <c:v>43721</c:v>
                </c:pt>
                <c:pt idx="194">
                  <c:v>43728</c:v>
                </c:pt>
                <c:pt idx="195">
                  <c:v>43735</c:v>
                </c:pt>
                <c:pt idx="196">
                  <c:v>43742</c:v>
                </c:pt>
                <c:pt idx="197">
                  <c:v>43749</c:v>
                </c:pt>
                <c:pt idx="198">
                  <c:v>43756</c:v>
                </c:pt>
                <c:pt idx="199">
                  <c:v>43763</c:v>
                </c:pt>
                <c:pt idx="200">
                  <c:v>43770</c:v>
                </c:pt>
                <c:pt idx="201">
                  <c:v>43777</c:v>
                </c:pt>
                <c:pt idx="202">
                  <c:v>43784</c:v>
                </c:pt>
                <c:pt idx="203">
                  <c:v>43791</c:v>
                </c:pt>
                <c:pt idx="204">
                  <c:v>43798</c:v>
                </c:pt>
                <c:pt idx="205">
                  <c:v>43805</c:v>
                </c:pt>
                <c:pt idx="206">
                  <c:v>43812</c:v>
                </c:pt>
                <c:pt idx="207">
                  <c:v>43819</c:v>
                </c:pt>
                <c:pt idx="208">
                  <c:v>43826</c:v>
                </c:pt>
                <c:pt idx="209">
                  <c:v>43833</c:v>
                </c:pt>
                <c:pt idx="210">
                  <c:v>43840</c:v>
                </c:pt>
                <c:pt idx="211">
                  <c:v>43847</c:v>
                </c:pt>
                <c:pt idx="212">
                  <c:v>43854</c:v>
                </c:pt>
                <c:pt idx="213">
                  <c:v>43861</c:v>
                </c:pt>
                <c:pt idx="214">
                  <c:v>43868</c:v>
                </c:pt>
                <c:pt idx="215">
                  <c:v>43875</c:v>
                </c:pt>
                <c:pt idx="216">
                  <c:v>43882</c:v>
                </c:pt>
                <c:pt idx="217">
                  <c:v>43889</c:v>
                </c:pt>
                <c:pt idx="218">
                  <c:v>43896</c:v>
                </c:pt>
                <c:pt idx="219">
                  <c:v>43903</c:v>
                </c:pt>
                <c:pt idx="220">
                  <c:v>43910</c:v>
                </c:pt>
                <c:pt idx="221">
                  <c:v>43917</c:v>
                </c:pt>
                <c:pt idx="222">
                  <c:v>43924</c:v>
                </c:pt>
                <c:pt idx="223">
                  <c:v>43931</c:v>
                </c:pt>
                <c:pt idx="224">
                  <c:v>43938</c:v>
                </c:pt>
                <c:pt idx="225">
                  <c:v>43945</c:v>
                </c:pt>
                <c:pt idx="226">
                  <c:v>43952</c:v>
                </c:pt>
                <c:pt idx="227">
                  <c:v>43959</c:v>
                </c:pt>
                <c:pt idx="228">
                  <c:v>43966</c:v>
                </c:pt>
                <c:pt idx="229">
                  <c:v>43973</c:v>
                </c:pt>
                <c:pt idx="230">
                  <c:v>43980</c:v>
                </c:pt>
                <c:pt idx="231">
                  <c:v>43987</c:v>
                </c:pt>
                <c:pt idx="232">
                  <c:v>43994</c:v>
                </c:pt>
                <c:pt idx="233">
                  <c:v>44001</c:v>
                </c:pt>
                <c:pt idx="234">
                  <c:v>44008</c:v>
                </c:pt>
                <c:pt idx="235">
                  <c:v>44015</c:v>
                </c:pt>
                <c:pt idx="236">
                  <c:v>44022</c:v>
                </c:pt>
                <c:pt idx="237">
                  <c:v>44029</c:v>
                </c:pt>
                <c:pt idx="238">
                  <c:v>44036</c:v>
                </c:pt>
                <c:pt idx="239">
                  <c:v>44043</c:v>
                </c:pt>
                <c:pt idx="240">
                  <c:v>44050</c:v>
                </c:pt>
                <c:pt idx="241">
                  <c:v>44057</c:v>
                </c:pt>
                <c:pt idx="242">
                  <c:v>44064</c:v>
                </c:pt>
                <c:pt idx="243">
                  <c:v>44071</c:v>
                </c:pt>
                <c:pt idx="244">
                  <c:v>44078</c:v>
                </c:pt>
                <c:pt idx="245">
                  <c:v>44085</c:v>
                </c:pt>
                <c:pt idx="246">
                  <c:v>44092</c:v>
                </c:pt>
                <c:pt idx="247">
                  <c:v>44099</c:v>
                </c:pt>
                <c:pt idx="248">
                  <c:v>44106</c:v>
                </c:pt>
                <c:pt idx="249">
                  <c:v>44113</c:v>
                </c:pt>
                <c:pt idx="250">
                  <c:v>44120</c:v>
                </c:pt>
                <c:pt idx="251">
                  <c:v>44127</c:v>
                </c:pt>
                <c:pt idx="252">
                  <c:v>44134</c:v>
                </c:pt>
                <c:pt idx="253">
                  <c:v>44141</c:v>
                </c:pt>
                <c:pt idx="254">
                  <c:v>44148</c:v>
                </c:pt>
                <c:pt idx="255">
                  <c:v>44155</c:v>
                </c:pt>
                <c:pt idx="256">
                  <c:v>44162</c:v>
                </c:pt>
                <c:pt idx="257">
                  <c:v>44169</c:v>
                </c:pt>
                <c:pt idx="258">
                  <c:v>44176</c:v>
                </c:pt>
                <c:pt idx="259">
                  <c:v>44183</c:v>
                </c:pt>
                <c:pt idx="260">
                  <c:v>44190</c:v>
                </c:pt>
                <c:pt idx="261">
                  <c:v>44197</c:v>
                </c:pt>
                <c:pt idx="262">
                  <c:v>44204</c:v>
                </c:pt>
                <c:pt idx="263">
                  <c:v>44211</c:v>
                </c:pt>
                <c:pt idx="264">
                  <c:v>44218</c:v>
                </c:pt>
                <c:pt idx="265">
                  <c:v>44225</c:v>
                </c:pt>
                <c:pt idx="266">
                  <c:v>44232</c:v>
                </c:pt>
                <c:pt idx="267">
                  <c:v>44239</c:v>
                </c:pt>
                <c:pt idx="268">
                  <c:v>44246</c:v>
                </c:pt>
                <c:pt idx="269">
                  <c:v>44253</c:v>
                </c:pt>
                <c:pt idx="270">
                  <c:v>44260</c:v>
                </c:pt>
                <c:pt idx="271">
                  <c:v>44267</c:v>
                </c:pt>
                <c:pt idx="272">
                  <c:v>44274</c:v>
                </c:pt>
                <c:pt idx="273">
                  <c:v>44281</c:v>
                </c:pt>
                <c:pt idx="274">
                  <c:v>44288</c:v>
                </c:pt>
                <c:pt idx="275">
                  <c:v>44295</c:v>
                </c:pt>
                <c:pt idx="276">
                  <c:v>44302</c:v>
                </c:pt>
                <c:pt idx="277">
                  <c:v>44309</c:v>
                </c:pt>
                <c:pt idx="278">
                  <c:v>44316</c:v>
                </c:pt>
                <c:pt idx="279">
                  <c:v>44323</c:v>
                </c:pt>
                <c:pt idx="280">
                  <c:v>44330</c:v>
                </c:pt>
                <c:pt idx="281">
                  <c:v>44337</c:v>
                </c:pt>
                <c:pt idx="282">
                  <c:v>44344</c:v>
                </c:pt>
                <c:pt idx="283">
                  <c:v>44351</c:v>
                </c:pt>
                <c:pt idx="284">
                  <c:v>44358</c:v>
                </c:pt>
                <c:pt idx="285">
                  <c:v>44365</c:v>
                </c:pt>
                <c:pt idx="286">
                  <c:v>44372</c:v>
                </c:pt>
                <c:pt idx="287">
                  <c:v>44379</c:v>
                </c:pt>
                <c:pt idx="288">
                  <c:v>44386</c:v>
                </c:pt>
                <c:pt idx="289">
                  <c:v>44393</c:v>
                </c:pt>
                <c:pt idx="290">
                  <c:v>44400</c:v>
                </c:pt>
                <c:pt idx="291">
                  <c:v>44407</c:v>
                </c:pt>
                <c:pt idx="292">
                  <c:v>44414</c:v>
                </c:pt>
                <c:pt idx="293">
                  <c:v>44421</c:v>
                </c:pt>
                <c:pt idx="294">
                  <c:v>44428</c:v>
                </c:pt>
                <c:pt idx="295">
                  <c:v>44435</c:v>
                </c:pt>
                <c:pt idx="296">
                  <c:v>44442</c:v>
                </c:pt>
                <c:pt idx="297">
                  <c:v>44449</c:v>
                </c:pt>
                <c:pt idx="298">
                  <c:v>44456</c:v>
                </c:pt>
                <c:pt idx="299">
                  <c:v>44463</c:v>
                </c:pt>
                <c:pt idx="300">
                  <c:v>44470</c:v>
                </c:pt>
                <c:pt idx="301">
                  <c:v>44477</c:v>
                </c:pt>
                <c:pt idx="302">
                  <c:v>44484</c:v>
                </c:pt>
                <c:pt idx="303">
                  <c:v>44491</c:v>
                </c:pt>
                <c:pt idx="304">
                  <c:v>44498</c:v>
                </c:pt>
                <c:pt idx="305">
                  <c:v>44505</c:v>
                </c:pt>
                <c:pt idx="306">
                  <c:v>44512</c:v>
                </c:pt>
                <c:pt idx="307">
                  <c:v>44519</c:v>
                </c:pt>
                <c:pt idx="308">
                  <c:v>44526</c:v>
                </c:pt>
                <c:pt idx="309">
                  <c:v>44533</c:v>
                </c:pt>
                <c:pt idx="310">
                  <c:v>44540</c:v>
                </c:pt>
                <c:pt idx="311">
                  <c:v>44547</c:v>
                </c:pt>
                <c:pt idx="312">
                  <c:v>44554</c:v>
                </c:pt>
                <c:pt idx="313">
                  <c:v>44561</c:v>
                </c:pt>
                <c:pt idx="314">
                  <c:v>44568</c:v>
                </c:pt>
                <c:pt idx="315">
                  <c:v>44575</c:v>
                </c:pt>
                <c:pt idx="316">
                  <c:v>44582</c:v>
                </c:pt>
                <c:pt idx="317">
                  <c:v>44589</c:v>
                </c:pt>
                <c:pt idx="318">
                  <c:v>44596</c:v>
                </c:pt>
                <c:pt idx="319">
                  <c:v>44603</c:v>
                </c:pt>
                <c:pt idx="320">
                  <c:v>44610</c:v>
                </c:pt>
                <c:pt idx="321">
                  <c:v>44617</c:v>
                </c:pt>
                <c:pt idx="322">
                  <c:v>44624</c:v>
                </c:pt>
                <c:pt idx="323">
                  <c:v>44631</c:v>
                </c:pt>
                <c:pt idx="324">
                  <c:v>44638</c:v>
                </c:pt>
                <c:pt idx="325">
                  <c:v>44645</c:v>
                </c:pt>
                <c:pt idx="326">
                  <c:v>44652</c:v>
                </c:pt>
                <c:pt idx="327">
                  <c:v>44659</c:v>
                </c:pt>
                <c:pt idx="328">
                  <c:v>44666</c:v>
                </c:pt>
                <c:pt idx="329">
                  <c:v>44673</c:v>
                </c:pt>
                <c:pt idx="330">
                  <c:v>44680</c:v>
                </c:pt>
                <c:pt idx="331">
                  <c:v>44687</c:v>
                </c:pt>
                <c:pt idx="332">
                  <c:v>44694</c:v>
                </c:pt>
                <c:pt idx="333">
                  <c:v>44701</c:v>
                </c:pt>
                <c:pt idx="334">
                  <c:v>44708</c:v>
                </c:pt>
                <c:pt idx="335">
                  <c:v>44715</c:v>
                </c:pt>
                <c:pt idx="336">
                  <c:v>44722</c:v>
                </c:pt>
                <c:pt idx="337">
                  <c:v>44729</c:v>
                </c:pt>
                <c:pt idx="338">
                  <c:v>44736</c:v>
                </c:pt>
                <c:pt idx="339">
                  <c:v>44743</c:v>
                </c:pt>
                <c:pt idx="340">
                  <c:v>44750</c:v>
                </c:pt>
                <c:pt idx="341">
                  <c:v>44757</c:v>
                </c:pt>
                <c:pt idx="342">
                  <c:v>44764</c:v>
                </c:pt>
                <c:pt idx="343">
                  <c:v>44771</c:v>
                </c:pt>
                <c:pt idx="344">
                  <c:v>44778</c:v>
                </c:pt>
                <c:pt idx="345">
                  <c:v>44785</c:v>
                </c:pt>
                <c:pt idx="346">
                  <c:v>44792</c:v>
                </c:pt>
                <c:pt idx="347">
                  <c:v>44799</c:v>
                </c:pt>
                <c:pt idx="348">
                  <c:v>44806</c:v>
                </c:pt>
                <c:pt idx="349">
                  <c:v>44813</c:v>
                </c:pt>
                <c:pt idx="350">
                  <c:v>44820</c:v>
                </c:pt>
                <c:pt idx="351">
                  <c:v>44827</c:v>
                </c:pt>
                <c:pt idx="352">
                  <c:v>44834</c:v>
                </c:pt>
                <c:pt idx="353">
                  <c:v>44841</c:v>
                </c:pt>
                <c:pt idx="354">
                  <c:v>44848</c:v>
                </c:pt>
                <c:pt idx="355">
                  <c:v>44855</c:v>
                </c:pt>
                <c:pt idx="356">
                  <c:v>44862</c:v>
                </c:pt>
                <c:pt idx="357">
                  <c:v>44869</c:v>
                </c:pt>
                <c:pt idx="358">
                  <c:v>44876</c:v>
                </c:pt>
                <c:pt idx="359">
                  <c:v>44883</c:v>
                </c:pt>
                <c:pt idx="360">
                  <c:v>44890</c:v>
                </c:pt>
                <c:pt idx="361">
                  <c:v>44897</c:v>
                </c:pt>
                <c:pt idx="362">
                  <c:v>44904</c:v>
                </c:pt>
                <c:pt idx="363">
                  <c:v>44911</c:v>
                </c:pt>
                <c:pt idx="364">
                  <c:v>44918</c:v>
                </c:pt>
                <c:pt idx="365">
                  <c:v>44925</c:v>
                </c:pt>
                <c:pt idx="366">
                  <c:v>44932</c:v>
                </c:pt>
                <c:pt idx="367">
                  <c:v>44939</c:v>
                </c:pt>
                <c:pt idx="368">
                  <c:v>44946</c:v>
                </c:pt>
                <c:pt idx="369">
                  <c:v>44953</c:v>
                </c:pt>
                <c:pt idx="370">
                  <c:v>44960</c:v>
                </c:pt>
                <c:pt idx="371">
                  <c:v>44967</c:v>
                </c:pt>
                <c:pt idx="372">
                  <c:v>44974</c:v>
                </c:pt>
                <c:pt idx="373">
                  <c:v>44981</c:v>
                </c:pt>
                <c:pt idx="374">
                  <c:v>44988</c:v>
                </c:pt>
                <c:pt idx="375">
                  <c:v>44995</c:v>
                </c:pt>
                <c:pt idx="376">
                  <c:v>45002</c:v>
                </c:pt>
                <c:pt idx="377">
                  <c:v>45009</c:v>
                </c:pt>
                <c:pt idx="378">
                  <c:v>45016</c:v>
                </c:pt>
                <c:pt idx="379">
                  <c:v>45023</c:v>
                </c:pt>
                <c:pt idx="380">
                  <c:v>45030</c:v>
                </c:pt>
                <c:pt idx="381">
                  <c:v>45037</c:v>
                </c:pt>
                <c:pt idx="382">
                  <c:v>45044</c:v>
                </c:pt>
                <c:pt idx="383">
                  <c:v>45051</c:v>
                </c:pt>
                <c:pt idx="384">
                  <c:v>45058</c:v>
                </c:pt>
                <c:pt idx="385">
                  <c:v>45065</c:v>
                </c:pt>
                <c:pt idx="386">
                  <c:v>45072</c:v>
                </c:pt>
                <c:pt idx="387">
                  <c:v>45079</c:v>
                </c:pt>
                <c:pt idx="388">
                  <c:v>45086</c:v>
                </c:pt>
                <c:pt idx="389">
                  <c:v>45093</c:v>
                </c:pt>
                <c:pt idx="390">
                  <c:v>45100</c:v>
                </c:pt>
                <c:pt idx="391">
                  <c:v>45107</c:v>
                </c:pt>
                <c:pt idx="392">
                  <c:v>45114</c:v>
                </c:pt>
                <c:pt idx="393">
                  <c:v>45121</c:v>
                </c:pt>
                <c:pt idx="394">
                  <c:v>45128</c:v>
                </c:pt>
                <c:pt idx="395">
                  <c:v>45135</c:v>
                </c:pt>
                <c:pt idx="396">
                  <c:v>45142</c:v>
                </c:pt>
                <c:pt idx="397">
                  <c:v>45149</c:v>
                </c:pt>
                <c:pt idx="398">
                  <c:v>45156</c:v>
                </c:pt>
                <c:pt idx="399">
                  <c:v>45163</c:v>
                </c:pt>
                <c:pt idx="400">
                  <c:v>45170</c:v>
                </c:pt>
                <c:pt idx="401">
                  <c:v>45177</c:v>
                </c:pt>
                <c:pt idx="402">
                  <c:v>45184</c:v>
                </c:pt>
                <c:pt idx="403">
                  <c:v>45191</c:v>
                </c:pt>
                <c:pt idx="404">
                  <c:v>45198</c:v>
                </c:pt>
                <c:pt idx="405">
                  <c:v>45205</c:v>
                </c:pt>
                <c:pt idx="406">
                  <c:v>45212</c:v>
                </c:pt>
                <c:pt idx="407">
                  <c:v>45219</c:v>
                </c:pt>
                <c:pt idx="408">
                  <c:v>45226</c:v>
                </c:pt>
                <c:pt idx="409">
                  <c:v>45233</c:v>
                </c:pt>
                <c:pt idx="410">
                  <c:v>45240</c:v>
                </c:pt>
                <c:pt idx="411">
                  <c:v>45247</c:v>
                </c:pt>
                <c:pt idx="412">
                  <c:v>45254</c:v>
                </c:pt>
                <c:pt idx="413">
                  <c:v>45261</c:v>
                </c:pt>
                <c:pt idx="414">
                  <c:v>45268</c:v>
                </c:pt>
                <c:pt idx="415">
                  <c:v>45275</c:v>
                </c:pt>
                <c:pt idx="416">
                  <c:v>45282</c:v>
                </c:pt>
                <c:pt idx="417">
                  <c:v>45289</c:v>
                </c:pt>
                <c:pt idx="418">
                  <c:v>45296</c:v>
                </c:pt>
                <c:pt idx="419">
                  <c:v>45303</c:v>
                </c:pt>
                <c:pt idx="420">
                  <c:v>45310</c:v>
                </c:pt>
                <c:pt idx="421">
                  <c:v>45317</c:v>
                </c:pt>
                <c:pt idx="422">
                  <c:v>45324</c:v>
                </c:pt>
                <c:pt idx="423">
                  <c:v>45331</c:v>
                </c:pt>
                <c:pt idx="424">
                  <c:v>45338</c:v>
                </c:pt>
                <c:pt idx="425">
                  <c:v>45345</c:v>
                </c:pt>
                <c:pt idx="426">
                  <c:v>45352</c:v>
                </c:pt>
                <c:pt idx="427">
                  <c:v>45359</c:v>
                </c:pt>
                <c:pt idx="428">
                  <c:v>45366</c:v>
                </c:pt>
                <c:pt idx="429">
                  <c:v>45373</c:v>
                </c:pt>
                <c:pt idx="430">
                  <c:v>45380</c:v>
                </c:pt>
                <c:pt idx="431">
                  <c:v>45387</c:v>
                </c:pt>
                <c:pt idx="432">
                  <c:v>45394</c:v>
                </c:pt>
                <c:pt idx="433">
                  <c:v>45401</c:v>
                </c:pt>
                <c:pt idx="434">
                  <c:v>45408</c:v>
                </c:pt>
                <c:pt idx="435">
                  <c:v>45415</c:v>
                </c:pt>
                <c:pt idx="436">
                  <c:v>45422</c:v>
                </c:pt>
                <c:pt idx="437">
                  <c:v>45429</c:v>
                </c:pt>
                <c:pt idx="438">
                  <c:v>45436</c:v>
                </c:pt>
                <c:pt idx="439">
                  <c:v>45443</c:v>
                </c:pt>
                <c:pt idx="440">
                  <c:v>45450</c:v>
                </c:pt>
                <c:pt idx="441">
                  <c:v>45457</c:v>
                </c:pt>
                <c:pt idx="442">
                  <c:v>45464</c:v>
                </c:pt>
                <c:pt idx="443">
                  <c:v>45471</c:v>
                </c:pt>
                <c:pt idx="444">
                  <c:v>45478</c:v>
                </c:pt>
                <c:pt idx="445">
                  <c:v>45485</c:v>
                </c:pt>
                <c:pt idx="446">
                  <c:v>45492</c:v>
                </c:pt>
                <c:pt idx="447">
                  <c:v>45499</c:v>
                </c:pt>
                <c:pt idx="448">
                  <c:v>45506</c:v>
                </c:pt>
                <c:pt idx="449">
                  <c:v>45513</c:v>
                </c:pt>
                <c:pt idx="450">
                  <c:v>45520</c:v>
                </c:pt>
                <c:pt idx="451">
                  <c:v>45527</c:v>
                </c:pt>
                <c:pt idx="452">
                  <c:v>45534</c:v>
                </c:pt>
                <c:pt idx="453">
                  <c:v>45541</c:v>
                </c:pt>
                <c:pt idx="454">
                  <c:v>45548</c:v>
                </c:pt>
                <c:pt idx="455">
                  <c:v>45555</c:v>
                </c:pt>
                <c:pt idx="456">
                  <c:v>45562</c:v>
                </c:pt>
                <c:pt idx="457">
                  <c:v>45569</c:v>
                </c:pt>
                <c:pt idx="458">
                  <c:v>45576</c:v>
                </c:pt>
                <c:pt idx="459">
                  <c:v>45583</c:v>
                </c:pt>
                <c:pt idx="460">
                  <c:v>45590</c:v>
                </c:pt>
                <c:pt idx="461">
                  <c:v>45597</c:v>
                </c:pt>
                <c:pt idx="462">
                  <c:v>45604</c:v>
                </c:pt>
                <c:pt idx="463">
                  <c:v>45611</c:v>
                </c:pt>
                <c:pt idx="464">
                  <c:v>45618</c:v>
                </c:pt>
                <c:pt idx="465">
                  <c:v>45625</c:v>
                </c:pt>
                <c:pt idx="466">
                  <c:v>45632</c:v>
                </c:pt>
                <c:pt idx="467">
                  <c:v>45639</c:v>
                </c:pt>
                <c:pt idx="468">
                  <c:v>45646</c:v>
                </c:pt>
                <c:pt idx="469">
                  <c:v>45653</c:v>
                </c:pt>
                <c:pt idx="470">
                  <c:v>45660</c:v>
                </c:pt>
                <c:pt idx="471">
                  <c:v>45667</c:v>
                </c:pt>
                <c:pt idx="472">
                  <c:v>45674</c:v>
                </c:pt>
                <c:pt idx="473">
                  <c:v>45681</c:v>
                </c:pt>
                <c:pt idx="474">
                  <c:v>45688</c:v>
                </c:pt>
                <c:pt idx="475">
                  <c:v>45695</c:v>
                </c:pt>
                <c:pt idx="476">
                  <c:v>45702</c:v>
                </c:pt>
                <c:pt idx="477">
                  <c:v>45709</c:v>
                </c:pt>
                <c:pt idx="478">
                  <c:v>45716</c:v>
                </c:pt>
                <c:pt idx="479">
                  <c:v>45723</c:v>
                </c:pt>
                <c:pt idx="480">
                  <c:v>45730</c:v>
                </c:pt>
                <c:pt idx="481">
                  <c:v>45737</c:v>
                </c:pt>
                <c:pt idx="482">
                  <c:v>45744</c:v>
                </c:pt>
                <c:pt idx="483">
                  <c:v>45751</c:v>
                </c:pt>
                <c:pt idx="484">
                  <c:v>45758</c:v>
                </c:pt>
                <c:pt idx="485">
                  <c:v>45765</c:v>
                </c:pt>
                <c:pt idx="486">
                  <c:v>45772</c:v>
                </c:pt>
                <c:pt idx="487">
                  <c:v>45779</c:v>
                </c:pt>
                <c:pt idx="488">
                  <c:v>45786</c:v>
                </c:pt>
                <c:pt idx="489">
                  <c:v>45793</c:v>
                </c:pt>
                <c:pt idx="490">
                  <c:v>45800</c:v>
                </c:pt>
                <c:pt idx="491">
                  <c:v>45807</c:v>
                </c:pt>
                <c:pt idx="492">
                  <c:v>45814</c:v>
                </c:pt>
                <c:pt idx="493">
                  <c:v>45821</c:v>
                </c:pt>
                <c:pt idx="494">
                  <c:v>45828</c:v>
                </c:pt>
                <c:pt idx="495">
                  <c:v>45835</c:v>
                </c:pt>
                <c:pt idx="496">
                  <c:v>45842</c:v>
                </c:pt>
                <c:pt idx="497">
                  <c:v>45849</c:v>
                </c:pt>
                <c:pt idx="498">
                  <c:v>45856</c:v>
                </c:pt>
                <c:pt idx="499">
                  <c:v>45863</c:v>
                </c:pt>
                <c:pt idx="500">
                  <c:v>45870</c:v>
                </c:pt>
                <c:pt idx="501">
                  <c:v>45877</c:v>
                </c:pt>
                <c:pt idx="502">
                  <c:v>45884</c:v>
                </c:pt>
                <c:pt idx="503">
                  <c:v>45891</c:v>
                </c:pt>
                <c:pt idx="504">
                  <c:v>45898</c:v>
                </c:pt>
                <c:pt idx="505">
                  <c:v>45905</c:v>
                </c:pt>
                <c:pt idx="506">
                  <c:v>45912</c:v>
                </c:pt>
                <c:pt idx="507">
                  <c:v>45919</c:v>
                </c:pt>
                <c:pt idx="508">
                  <c:v>45926</c:v>
                </c:pt>
                <c:pt idx="509">
                  <c:v>45933</c:v>
                </c:pt>
                <c:pt idx="510">
                  <c:v>45940</c:v>
                </c:pt>
                <c:pt idx="511">
                  <c:v>45947</c:v>
                </c:pt>
                <c:pt idx="512">
                  <c:v>45954</c:v>
                </c:pt>
                <c:pt idx="513">
                  <c:v>45961</c:v>
                </c:pt>
                <c:pt idx="514">
                  <c:v>45968</c:v>
                </c:pt>
                <c:pt idx="515">
                  <c:v>45975</c:v>
                </c:pt>
                <c:pt idx="516">
                  <c:v>45982</c:v>
                </c:pt>
                <c:pt idx="517">
                  <c:v>45989</c:v>
                </c:pt>
                <c:pt idx="518">
                  <c:v>45996</c:v>
                </c:pt>
                <c:pt idx="519">
                  <c:v>46003</c:v>
                </c:pt>
                <c:pt idx="520">
                  <c:v>46010</c:v>
                </c:pt>
                <c:pt idx="521">
                  <c:v>46017</c:v>
                </c:pt>
                <c:pt idx="522">
                  <c:v>46024</c:v>
                </c:pt>
                <c:pt idx="523">
                  <c:v>46031</c:v>
                </c:pt>
                <c:pt idx="524">
                  <c:v>46038</c:v>
                </c:pt>
                <c:pt idx="525">
                  <c:v>46045</c:v>
                </c:pt>
                <c:pt idx="526">
                  <c:v>46052</c:v>
                </c:pt>
                <c:pt idx="527">
                  <c:v>46059</c:v>
                </c:pt>
                <c:pt idx="528">
                  <c:v>46066</c:v>
                </c:pt>
                <c:pt idx="529">
                  <c:v>46073</c:v>
                </c:pt>
                <c:pt idx="530">
                  <c:v>46080</c:v>
                </c:pt>
                <c:pt idx="531">
                  <c:v>46087</c:v>
                </c:pt>
                <c:pt idx="532">
                  <c:v>46094</c:v>
                </c:pt>
                <c:pt idx="533">
                  <c:v>46101</c:v>
                </c:pt>
                <c:pt idx="534">
                  <c:v>46108</c:v>
                </c:pt>
                <c:pt idx="535">
                  <c:v>46115</c:v>
                </c:pt>
                <c:pt idx="536">
                  <c:v>46122</c:v>
                </c:pt>
                <c:pt idx="537">
                  <c:v>46129</c:v>
                </c:pt>
                <c:pt idx="538">
                  <c:v>46136</c:v>
                </c:pt>
                <c:pt idx="539">
                  <c:v>46143</c:v>
                </c:pt>
                <c:pt idx="540">
                  <c:v>46150</c:v>
                </c:pt>
                <c:pt idx="541">
                  <c:v>46157</c:v>
                </c:pt>
                <c:pt idx="542">
                  <c:v>46164</c:v>
                </c:pt>
                <c:pt idx="543">
                  <c:v>46171</c:v>
                </c:pt>
                <c:pt idx="544">
                  <c:v>46178</c:v>
                </c:pt>
                <c:pt idx="545">
                  <c:v>46185</c:v>
                </c:pt>
                <c:pt idx="546">
                  <c:v>46192</c:v>
                </c:pt>
                <c:pt idx="547">
                  <c:v>46199</c:v>
                </c:pt>
                <c:pt idx="548">
                  <c:v>46206</c:v>
                </c:pt>
                <c:pt idx="549">
                  <c:v>46213</c:v>
                </c:pt>
                <c:pt idx="550">
                  <c:v>46220</c:v>
                </c:pt>
                <c:pt idx="551">
                  <c:v>46227</c:v>
                </c:pt>
                <c:pt idx="552">
                  <c:v>46234</c:v>
                </c:pt>
                <c:pt idx="553">
                  <c:v>46241</c:v>
                </c:pt>
                <c:pt idx="554">
                  <c:v>46248</c:v>
                </c:pt>
                <c:pt idx="555">
                  <c:v>46255</c:v>
                </c:pt>
                <c:pt idx="556">
                  <c:v>46262</c:v>
                </c:pt>
                <c:pt idx="557">
                  <c:v>46269</c:v>
                </c:pt>
                <c:pt idx="558">
                  <c:v>46276</c:v>
                </c:pt>
                <c:pt idx="559">
                  <c:v>46283</c:v>
                </c:pt>
                <c:pt idx="560">
                  <c:v>46290</c:v>
                </c:pt>
                <c:pt idx="561">
                  <c:v>46297</c:v>
                </c:pt>
                <c:pt idx="562">
                  <c:v>46304</c:v>
                </c:pt>
                <c:pt idx="563">
                  <c:v>46311</c:v>
                </c:pt>
                <c:pt idx="564">
                  <c:v>46318</c:v>
                </c:pt>
                <c:pt idx="565">
                  <c:v>46325</c:v>
                </c:pt>
                <c:pt idx="566">
                  <c:v>46332</c:v>
                </c:pt>
                <c:pt idx="567">
                  <c:v>46339</c:v>
                </c:pt>
                <c:pt idx="568">
                  <c:v>46346</c:v>
                </c:pt>
                <c:pt idx="569">
                  <c:v>46353</c:v>
                </c:pt>
                <c:pt idx="570">
                  <c:v>46360</c:v>
                </c:pt>
                <c:pt idx="571">
                  <c:v>46367</c:v>
                </c:pt>
                <c:pt idx="572">
                  <c:v>46374</c:v>
                </c:pt>
                <c:pt idx="573">
                  <c:v>46381</c:v>
                </c:pt>
              </c:numCache>
            </c:numRef>
          </c:cat>
          <c:val>
            <c:numRef>
              <c:f>'[중립금리 논쟁.xlsx]Sheet1'!$B$842:$B$1415</c:f>
              <c:numCache>
                <c:formatCode>General</c:formatCode>
                <c:ptCount val="574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0.5</c:v>
                </c:pt>
                <c:pt idx="6">
                  <c:v>0.5</c:v>
                </c:pt>
                <c:pt idx="7">
                  <c:v>0.5</c:v>
                </c:pt>
                <c:pt idx="8">
                  <c:v>0.5</c:v>
                </c:pt>
                <c:pt idx="9">
                  <c:v>0.5</c:v>
                </c:pt>
                <c:pt idx="10">
                  <c:v>0.5</c:v>
                </c:pt>
                <c:pt idx="11">
                  <c:v>0.5</c:v>
                </c:pt>
                <c:pt idx="12">
                  <c:v>0.5</c:v>
                </c:pt>
                <c:pt idx="13">
                  <c:v>0.5</c:v>
                </c:pt>
                <c:pt idx="14">
                  <c:v>0.5</c:v>
                </c:pt>
                <c:pt idx="15">
                  <c:v>0.5</c:v>
                </c:pt>
                <c:pt idx="16">
                  <c:v>0.5</c:v>
                </c:pt>
                <c:pt idx="17">
                  <c:v>0.5</c:v>
                </c:pt>
                <c:pt idx="18">
                  <c:v>0.5</c:v>
                </c:pt>
                <c:pt idx="19">
                  <c:v>0.5</c:v>
                </c:pt>
                <c:pt idx="20">
                  <c:v>0.5</c:v>
                </c:pt>
                <c:pt idx="21">
                  <c:v>0.5</c:v>
                </c:pt>
                <c:pt idx="22">
                  <c:v>0.5</c:v>
                </c:pt>
                <c:pt idx="23">
                  <c:v>0.5</c:v>
                </c:pt>
                <c:pt idx="24">
                  <c:v>0.5</c:v>
                </c:pt>
                <c:pt idx="25">
                  <c:v>0.5</c:v>
                </c:pt>
                <c:pt idx="26">
                  <c:v>0.5</c:v>
                </c:pt>
                <c:pt idx="27">
                  <c:v>0.5</c:v>
                </c:pt>
                <c:pt idx="28">
                  <c:v>0.5</c:v>
                </c:pt>
                <c:pt idx="29">
                  <c:v>0.5</c:v>
                </c:pt>
                <c:pt idx="30">
                  <c:v>0.5</c:v>
                </c:pt>
                <c:pt idx="31">
                  <c:v>0.5</c:v>
                </c:pt>
                <c:pt idx="32">
                  <c:v>0.5</c:v>
                </c:pt>
                <c:pt idx="33">
                  <c:v>0.5</c:v>
                </c:pt>
                <c:pt idx="34">
                  <c:v>0.5</c:v>
                </c:pt>
                <c:pt idx="35">
                  <c:v>0.5</c:v>
                </c:pt>
                <c:pt idx="36">
                  <c:v>0.5</c:v>
                </c:pt>
                <c:pt idx="37">
                  <c:v>0.5</c:v>
                </c:pt>
                <c:pt idx="38">
                  <c:v>0.5</c:v>
                </c:pt>
                <c:pt idx="39">
                  <c:v>0.5</c:v>
                </c:pt>
                <c:pt idx="40">
                  <c:v>0.5</c:v>
                </c:pt>
                <c:pt idx="41">
                  <c:v>0.5</c:v>
                </c:pt>
                <c:pt idx="42">
                  <c:v>0.5</c:v>
                </c:pt>
                <c:pt idx="43">
                  <c:v>0.5</c:v>
                </c:pt>
                <c:pt idx="44">
                  <c:v>0.5</c:v>
                </c:pt>
                <c:pt idx="45">
                  <c:v>0.5</c:v>
                </c:pt>
                <c:pt idx="46">
                  <c:v>0.5</c:v>
                </c:pt>
                <c:pt idx="47">
                  <c:v>0.5</c:v>
                </c:pt>
                <c:pt idx="48">
                  <c:v>0.5</c:v>
                </c:pt>
                <c:pt idx="49">
                  <c:v>0.5</c:v>
                </c:pt>
                <c:pt idx="50">
                  <c:v>0.75</c:v>
                </c:pt>
                <c:pt idx="51">
                  <c:v>0.75</c:v>
                </c:pt>
                <c:pt idx="52">
                  <c:v>0.75</c:v>
                </c:pt>
                <c:pt idx="53">
                  <c:v>0.75</c:v>
                </c:pt>
                <c:pt idx="54">
                  <c:v>0.75</c:v>
                </c:pt>
                <c:pt idx="55">
                  <c:v>0.75</c:v>
                </c:pt>
                <c:pt idx="56">
                  <c:v>0.75</c:v>
                </c:pt>
                <c:pt idx="57">
                  <c:v>0.75</c:v>
                </c:pt>
                <c:pt idx="58">
                  <c:v>0.75</c:v>
                </c:pt>
                <c:pt idx="59">
                  <c:v>0.75</c:v>
                </c:pt>
                <c:pt idx="60">
                  <c:v>0.75</c:v>
                </c:pt>
                <c:pt idx="61">
                  <c:v>0.75</c:v>
                </c:pt>
                <c:pt idx="62">
                  <c:v>0.75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1.25</c:v>
                </c:pt>
                <c:pt idx="77">
                  <c:v>1.25</c:v>
                </c:pt>
                <c:pt idx="78">
                  <c:v>1.25</c:v>
                </c:pt>
                <c:pt idx="79">
                  <c:v>1.25</c:v>
                </c:pt>
                <c:pt idx="80">
                  <c:v>1.25</c:v>
                </c:pt>
                <c:pt idx="81">
                  <c:v>1.25</c:v>
                </c:pt>
                <c:pt idx="82">
                  <c:v>1.25</c:v>
                </c:pt>
                <c:pt idx="83">
                  <c:v>1.25</c:v>
                </c:pt>
                <c:pt idx="84">
                  <c:v>1.25</c:v>
                </c:pt>
                <c:pt idx="85">
                  <c:v>1.25</c:v>
                </c:pt>
                <c:pt idx="86">
                  <c:v>1.25</c:v>
                </c:pt>
                <c:pt idx="87">
                  <c:v>1.25</c:v>
                </c:pt>
                <c:pt idx="88">
                  <c:v>1.25</c:v>
                </c:pt>
                <c:pt idx="89">
                  <c:v>1.25</c:v>
                </c:pt>
                <c:pt idx="90">
                  <c:v>1.25</c:v>
                </c:pt>
                <c:pt idx="91">
                  <c:v>1.25</c:v>
                </c:pt>
                <c:pt idx="92">
                  <c:v>1.25</c:v>
                </c:pt>
                <c:pt idx="93">
                  <c:v>1.25</c:v>
                </c:pt>
                <c:pt idx="94">
                  <c:v>1.25</c:v>
                </c:pt>
                <c:pt idx="95">
                  <c:v>1.25</c:v>
                </c:pt>
                <c:pt idx="96">
                  <c:v>1.25</c:v>
                </c:pt>
                <c:pt idx="97">
                  <c:v>1.25</c:v>
                </c:pt>
                <c:pt idx="98">
                  <c:v>1.25</c:v>
                </c:pt>
                <c:pt idx="99">
                  <c:v>1.25</c:v>
                </c:pt>
                <c:pt idx="100">
                  <c:v>1.25</c:v>
                </c:pt>
                <c:pt idx="101">
                  <c:v>1.25</c:v>
                </c:pt>
                <c:pt idx="102">
                  <c:v>1.5</c:v>
                </c:pt>
                <c:pt idx="103">
                  <c:v>1.5</c:v>
                </c:pt>
                <c:pt idx="104">
                  <c:v>1.5</c:v>
                </c:pt>
                <c:pt idx="105">
                  <c:v>1.5</c:v>
                </c:pt>
                <c:pt idx="106">
                  <c:v>1.5</c:v>
                </c:pt>
                <c:pt idx="107">
                  <c:v>1.5</c:v>
                </c:pt>
                <c:pt idx="108">
                  <c:v>1.5</c:v>
                </c:pt>
                <c:pt idx="109">
                  <c:v>1.5</c:v>
                </c:pt>
                <c:pt idx="110">
                  <c:v>1.5</c:v>
                </c:pt>
                <c:pt idx="111">
                  <c:v>1.5</c:v>
                </c:pt>
                <c:pt idx="112">
                  <c:v>1.5</c:v>
                </c:pt>
                <c:pt idx="113">
                  <c:v>1.5</c:v>
                </c:pt>
                <c:pt idx="114">
                  <c:v>1.5</c:v>
                </c:pt>
                <c:pt idx="115">
                  <c:v>1.5</c:v>
                </c:pt>
                <c:pt idx="116">
                  <c:v>1.75</c:v>
                </c:pt>
                <c:pt idx="117">
                  <c:v>1.75</c:v>
                </c:pt>
                <c:pt idx="118">
                  <c:v>1.75</c:v>
                </c:pt>
                <c:pt idx="119">
                  <c:v>1.75</c:v>
                </c:pt>
                <c:pt idx="120">
                  <c:v>1.75</c:v>
                </c:pt>
                <c:pt idx="121">
                  <c:v>1.75</c:v>
                </c:pt>
                <c:pt idx="122">
                  <c:v>1.75</c:v>
                </c:pt>
                <c:pt idx="123">
                  <c:v>1.75</c:v>
                </c:pt>
                <c:pt idx="124">
                  <c:v>1.75</c:v>
                </c:pt>
                <c:pt idx="125">
                  <c:v>1.75</c:v>
                </c:pt>
                <c:pt idx="126">
                  <c:v>1.75</c:v>
                </c:pt>
                <c:pt idx="127">
                  <c:v>1.75</c:v>
                </c:pt>
                <c:pt idx="128">
                  <c:v>2</c:v>
                </c:pt>
                <c:pt idx="129">
                  <c:v>2</c:v>
                </c:pt>
                <c:pt idx="130">
                  <c:v>2</c:v>
                </c:pt>
                <c:pt idx="131">
                  <c:v>2</c:v>
                </c:pt>
                <c:pt idx="132">
                  <c:v>2</c:v>
                </c:pt>
                <c:pt idx="133">
                  <c:v>2</c:v>
                </c:pt>
                <c:pt idx="134">
                  <c:v>2</c:v>
                </c:pt>
                <c:pt idx="135">
                  <c:v>2</c:v>
                </c:pt>
                <c:pt idx="136">
                  <c:v>2</c:v>
                </c:pt>
                <c:pt idx="137">
                  <c:v>2</c:v>
                </c:pt>
                <c:pt idx="138">
                  <c:v>2</c:v>
                </c:pt>
                <c:pt idx="139">
                  <c:v>2</c:v>
                </c:pt>
                <c:pt idx="140">
                  <c:v>2</c:v>
                </c:pt>
                <c:pt idx="141">
                  <c:v>2</c:v>
                </c:pt>
                <c:pt idx="142">
                  <c:v>2</c:v>
                </c:pt>
                <c:pt idx="143">
                  <c:v>2.25</c:v>
                </c:pt>
                <c:pt idx="144">
                  <c:v>2.25</c:v>
                </c:pt>
                <c:pt idx="145">
                  <c:v>2.25</c:v>
                </c:pt>
                <c:pt idx="146">
                  <c:v>2.25</c:v>
                </c:pt>
                <c:pt idx="147">
                  <c:v>2.25</c:v>
                </c:pt>
                <c:pt idx="148">
                  <c:v>2.25</c:v>
                </c:pt>
                <c:pt idx="149">
                  <c:v>2.25</c:v>
                </c:pt>
                <c:pt idx="150">
                  <c:v>2.25</c:v>
                </c:pt>
                <c:pt idx="151">
                  <c:v>2.25</c:v>
                </c:pt>
                <c:pt idx="152">
                  <c:v>2.25</c:v>
                </c:pt>
                <c:pt idx="153">
                  <c:v>2.25</c:v>
                </c:pt>
                <c:pt idx="154">
                  <c:v>2.25</c:v>
                </c:pt>
                <c:pt idx="155">
                  <c:v>2.5</c:v>
                </c:pt>
                <c:pt idx="156">
                  <c:v>2.5</c:v>
                </c:pt>
                <c:pt idx="157">
                  <c:v>2.5</c:v>
                </c:pt>
                <c:pt idx="158">
                  <c:v>2.5</c:v>
                </c:pt>
                <c:pt idx="159">
                  <c:v>2.5</c:v>
                </c:pt>
                <c:pt idx="160">
                  <c:v>2.5</c:v>
                </c:pt>
                <c:pt idx="161">
                  <c:v>2.5</c:v>
                </c:pt>
                <c:pt idx="162">
                  <c:v>2.5</c:v>
                </c:pt>
                <c:pt idx="163">
                  <c:v>2.5</c:v>
                </c:pt>
                <c:pt idx="164">
                  <c:v>2.5</c:v>
                </c:pt>
                <c:pt idx="165">
                  <c:v>2.5</c:v>
                </c:pt>
                <c:pt idx="166">
                  <c:v>2.5</c:v>
                </c:pt>
                <c:pt idx="167">
                  <c:v>2.5</c:v>
                </c:pt>
                <c:pt idx="168">
                  <c:v>2.5</c:v>
                </c:pt>
                <c:pt idx="169">
                  <c:v>2.5</c:v>
                </c:pt>
                <c:pt idx="170">
                  <c:v>2.5</c:v>
                </c:pt>
                <c:pt idx="171">
                  <c:v>2.5</c:v>
                </c:pt>
                <c:pt idx="172">
                  <c:v>2.5</c:v>
                </c:pt>
                <c:pt idx="173">
                  <c:v>2.5</c:v>
                </c:pt>
                <c:pt idx="174">
                  <c:v>2.5</c:v>
                </c:pt>
                <c:pt idx="175">
                  <c:v>2.5</c:v>
                </c:pt>
                <c:pt idx="176">
                  <c:v>2.5</c:v>
                </c:pt>
                <c:pt idx="177">
                  <c:v>2.5</c:v>
                </c:pt>
                <c:pt idx="178">
                  <c:v>2.5</c:v>
                </c:pt>
                <c:pt idx="179">
                  <c:v>2.5</c:v>
                </c:pt>
                <c:pt idx="180">
                  <c:v>2.5</c:v>
                </c:pt>
                <c:pt idx="181">
                  <c:v>2.5</c:v>
                </c:pt>
                <c:pt idx="182">
                  <c:v>2.5</c:v>
                </c:pt>
                <c:pt idx="183">
                  <c:v>2.5</c:v>
                </c:pt>
                <c:pt idx="184">
                  <c:v>2.5</c:v>
                </c:pt>
                <c:pt idx="185">
                  <c:v>2.5</c:v>
                </c:pt>
                <c:pt idx="186">
                  <c:v>2.5</c:v>
                </c:pt>
                <c:pt idx="187">
                  <c:v>2.25</c:v>
                </c:pt>
                <c:pt idx="188">
                  <c:v>2.25</c:v>
                </c:pt>
                <c:pt idx="189">
                  <c:v>2.25</c:v>
                </c:pt>
                <c:pt idx="190">
                  <c:v>2.25</c:v>
                </c:pt>
                <c:pt idx="191">
                  <c:v>2.25</c:v>
                </c:pt>
                <c:pt idx="192">
                  <c:v>2.25</c:v>
                </c:pt>
                <c:pt idx="193">
                  <c:v>2.25</c:v>
                </c:pt>
                <c:pt idx="194">
                  <c:v>2</c:v>
                </c:pt>
                <c:pt idx="195">
                  <c:v>2</c:v>
                </c:pt>
                <c:pt idx="196">
                  <c:v>2</c:v>
                </c:pt>
                <c:pt idx="197">
                  <c:v>2</c:v>
                </c:pt>
                <c:pt idx="198">
                  <c:v>2</c:v>
                </c:pt>
                <c:pt idx="199">
                  <c:v>2</c:v>
                </c:pt>
                <c:pt idx="200">
                  <c:v>1.75</c:v>
                </c:pt>
                <c:pt idx="201">
                  <c:v>1.75</c:v>
                </c:pt>
                <c:pt idx="202">
                  <c:v>1.75</c:v>
                </c:pt>
                <c:pt idx="203">
                  <c:v>1.75</c:v>
                </c:pt>
                <c:pt idx="204">
                  <c:v>1.75</c:v>
                </c:pt>
                <c:pt idx="205">
                  <c:v>1.75</c:v>
                </c:pt>
                <c:pt idx="206">
                  <c:v>1.75</c:v>
                </c:pt>
                <c:pt idx="207">
                  <c:v>1.75</c:v>
                </c:pt>
                <c:pt idx="208">
                  <c:v>1.75</c:v>
                </c:pt>
                <c:pt idx="209">
                  <c:v>1.75</c:v>
                </c:pt>
                <c:pt idx="210">
                  <c:v>1.75</c:v>
                </c:pt>
                <c:pt idx="211">
                  <c:v>1.75</c:v>
                </c:pt>
                <c:pt idx="212">
                  <c:v>1.75</c:v>
                </c:pt>
                <c:pt idx="213">
                  <c:v>1.75</c:v>
                </c:pt>
                <c:pt idx="214">
                  <c:v>1.75</c:v>
                </c:pt>
                <c:pt idx="215">
                  <c:v>1.75</c:v>
                </c:pt>
                <c:pt idx="216">
                  <c:v>1.75</c:v>
                </c:pt>
                <c:pt idx="217">
                  <c:v>1.75</c:v>
                </c:pt>
                <c:pt idx="218">
                  <c:v>1.25</c:v>
                </c:pt>
                <c:pt idx="219">
                  <c:v>1.25</c:v>
                </c:pt>
                <c:pt idx="220">
                  <c:v>0.25</c:v>
                </c:pt>
                <c:pt idx="221">
                  <c:v>0.25</c:v>
                </c:pt>
                <c:pt idx="222">
                  <c:v>0.25</c:v>
                </c:pt>
                <c:pt idx="223">
                  <c:v>0.25</c:v>
                </c:pt>
                <c:pt idx="224">
                  <c:v>0.25</c:v>
                </c:pt>
                <c:pt idx="225">
                  <c:v>0.25</c:v>
                </c:pt>
                <c:pt idx="226">
                  <c:v>0.25</c:v>
                </c:pt>
                <c:pt idx="227">
                  <c:v>0.25</c:v>
                </c:pt>
                <c:pt idx="228">
                  <c:v>0.25</c:v>
                </c:pt>
                <c:pt idx="229">
                  <c:v>0.25</c:v>
                </c:pt>
                <c:pt idx="230">
                  <c:v>0.25</c:v>
                </c:pt>
                <c:pt idx="231">
                  <c:v>0.25</c:v>
                </c:pt>
                <c:pt idx="232">
                  <c:v>0.25</c:v>
                </c:pt>
                <c:pt idx="233">
                  <c:v>0.25</c:v>
                </c:pt>
                <c:pt idx="234">
                  <c:v>0.25</c:v>
                </c:pt>
                <c:pt idx="235">
                  <c:v>0.25</c:v>
                </c:pt>
                <c:pt idx="236">
                  <c:v>0.25</c:v>
                </c:pt>
                <c:pt idx="237">
                  <c:v>0.25</c:v>
                </c:pt>
                <c:pt idx="238">
                  <c:v>0.25</c:v>
                </c:pt>
                <c:pt idx="239">
                  <c:v>0.25</c:v>
                </c:pt>
                <c:pt idx="240">
                  <c:v>0.25</c:v>
                </c:pt>
                <c:pt idx="241">
                  <c:v>0.25</c:v>
                </c:pt>
                <c:pt idx="242">
                  <c:v>0.25</c:v>
                </c:pt>
                <c:pt idx="243">
                  <c:v>0.25</c:v>
                </c:pt>
                <c:pt idx="244">
                  <c:v>0.25</c:v>
                </c:pt>
                <c:pt idx="245">
                  <c:v>0.25</c:v>
                </c:pt>
                <c:pt idx="246">
                  <c:v>0.25</c:v>
                </c:pt>
                <c:pt idx="247">
                  <c:v>0.25</c:v>
                </c:pt>
                <c:pt idx="248">
                  <c:v>0.25</c:v>
                </c:pt>
                <c:pt idx="249">
                  <c:v>0.25</c:v>
                </c:pt>
                <c:pt idx="250">
                  <c:v>0.25</c:v>
                </c:pt>
                <c:pt idx="251">
                  <c:v>0.25</c:v>
                </c:pt>
                <c:pt idx="252">
                  <c:v>0.25</c:v>
                </c:pt>
                <c:pt idx="253">
                  <c:v>0.25</c:v>
                </c:pt>
                <c:pt idx="254">
                  <c:v>0.25</c:v>
                </c:pt>
                <c:pt idx="255">
                  <c:v>0.25</c:v>
                </c:pt>
                <c:pt idx="256">
                  <c:v>0.25</c:v>
                </c:pt>
                <c:pt idx="257">
                  <c:v>0.25</c:v>
                </c:pt>
                <c:pt idx="258">
                  <c:v>0.25</c:v>
                </c:pt>
                <c:pt idx="259">
                  <c:v>0.25</c:v>
                </c:pt>
                <c:pt idx="260">
                  <c:v>0.25</c:v>
                </c:pt>
                <c:pt idx="261">
                  <c:v>0.25</c:v>
                </c:pt>
                <c:pt idx="262">
                  <c:v>0.25</c:v>
                </c:pt>
                <c:pt idx="263">
                  <c:v>0.25</c:v>
                </c:pt>
                <c:pt idx="264">
                  <c:v>0.25</c:v>
                </c:pt>
                <c:pt idx="265">
                  <c:v>0.25</c:v>
                </c:pt>
                <c:pt idx="266">
                  <c:v>0.25</c:v>
                </c:pt>
                <c:pt idx="267">
                  <c:v>0.25</c:v>
                </c:pt>
                <c:pt idx="268">
                  <c:v>0.25</c:v>
                </c:pt>
                <c:pt idx="269">
                  <c:v>0.25</c:v>
                </c:pt>
                <c:pt idx="270">
                  <c:v>0.25</c:v>
                </c:pt>
                <c:pt idx="271">
                  <c:v>0.25</c:v>
                </c:pt>
                <c:pt idx="272">
                  <c:v>0.25</c:v>
                </c:pt>
                <c:pt idx="273">
                  <c:v>0.25</c:v>
                </c:pt>
                <c:pt idx="274">
                  <c:v>0.25</c:v>
                </c:pt>
                <c:pt idx="275">
                  <c:v>0.25</c:v>
                </c:pt>
                <c:pt idx="276">
                  <c:v>0.25</c:v>
                </c:pt>
                <c:pt idx="277">
                  <c:v>0.25</c:v>
                </c:pt>
                <c:pt idx="278">
                  <c:v>0.25</c:v>
                </c:pt>
                <c:pt idx="279">
                  <c:v>0.25</c:v>
                </c:pt>
                <c:pt idx="280">
                  <c:v>0.25</c:v>
                </c:pt>
                <c:pt idx="281">
                  <c:v>0.25</c:v>
                </c:pt>
                <c:pt idx="282">
                  <c:v>0.25</c:v>
                </c:pt>
                <c:pt idx="283">
                  <c:v>0.25</c:v>
                </c:pt>
                <c:pt idx="284">
                  <c:v>0.25</c:v>
                </c:pt>
                <c:pt idx="285">
                  <c:v>0.25</c:v>
                </c:pt>
                <c:pt idx="286">
                  <c:v>0.25</c:v>
                </c:pt>
                <c:pt idx="287">
                  <c:v>0.25</c:v>
                </c:pt>
                <c:pt idx="288">
                  <c:v>0.25</c:v>
                </c:pt>
                <c:pt idx="289">
                  <c:v>0.25</c:v>
                </c:pt>
                <c:pt idx="290">
                  <c:v>0.25</c:v>
                </c:pt>
                <c:pt idx="291">
                  <c:v>0.25</c:v>
                </c:pt>
                <c:pt idx="292">
                  <c:v>0.25</c:v>
                </c:pt>
                <c:pt idx="293">
                  <c:v>0.25</c:v>
                </c:pt>
                <c:pt idx="294">
                  <c:v>0.25</c:v>
                </c:pt>
                <c:pt idx="295">
                  <c:v>0.25</c:v>
                </c:pt>
                <c:pt idx="296">
                  <c:v>0.25</c:v>
                </c:pt>
                <c:pt idx="297">
                  <c:v>0.25</c:v>
                </c:pt>
                <c:pt idx="298">
                  <c:v>0.25</c:v>
                </c:pt>
                <c:pt idx="299">
                  <c:v>0.25</c:v>
                </c:pt>
                <c:pt idx="300">
                  <c:v>0.25</c:v>
                </c:pt>
                <c:pt idx="301">
                  <c:v>0.25</c:v>
                </c:pt>
                <c:pt idx="302">
                  <c:v>0.25</c:v>
                </c:pt>
                <c:pt idx="303">
                  <c:v>0.25</c:v>
                </c:pt>
                <c:pt idx="304">
                  <c:v>0.25</c:v>
                </c:pt>
                <c:pt idx="305">
                  <c:v>0.25</c:v>
                </c:pt>
                <c:pt idx="306">
                  <c:v>0.25</c:v>
                </c:pt>
                <c:pt idx="307">
                  <c:v>0.25</c:v>
                </c:pt>
                <c:pt idx="308">
                  <c:v>0.25</c:v>
                </c:pt>
                <c:pt idx="309">
                  <c:v>0.25</c:v>
                </c:pt>
                <c:pt idx="310">
                  <c:v>0.25</c:v>
                </c:pt>
                <c:pt idx="311">
                  <c:v>0.25</c:v>
                </c:pt>
                <c:pt idx="312">
                  <c:v>0.25</c:v>
                </c:pt>
                <c:pt idx="313">
                  <c:v>0.25</c:v>
                </c:pt>
                <c:pt idx="314">
                  <c:v>0.25</c:v>
                </c:pt>
                <c:pt idx="315">
                  <c:v>0.25</c:v>
                </c:pt>
                <c:pt idx="316">
                  <c:v>0.25</c:v>
                </c:pt>
                <c:pt idx="317">
                  <c:v>0.25</c:v>
                </c:pt>
                <c:pt idx="318">
                  <c:v>0.25</c:v>
                </c:pt>
                <c:pt idx="319">
                  <c:v>0.25</c:v>
                </c:pt>
                <c:pt idx="320">
                  <c:v>0.25</c:v>
                </c:pt>
                <c:pt idx="321">
                  <c:v>0.25</c:v>
                </c:pt>
                <c:pt idx="322">
                  <c:v>0.25</c:v>
                </c:pt>
                <c:pt idx="323">
                  <c:v>0.25</c:v>
                </c:pt>
                <c:pt idx="324">
                  <c:v>0.5</c:v>
                </c:pt>
                <c:pt idx="325">
                  <c:v>0.5</c:v>
                </c:pt>
                <c:pt idx="326">
                  <c:v>0.5</c:v>
                </c:pt>
                <c:pt idx="327">
                  <c:v>0.5</c:v>
                </c:pt>
                <c:pt idx="328">
                  <c:v>0.5</c:v>
                </c:pt>
                <c:pt idx="329">
                  <c:v>0.5</c:v>
                </c:pt>
                <c:pt idx="330">
                  <c:v>0.5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1.75</c:v>
                </c:pt>
                <c:pt idx="338">
                  <c:v>1.75</c:v>
                </c:pt>
                <c:pt idx="339">
                  <c:v>1.75</c:v>
                </c:pt>
                <c:pt idx="340">
                  <c:v>1.75</c:v>
                </c:pt>
                <c:pt idx="341">
                  <c:v>1.75</c:v>
                </c:pt>
                <c:pt idx="342">
                  <c:v>1.75</c:v>
                </c:pt>
                <c:pt idx="343">
                  <c:v>2.5</c:v>
                </c:pt>
                <c:pt idx="344">
                  <c:v>2.5</c:v>
                </c:pt>
                <c:pt idx="345">
                  <c:v>2.5</c:v>
                </c:pt>
                <c:pt idx="346">
                  <c:v>2.5</c:v>
                </c:pt>
                <c:pt idx="347">
                  <c:v>2.5</c:v>
                </c:pt>
                <c:pt idx="348">
                  <c:v>2.5</c:v>
                </c:pt>
                <c:pt idx="349">
                  <c:v>2.5</c:v>
                </c:pt>
                <c:pt idx="350">
                  <c:v>2.5</c:v>
                </c:pt>
                <c:pt idx="351">
                  <c:v>3.25</c:v>
                </c:pt>
                <c:pt idx="352">
                  <c:v>3.25</c:v>
                </c:pt>
                <c:pt idx="353">
                  <c:v>3.25</c:v>
                </c:pt>
                <c:pt idx="354">
                  <c:v>3.25</c:v>
                </c:pt>
                <c:pt idx="355">
                  <c:v>3.25</c:v>
                </c:pt>
                <c:pt idx="356">
                  <c:v>3.25</c:v>
                </c:pt>
                <c:pt idx="357">
                  <c:v>4</c:v>
                </c:pt>
                <c:pt idx="358">
                  <c:v>4</c:v>
                </c:pt>
                <c:pt idx="359">
                  <c:v>4</c:v>
                </c:pt>
                <c:pt idx="360">
                  <c:v>4</c:v>
                </c:pt>
                <c:pt idx="361">
                  <c:v>4</c:v>
                </c:pt>
                <c:pt idx="362">
                  <c:v>4</c:v>
                </c:pt>
                <c:pt idx="363">
                  <c:v>4.5</c:v>
                </c:pt>
                <c:pt idx="364">
                  <c:v>4.5</c:v>
                </c:pt>
                <c:pt idx="365">
                  <c:v>4.5</c:v>
                </c:pt>
                <c:pt idx="366">
                  <c:v>4.5</c:v>
                </c:pt>
                <c:pt idx="367">
                  <c:v>4.5</c:v>
                </c:pt>
                <c:pt idx="368">
                  <c:v>4.5</c:v>
                </c:pt>
                <c:pt idx="369">
                  <c:v>4.5</c:v>
                </c:pt>
                <c:pt idx="370">
                  <c:v>4.75</c:v>
                </c:pt>
                <c:pt idx="371">
                  <c:v>4.75</c:v>
                </c:pt>
                <c:pt idx="372">
                  <c:v>4.75</c:v>
                </c:pt>
                <c:pt idx="373">
                  <c:v>4.75</c:v>
                </c:pt>
                <c:pt idx="374">
                  <c:v>4.75</c:v>
                </c:pt>
                <c:pt idx="375">
                  <c:v>4.75</c:v>
                </c:pt>
                <c:pt idx="376">
                  <c:v>4.75</c:v>
                </c:pt>
                <c:pt idx="377">
                  <c:v>5</c:v>
                </c:pt>
                <c:pt idx="378">
                  <c:v>5</c:v>
                </c:pt>
                <c:pt idx="379">
                  <c:v>5</c:v>
                </c:pt>
                <c:pt idx="380">
                  <c:v>5</c:v>
                </c:pt>
                <c:pt idx="381">
                  <c:v>5</c:v>
                </c:pt>
                <c:pt idx="382">
                  <c:v>5</c:v>
                </c:pt>
                <c:pt idx="383">
                  <c:v>5.25</c:v>
                </c:pt>
                <c:pt idx="384">
                  <c:v>5.25</c:v>
                </c:pt>
                <c:pt idx="385">
                  <c:v>5.25</c:v>
                </c:pt>
                <c:pt idx="386">
                  <c:v>5.25</c:v>
                </c:pt>
                <c:pt idx="387">
                  <c:v>5.25</c:v>
                </c:pt>
                <c:pt idx="388">
                  <c:v>5.25</c:v>
                </c:pt>
                <c:pt idx="389">
                  <c:v>5.25</c:v>
                </c:pt>
                <c:pt idx="390">
                  <c:v>5.25</c:v>
                </c:pt>
                <c:pt idx="391">
                  <c:v>5.25</c:v>
                </c:pt>
                <c:pt idx="392">
                  <c:v>5.25</c:v>
                </c:pt>
                <c:pt idx="393">
                  <c:v>5.25</c:v>
                </c:pt>
                <c:pt idx="394">
                  <c:v>5.25</c:v>
                </c:pt>
                <c:pt idx="395">
                  <c:v>5.5</c:v>
                </c:pt>
                <c:pt idx="396">
                  <c:v>5.5</c:v>
                </c:pt>
                <c:pt idx="397">
                  <c:v>5.5</c:v>
                </c:pt>
                <c:pt idx="398">
                  <c:v>5.5</c:v>
                </c:pt>
                <c:pt idx="399">
                  <c:v>5.5</c:v>
                </c:pt>
                <c:pt idx="400">
                  <c:v>5.5</c:v>
                </c:pt>
                <c:pt idx="401">
                  <c:v>5.5</c:v>
                </c:pt>
                <c:pt idx="402">
                  <c:v>5.5</c:v>
                </c:pt>
                <c:pt idx="403">
                  <c:v>5.5</c:v>
                </c:pt>
                <c:pt idx="404">
                  <c:v>5.5</c:v>
                </c:pt>
                <c:pt idx="405">
                  <c:v>5.5</c:v>
                </c:pt>
                <c:pt idx="406">
                  <c:v>5.5</c:v>
                </c:pt>
                <c:pt idx="407">
                  <c:v>5.5</c:v>
                </c:pt>
                <c:pt idx="408">
                  <c:v>5.5</c:v>
                </c:pt>
                <c:pt idx="409">
                  <c:v>5.5</c:v>
                </c:pt>
                <c:pt idx="410">
                  <c:v>5.5</c:v>
                </c:pt>
                <c:pt idx="411">
                  <c:v>5.5</c:v>
                </c:pt>
                <c:pt idx="412">
                  <c:v>5.5</c:v>
                </c:pt>
                <c:pt idx="413">
                  <c:v>5.5</c:v>
                </c:pt>
                <c:pt idx="414">
                  <c:v>5.5</c:v>
                </c:pt>
                <c:pt idx="415">
                  <c:v>5.5</c:v>
                </c:pt>
                <c:pt idx="416">
                  <c:v>5.5</c:v>
                </c:pt>
                <c:pt idx="417">
                  <c:v>5.5</c:v>
                </c:pt>
                <c:pt idx="418">
                  <c:v>5.5</c:v>
                </c:pt>
                <c:pt idx="419">
                  <c:v>5.5</c:v>
                </c:pt>
                <c:pt idx="420">
                  <c:v>5.5</c:v>
                </c:pt>
                <c:pt idx="421">
                  <c:v>5.5</c:v>
                </c:pt>
                <c:pt idx="422">
                  <c:v>5.5</c:v>
                </c:pt>
                <c:pt idx="423">
                  <c:v>5.5</c:v>
                </c:pt>
                <c:pt idx="424">
                  <c:v>5.5</c:v>
                </c:pt>
                <c:pt idx="425">
                  <c:v>5.5</c:v>
                </c:pt>
                <c:pt idx="426">
                  <c:v>5.5</c:v>
                </c:pt>
                <c:pt idx="427">
                  <c:v>5.5</c:v>
                </c:pt>
                <c:pt idx="428">
                  <c:v>5.5</c:v>
                </c:pt>
                <c:pt idx="429">
                  <c:v>5.5</c:v>
                </c:pt>
                <c:pt idx="430">
                  <c:v>5.5</c:v>
                </c:pt>
                <c:pt idx="431">
                  <c:v>5.5</c:v>
                </c:pt>
                <c:pt idx="432">
                  <c:v>5.5</c:v>
                </c:pt>
                <c:pt idx="433">
                  <c:v>5.5</c:v>
                </c:pt>
                <c:pt idx="434">
                  <c:v>5.5</c:v>
                </c:pt>
                <c:pt idx="435">
                  <c:v>5.5</c:v>
                </c:pt>
                <c:pt idx="436">
                  <c:v>5.5</c:v>
                </c:pt>
                <c:pt idx="437">
                  <c:v>5.5</c:v>
                </c:pt>
                <c:pt idx="438">
                  <c:v>5.5</c:v>
                </c:pt>
                <c:pt idx="439">
                  <c:v>5.5</c:v>
                </c:pt>
                <c:pt idx="440">
                  <c:v>5.5</c:v>
                </c:pt>
                <c:pt idx="441">
                  <c:v>5.5</c:v>
                </c:pt>
                <c:pt idx="442">
                  <c:v>5.5</c:v>
                </c:pt>
                <c:pt idx="443">
                  <c:v>5.5</c:v>
                </c:pt>
                <c:pt idx="444">
                  <c:v>5.5</c:v>
                </c:pt>
                <c:pt idx="445">
                  <c:v>5.5</c:v>
                </c:pt>
                <c:pt idx="446">
                  <c:v>5.5</c:v>
                </c:pt>
                <c:pt idx="447">
                  <c:v>5.5</c:v>
                </c:pt>
                <c:pt idx="448">
                  <c:v>5.5</c:v>
                </c:pt>
                <c:pt idx="449">
                  <c:v>5.5</c:v>
                </c:pt>
                <c:pt idx="450">
                  <c:v>5.5</c:v>
                </c:pt>
                <c:pt idx="451">
                  <c:v>5.5</c:v>
                </c:pt>
                <c:pt idx="452">
                  <c:v>5.5</c:v>
                </c:pt>
                <c:pt idx="453">
                  <c:v>5.5</c:v>
                </c:pt>
                <c:pt idx="454">
                  <c:v>5.5</c:v>
                </c:pt>
                <c:pt idx="455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296-4FFB-AD3A-6C713E8E54AD}"/>
            </c:ext>
          </c:extLst>
        </c:ser>
        <c:ser>
          <c:idx val="3"/>
          <c:order val="1"/>
          <c:tx>
            <c:strRef>
              <c:f>'[중립금리 논쟁.xlsx]Sheet1'!$S$2</c:f>
              <c:strCache>
                <c:ptCount val="1"/>
                <c:pt idx="0">
                  <c:v>연준 Longer Run rate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57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296-4FFB-AD3A-6C713E8E54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/>
                    <a:ea typeface="삼성긴고딕OTF Light"/>
                    <a:cs typeface="삼성긴고딕OTF Light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'[중립금리 논쟁.xlsx]Sheet1'!$A$842:$A$1415</c:f>
              <c:numCache>
                <c:formatCode>m/d/yyyy</c:formatCode>
                <c:ptCount val="574"/>
                <c:pt idx="0">
                  <c:v>42370</c:v>
                </c:pt>
                <c:pt idx="1">
                  <c:v>42377</c:v>
                </c:pt>
                <c:pt idx="2">
                  <c:v>42384</c:v>
                </c:pt>
                <c:pt idx="3">
                  <c:v>42391</c:v>
                </c:pt>
                <c:pt idx="4">
                  <c:v>42398</c:v>
                </c:pt>
                <c:pt idx="5">
                  <c:v>42405</c:v>
                </c:pt>
                <c:pt idx="6">
                  <c:v>42412</c:v>
                </c:pt>
                <c:pt idx="7">
                  <c:v>42419</c:v>
                </c:pt>
                <c:pt idx="8">
                  <c:v>42426</c:v>
                </c:pt>
                <c:pt idx="9">
                  <c:v>42433</c:v>
                </c:pt>
                <c:pt idx="10">
                  <c:v>42440</c:v>
                </c:pt>
                <c:pt idx="11">
                  <c:v>42447</c:v>
                </c:pt>
                <c:pt idx="12">
                  <c:v>42454</c:v>
                </c:pt>
                <c:pt idx="13">
                  <c:v>42461</c:v>
                </c:pt>
                <c:pt idx="14">
                  <c:v>42468</c:v>
                </c:pt>
                <c:pt idx="15">
                  <c:v>42475</c:v>
                </c:pt>
                <c:pt idx="16">
                  <c:v>42482</c:v>
                </c:pt>
                <c:pt idx="17">
                  <c:v>42489</c:v>
                </c:pt>
                <c:pt idx="18">
                  <c:v>42496</c:v>
                </c:pt>
                <c:pt idx="19">
                  <c:v>42503</c:v>
                </c:pt>
                <c:pt idx="20">
                  <c:v>42510</c:v>
                </c:pt>
                <c:pt idx="21">
                  <c:v>42517</c:v>
                </c:pt>
                <c:pt idx="22">
                  <c:v>42524</c:v>
                </c:pt>
                <c:pt idx="23">
                  <c:v>42531</c:v>
                </c:pt>
                <c:pt idx="24">
                  <c:v>42538</c:v>
                </c:pt>
                <c:pt idx="25">
                  <c:v>42545</c:v>
                </c:pt>
                <c:pt idx="26">
                  <c:v>42552</c:v>
                </c:pt>
                <c:pt idx="27">
                  <c:v>42559</c:v>
                </c:pt>
                <c:pt idx="28">
                  <c:v>42566</c:v>
                </c:pt>
                <c:pt idx="29">
                  <c:v>42573</c:v>
                </c:pt>
                <c:pt idx="30">
                  <c:v>42580</c:v>
                </c:pt>
                <c:pt idx="31">
                  <c:v>42587</c:v>
                </c:pt>
                <c:pt idx="32">
                  <c:v>42594</c:v>
                </c:pt>
                <c:pt idx="33">
                  <c:v>42601</c:v>
                </c:pt>
                <c:pt idx="34">
                  <c:v>42608</c:v>
                </c:pt>
                <c:pt idx="35">
                  <c:v>42615</c:v>
                </c:pt>
                <c:pt idx="36">
                  <c:v>42622</c:v>
                </c:pt>
                <c:pt idx="37">
                  <c:v>42629</c:v>
                </c:pt>
                <c:pt idx="38">
                  <c:v>42636</c:v>
                </c:pt>
                <c:pt idx="39">
                  <c:v>42643</c:v>
                </c:pt>
                <c:pt idx="40">
                  <c:v>42650</c:v>
                </c:pt>
                <c:pt idx="41">
                  <c:v>42657</c:v>
                </c:pt>
                <c:pt idx="42">
                  <c:v>42664</c:v>
                </c:pt>
                <c:pt idx="43">
                  <c:v>42671</c:v>
                </c:pt>
                <c:pt idx="44">
                  <c:v>42678</c:v>
                </c:pt>
                <c:pt idx="45">
                  <c:v>42685</c:v>
                </c:pt>
                <c:pt idx="46">
                  <c:v>42692</c:v>
                </c:pt>
                <c:pt idx="47">
                  <c:v>42699</c:v>
                </c:pt>
                <c:pt idx="48">
                  <c:v>42706</c:v>
                </c:pt>
                <c:pt idx="49">
                  <c:v>42713</c:v>
                </c:pt>
                <c:pt idx="50">
                  <c:v>42720</c:v>
                </c:pt>
                <c:pt idx="51">
                  <c:v>42727</c:v>
                </c:pt>
                <c:pt idx="52">
                  <c:v>42734</c:v>
                </c:pt>
                <c:pt idx="53">
                  <c:v>42741</c:v>
                </c:pt>
                <c:pt idx="54">
                  <c:v>42748</c:v>
                </c:pt>
                <c:pt idx="55">
                  <c:v>42755</c:v>
                </c:pt>
                <c:pt idx="56">
                  <c:v>42762</c:v>
                </c:pt>
                <c:pt idx="57">
                  <c:v>42769</c:v>
                </c:pt>
                <c:pt idx="58">
                  <c:v>42776</c:v>
                </c:pt>
                <c:pt idx="59">
                  <c:v>42783</c:v>
                </c:pt>
                <c:pt idx="60">
                  <c:v>42790</c:v>
                </c:pt>
                <c:pt idx="61">
                  <c:v>42797</c:v>
                </c:pt>
                <c:pt idx="62">
                  <c:v>42804</c:v>
                </c:pt>
                <c:pt idx="63">
                  <c:v>42811</c:v>
                </c:pt>
                <c:pt idx="64">
                  <c:v>42818</c:v>
                </c:pt>
                <c:pt idx="65">
                  <c:v>42825</c:v>
                </c:pt>
                <c:pt idx="66">
                  <c:v>42832</c:v>
                </c:pt>
                <c:pt idx="67">
                  <c:v>42839</c:v>
                </c:pt>
                <c:pt idx="68">
                  <c:v>42846</c:v>
                </c:pt>
                <c:pt idx="69">
                  <c:v>42853</c:v>
                </c:pt>
                <c:pt idx="70">
                  <c:v>42860</c:v>
                </c:pt>
                <c:pt idx="71">
                  <c:v>42867</c:v>
                </c:pt>
                <c:pt idx="72">
                  <c:v>42874</c:v>
                </c:pt>
                <c:pt idx="73">
                  <c:v>42881</c:v>
                </c:pt>
                <c:pt idx="74">
                  <c:v>42888</c:v>
                </c:pt>
                <c:pt idx="75">
                  <c:v>42895</c:v>
                </c:pt>
                <c:pt idx="76">
                  <c:v>42902</c:v>
                </c:pt>
                <c:pt idx="77">
                  <c:v>42909</c:v>
                </c:pt>
                <c:pt idx="78">
                  <c:v>42916</c:v>
                </c:pt>
                <c:pt idx="79">
                  <c:v>42923</c:v>
                </c:pt>
                <c:pt idx="80">
                  <c:v>42930</c:v>
                </c:pt>
                <c:pt idx="81">
                  <c:v>42937</c:v>
                </c:pt>
                <c:pt idx="82">
                  <c:v>42944</c:v>
                </c:pt>
                <c:pt idx="83">
                  <c:v>42951</c:v>
                </c:pt>
                <c:pt idx="84">
                  <c:v>42958</c:v>
                </c:pt>
                <c:pt idx="85">
                  <c:v>42965</c:v>
                </c:pt>
                <c:pt idx="86">
                  <c:v>42972</c:v>
                </c:pt>
                <c:pt idx="87">
                  <c:v>42979</c:v>
                </c:pt>
                <c:pt idx="88">
                  <c:v>42986</c:v>
                </c:pt>
                <c:pt idx="89">
                  <c:v>42993</c:v>
                </c:pt>
                <c:pt idx="90">
                  <c:v>43000</c:v>
                </c:pt>
                <c:pt idx="91">
                  <c:v>43007</c:v>
                </c:pt>
                <c:pt idx="92">
                  <c:v>43014</c:v>
                </c:pt>
                <c:pt idx="93">
                  <c:v>43021</c:v>
                </c:pt>
                <c:pt idx="94">
                  <c:v>43028</c:v>
                </c:pt>
                <c:pt idx="95">
                  <c:v>43035</c:v>
                </c:pt>
                <c:pt idx="96">
                  <c:v>43042</c:v>
                </c:pt>
                <c:pt idx="97">
                  <c:v>43049</c:v>
                </c:pt>
                <c:pt idx="98">
                  <c:v>43056</c:v>
                </c:pt>
                <c:pt idx="99">
                  <c:v>43063</c:v>
                </c:pt>
                <c:pt idx="100">
                  <c:v>43070</c:v>
                </c:pt>
                <c:pt idx="101">
                  <c:v>43077</c:v>
                </c:pt>
                <c:pt idx="102">
                  <c:v>43084</c:v>
                </c:pt>
                <c:pt idx="103">
                  <c:v>43091</c:v>
                </c:pt>
                <c:pt idx="104">
                  <c:v>43098</c:v>
                </c:pt>
                <c:pt idx="105">
                  <c:v>43105</c:v>
                </c:pt>
                <c:pt idx="106">
                  <c:v>43112</c:v>
                </c:pt>
                <c:pt idx="107">
                  <c:v>43119</c:v>
                </c:pt>
                <c:pt idx="108">
                  <c:v>43126</c:v>
                </c:pt>
                <c:pt idx="109">
                  <c:v>43133</c:v>
                </c:pt>
                <c:pt idx="110">
                  <c:v>43140</c:v>
                </c:pt>
                <c:pt idx="111">
                  <c:v>43147</c:v>
                </c:pt>
                <c:pt idx="112">
                  <c:v>43154</c:v>
                </c:pt>
                <c:pt idx="113">
                  <c:v>43161</c:v>
                </c:pt>
                <c:pt idx="114">
                  <c:v>43168</c:v>
                </c:pt>
                <c:pt idx="115">
                  <c:v>43175</c:v>
                </c:pt>
                <c:pt idx="116">
                  <c:v>43182</c:v>
                </c:pt>
                <c:pt idx="117">
                  <c:v>43189</c:v>
                </c:pt>
                <c:pt idx="118">
                  <c:v>43196</c:v>
                </c:pt>
                <c:pt idx="119">
                  <c:v>43203</c:v>
                </c:pt>
                <c:pt idx="120">
                  <c:v>43210</c:v>
                </c:pt>
                <c:pt idx="121">
                  <c:v>43217</c:v>
                </c:pt>
                <c:pt idx="122">
                  <c:v>43224</c:v>
                </c:pt>
                <c:pt idx="123">
                  <c:v>43231</c:v>
                </c:pt>
                <c:pt idx="124">
                  <c:v>43238</c:v>
                </c:pt>
                <c:pt idx="125">
                  <c:v>43245</c:v>
                </c:pt>
                <c:pt idx="126">
                  <c:v>43252</c:v>
                </c:pt>
                <c:pt idx="127">
                  <c:v>43259</c:v>
                </c:pt>
                <c:pt idx="128">
                  <c:v>43266</c:v>
                </c:pt>
                <c:pt idx="129">
                  <c:v>43273</c:v>
                </c:pt>
                <c:pt idx="130">
                  <c:v>43280</c:v>
                </c:pt>
                <c:pt idx="131">
                  <c:v>43287</c:v>
                </c:pt>
                <c:pt idx="132">
                  <c:v>43294</c:v>
                </c:pt>
                <c:pt idx="133">
                  <c:v>43301</c:v>
                </c:pt>
                <c:pt idx="134">
                  <c:v>43308</c:v>
                </c:pt>
                <c:pt idx="135">
                  <c:v>43315</c:v>
                </c:pt>
                <c:pt idx="136">
                  <c:v>43322</c:v>
                </c:pt>
                <c:pt idx="137">
                  <c:v>43329</c:v>
                </c:pt>
                <c:pt idx="138">
                  <c:v>43336</c:v>
                </c:pt>
                <c:pt idx="139">
                  <c:v>43343</c:v>
                </c:pt>
                <c:pt idx="140">
                  <c:v>43350</c:v>
                </c:pt>
                <c:pt idx="141">
                  <c:v>43357</c:v>
                </c:pt>
                <c:pt idx="142">
                  <c:v>43364</c:v>
                </c:pt>
                <c:pt idx="143">
                  <c:v>43371</c:v>
                </c:pt>
                <c:pt idx="144">
                  <c:v>43378</c:v>
                </c:pt>
                <c:pt idx="145">
                  <c:v>43385</c:v>
                </c:pt>
                <c:pt idx="146">
                  <c:v>43392</c:v>
                </c:pt>
                <c:pt idx="147">
                  <c:v>43399</c:v>
                </c:pt>
                <c:pt idx="148">
                  <c:v>43406</c:v>
                </c:pt>
                <c:pt idx="149">
                  <c:v>43413</c:v>
                </c:pt>
                <c:pt idx="150">
                  <c:v>43420</c:v>
                </c:pt>
                <c:pt idx="151">
                  <c:v>43427</c:v>
                </c:pt>
                <c:pt idx="152">
                  <c:v>43434</c:v>
                </c:pt>
                <c:pt idx="153">
                  <c:v>43441</c:v>
                </c:pt>
                <c:pt idx="154">
                  <c:v>43448</c:v>
                </c:pt>
                <c:pt idx="155">
                  <c:v>43455</c:v>
                </c:pt>
                <c:pt idx="156">
                  <c:v>43462</c:v>
                </c:pt>
                <c:pt idx="157">
                  <c:v>43469</c:v>
                </c:pt>
                <c:pt idx="158">
                  <c:v>43476</c:v>
                </c:pt>
                <c:pt idx="159">
                  <c:v>43483</c:v>
                </c:pt>
                <c:pt idx="160">
                  <c:v>43490</c:v>
                </c:pt>
                <c:pt idx="161">
                  <c:v>43497</c:v>
                </c:pt>
                <c:pt idx="162">
                  <c:v>43504</c:v>
                </c:pt>
                <c:pt idx="163">
                  <c:v>43511</c:v>
                </c:pt>
                <c:pt idx="164">
                  <c:v>43518</c:v>
                </c:pt>
                <c:pt idx="165">
                  <c:v>43525</c:v>
                </c:pt>
                <c:pt idx="166">
                  <c:v>43532</c:v>
                </c:pt>
                <c:pt idx="167">
                  <c:v>43539</c:v>
                </c:pt>
                <c:pt idx="168">
                  <c:v>43546</c:v>
                </c:pt>
                <c:pt idx="169">
                  <c:v>43553</c:v>
                </c:pt>
                <c:pt idx="170">
                  <c:v>43560</c:v>
                </c:pt>
                <c:pt idx="171">
                  <c:v>43567</c:v>
                </c:pt>
                <c:pt idx="172">
                  <c:v>43574</c:v>
                </c:pt>
                <c:pt idx="173">
                  <c:v>43581</c:v>
                </c:pt>
                <c:pt idx="174">
                  <c:v>43588</c:v>
                </c:pt>
                <c:pt idx="175">
                  <c:v>43595</c:v>
                </c:pt>
                <c:pt idx="176">
                  <c:v>43602</c:v>
                </c:pt>
                <c:pt idx="177">
                  <c:v>43609</c:v>
                </c:pt>
                <c:pt idx="178">
                  <c:v>43616</c:v>
                </c:pt>
                <c:pt idx="179">
                  <c:v>43623</c:v>
                </c:pt>
                <c:pt idx="180">
                  <c:v>43630</c:v>
                </c:pt>
                <c:pt idx="181">
                  <c:v>43637</c:v>
                </c:pt>
                <c:pt idx="182">
                  <c:v>43644</c:v>
                </c:pt>
                <c:pt idx="183">
                  <c:v>43651</c:v>
                </c:pt>
                <c:pt idx="184">
                  <c:v>43658</c:v>
                </c:pt>
                <c:pt idx="185">
                  <c:v>43665</c:v>
                </c:pt>
                <c:pt idx="186">
                  <c:v>43672</c:v>
                </c:pt>
                <c:pt idx="187">
                  <c:v>43679</c:v>
                </c:pt>
                <c:pt idx="188">
                  <c:v>43686</c:v>
                </c:pt>
                <c:pt idx="189">
                  <c:v>43693</c:v>
                </c:pt>
                <c:pt idx="190">
                  <c:v>43700</c:v>
                </c:pt>
                <c:pt idx="191">
                  <c:v>43707</c:v>
                </c:pt>
                <c:pt idx="192">
                  <c:v>43714</c:v>
                </c:pt>
                <c:pt idx="193">
                  <c:v>43721</c:v>
                </c:pt>
                <c:pt idx="194">
                  <c:v>43728</c:v>
                </c:pt>
                <c:pt idx="195">
                  <c:v>43735</c:v>
                </c:pt>
                <c:pt idx="196">
                  <c:v>43742</c:v>
                </c:pt>
                <c:pt idx="197">
                  <c:v>43749</c:v>
                </c:pt>
                <c:pt idx="198">
                  <c:v>43756</c:v>
                </c:pt>
                <c:pt idx="199">
                  <c:v>43763</c:v>
                </c:pt>
                <c:pt idx="200">
                  <c:v>43770</c:v>
                </c:pt>
                <c:pt idx="201">
                  <c:v>43777</c:v>
                </c:pt>
                <c:pt idx="202">
                  <c:v>43784</c:v>
                </c:pt>
                <c:pt idx="203">
                  <c:v>43791</c:v>
                </c:pt>
                <c:pt idx="204">
                  <c:v>43798</c:v>
                </c:pt>
                <c:pt idx="205">
                  <c:v>43805</c:v>
                </c:pt>
                <c:pt idx="206">
                  <c:v>43812</c:v>
                </c:pt>
                <c:pt idx="207">
                  <c:v>43819</c:v>
                </c:pt>
                <c:pt idx="208">
                  <c:v>43826</c:v>
                </c:pt>
                <c:pt idx="209">
                  <c:v>43833</c:v>
                </c:pt>
                <c:pt idx="210">
                  <c:v>43840</c:v>
                </c:pt>
                <c:pt idx="211">
                  <c:v>43847</c:v>
                </c:pt>
                <c:pt idx="212">
                  <c:v>43854</c:v>
                </c:pt>
                <c:pt idx="213">
                  <c:v>43861</c:v>
                </c:pt>
                <c:pt idx="214">
                  <c:v>43868</c:v>
                </c:pt>
                <c:pt idx="215">
                  <c:v>43875</c:v>
                </c:pt>
                <c:pt idx="216">
                  <c:v>43882</c:v>
                </c:pt>
                <c:pt idx="217">
                  <c:v>43889</c:v>
                </c:pt>
                <c:pt idx="218">
                  <c:v>43896</c:v>
                </c:pt>
                <c:pt idx="219">
                  <c:v>43903</c:v>
                </c:pt>
                <c:pt idx="220">
                  <c:v>43910</c:v>
                </c:pt>
                <c:pt idx="221">
                  <c:v>43917</c:v>
                </c:pt>
                <c:pt idx="222">
                  <c:v>43924</c:v>
                </c:pt>
                <c:pt idx="223">
                  <c:v>43931</c:v>
                </c:pt>
                <c:pt idx="224">
                  <c:v>43938</c:v>
                </c:pt>
                <c:pt idx="225">
                  <c:v>43945</c:v>
                </c:pt>
                <c:pt idx="226">
                  <c:v>43952</c:v>
                </c:pt>
                <c:pt idx="227">
                  <c:v>43959</c:v>
                </c:pt>
                <c:pt idx="228">
                  <c:v>43966</c:v>
                </c:pt>
                <c:pt idx="229">
                  <c:v>43973</c:v>
                </c:pt>
                <c:pt idx="230">
                  <c:v>43980</c:v>
                </c:pt>
                <c:pt idx="231">
                  <c:v>43987</c:v>
                </c:pt>
                <c:pt idx="232">
                  <c:v>43994</c:v>
                </c:pt>
                <c:pt idx="233">
                  <c:v>44001</c:v>
                </c:pt>
                <c:pt idx="234">
                  <c:v>44008</c:v>
                </c:pt>
                <c:pt idx="235">
                  <c:v>44015</c:v>
                </c:pt>
                <c:pt idx="236">
                  <c:v>44022</c:v>
                </c:pt>
                <c:pt idx="237">
                  <c:v>44029</c:v>
                </c:pt>
                <c:pt idx="238">
                  <c:v>44036</c:v>
                </c:pt>
                <c:pt idx="239">
                  <c:v>44043</c:v>
                </c:pt>
                <c:pt idx="240">
                  <c:v>44050</c:v>
                </c:pt>
                <c:pt idx="241">
                  <c:v>44057</c:v>
                </c:pt>
                <c:pt idx="242">
                  <c:v>44064</c:v>
                </c:pt>
                <c:pt idx="243">
                  <c:v>44071</c:v>
                </c:pt>
                <c:pt idx="244">
                  <c:v>44078</c:v>
                </c:pt>
                <c:pt idx="245">
                  <c:v>44085</c:v>
                </c:pt>
                <c:pt idx="246">
                  <c:v>44092</c:v>
                </c:pt>
                <c:pt idx="247">
                  <c:v>44099</c:v>
                </c:pt>
                <c:pt idx="248">
                  <c:v>44106</c:v>
                </c:pt>
                <c:pt idx="249">
                  <c:v>44113</c:v>
                </c:pt>
                <c:pt idx="250">
                  <c:v>44120</c:v>
                </c:pt>
                <c:pt idx="251">
                  <c:v>44127</c:v>
                </c:pt>
                <c:pt idx="252">
                  <c:v>44134</c:v>
                </c:pt>
                <c:pt idx="253">
                  <c:v>44141</c:v>
                </c:pt>
                <c:pt idx="254">
                  <c:v>44148</c:v>
                </c:pt>
                <c:pt idx="255">
                  <c:v>44155</c:v>
                </c:pt>
                <c:pt idx="256">
                  <c:v>44162</c:v>
                </c:pt>
                <c:pt idx="257">
                  <c:v>44169</c:v>
                </c:pt>
                <c:pt idx="258">
                  <c:v>44176</c:v>
                </c:pt>
                <c:pt idx="259">
                  <c:v>44183</c:v>
                </c:pt>
                <c:pt idx="260">
                  <c:v>44190</c:v>
                </c:pt>
                <c:pt idx="261">
                  <c:v>44197</c:v>
                </c:pt>
                <c:pt idx="262">
                  <c:v>44204</c:v>
                </c:pt>
                <c:pt idx="263">
                  <c:v>44211</c:v>
                </c:pt>
                <c:pt idx="264">
                  <c:v>44218</c:v>
                </c:pt>
                <c:pt idx="265">
                  <c:v>44225</c:v>
                </c:pt>
                <c:pt idx="266">
                  <c:v>44232</c:v>
                </c:pt>
                <c:pt idx="267">
                  <c:v>44239</c:v>
                </c:pt>
                <c:pt idx="268">
                  <c:v>44246</c:v>
                </c:pt>
                <c:pt idx="269">
                  <c:v>44253</c:v>
                </c:pt>
                <c:pt idx="270">
                  <c:v>44260</c:v>
                </c:pt>
                <c:pt idx="271">
                  <c:v>44267</c:v>
                </c:pt>
                <c:pt idx="272">
                  <c:v>44274</c:v>
                </c:pt>
                <c:pt idx="273">
                  <c:v>44281</c:v>
                </c:pt>
                <c:pt idx="274">
                  <c:v>44288</c:v>
                </c:pt>
                <c:pt idx="275">
                  <c:v>44295</c:v>
                </c:pt>
                <c:pt idx="276">
                  <c:v>44302</c:v>
                </c:pt>
                <c:pt idx="277">
                  <c:v>44309</c:v>
                </c:pt>
                <c:pt idx="278">
                  <c:v>44316</c:v>
                </c:pt>
                <c:pt idx="279">
                  <c:v>44323</c:v>
                </c:pt>
                <c:pt idx="280">
                  <c:v>44330</c:v>
                </c:pt>
                <c:pt idx="281">
                  <c:v>44337</c:v>
                </c:pt>
                <c:pt idx="282">
                  <c:v>44344</c:v>
                </c:pt>
                <c:pt idx="283">
                  <c:v>44351</c:v>
                </c:pt>
                <c:pt idx="284">
                  <c:v>44358</c:v>
                </c:pt>
                <c:pt idx="285">
                  <c:v>44365</c:v>
                </c:pt>
                <c:pt idx="286">
                  <c:v>44372</c:v>
                </c:pt>
                <c:pt idx="287">
                  <c:v>44379</c:v>
                </c:pt>
                <c:pt idx="288">
                  <c:v>44386</c:v>
                </c:pt>
                <c:pt idx="289">
                  <c:v>44393</c:v>
                </c:pt>
                <c:pt idx="290">
                  <c:v>44400</c:v>
                </c:pt>
                <c:pt idx="291">
                  <c:v>44407</c:v>
                </c:pt>
                <c:pt idx="292">
                  <c:v>44414</c:v>
                </c:pt>
                <c:pt idx="293">
                  <c:v>44421</c:v>
                </c:pt>
                <c:pt idx="294">
                  <c:v>44428</c:v>
                </c:pt>
                <c:pt idx="295">
                  <c:v>44435</c:v>
                </c:pt>
                <c:pt idx="296">
                  <c:v>44442</c:v>
                </c:pt>
                <c:pt idx="297">
                  <c:v>44449</c:v>
                </c:pt>
                <c:pt idx="298">
                  <c:v>44456</c:v>
                </c:pt>
                <c:pt idx="299">
                  <c:v>44463</c:v>
                </c:pt>
                <c:pt idx="300">
                  <c:v>44470</c:v>
                </c:pt>
                <c:pt idx="301">
                  <c:v>44477</c:v>
                </c:pt>
                <c:pt idx="302">
                  <c:v>44484</c:v>
                </c:pt>
                <c:pt idx="303">
                  <c:v>44491</c:v>
                </c:pt>
                <c:pt idx="304">
                  <c:v>44498</c:v>
                </c:pt>
                <c:pt idx="305">
                  <c:v>44505</c:v>
                </c:pt>
                <c:pt idx="306">
                  <c:v>44512</c:v>
                </c:pt>
                <c:pt idx="307">
                  <c:v>44519</c:v>
                </c:pt>
                <c:pt idx="308">
                  <c:v>44526</c:v>
                </c:pt>
                <c:pt idx="309">
                  <c:v>44533</c:v>
                </c:pt>
                <c:pt idx="310">
                  <c:v>44540</c:v>
                </c:pt>
                <c:pt idx="311">
                  <c:v>44547</c:v>
                </c:pt>
                <c:pt idx="312">
                  <c:v>44554</c:v>
                </c:pt>
                <c:pt idx="313">
                  <c:v>44561</c:v>
                </c:pt>
                <c:pt idx="314">
                  <c:v>44568</c:v>
                </c:pt>
                <c:pt idx="315">
                  <c:v>44575</c:v>
                </c:pt>
                <c:pt idx="316">
                  <c:v>44582</c:v>
                </c:pt>
                <c:pt idx="317">
                  <c:v>44589</c:v>
                </c:pt>
                <c:pt idx="318">
                  <c:v>44596</c:v>
                </c:pt>
                <c:pt idx="319">
                  <c:v>44603</c:v>
                </c:pt>
                <c:pt idx="320">
                  <c:v>44610</c:v>
                </c:pt>
                <c:pt idx="321">
                  <c:v>44617</c:v>
                </c:pt>
                <c:pt idx="322">
                  <c:v>44624</c:v>
                </c:pt>
                <c:pt idx="323">
                  <c:v>44631</c:v>
                </c:pt>
                <c:pt idx="324">
                  <c:v>44638</c:v>
                </c:pt>
                <c:pt idx="325">
                  <c:v>44645</c:v>
                </c:pt>
                <c:pt idx="326">
                  <c:v>44652</c:v>
                </c:pt>
                <c:pt idx="327">
                  <c:v>44659</c:v>
                </c:pt>
                <c:pt idx="328">
                  <c:v>44666</c:v>
                </c:pt>
                <c:pt idx="329">
                  <c:v>44673</c:v>
                </c:pt>
                <c:pt idx="330">
                  <c:v>44680</c:v>
                </c:pt>
                <c:pt idx="331">
                  <c:v>44687</c:v>
                </c:pt>
                <c:pt idx="332">
                  <c:v>44694</c:v>
                </c:pt>
                <c:pt idx="333">
                  <c:v>44701</c:v>
                </c:pt>
                <c:pt idx="334">
                  <c:v>44708</c:v>
                </c:pt>
                <c:pt idx="335">
                  <c:v>44715</c:v>
                </c:pt>
                <c:pt idx="336">
                  <c:v>44722</c:v>
                </c:pt>
                <c:pt idx="337">
                  <c:v>44729</c:v>
                </c:pt>
                <c:pt idx="338">
                  <c:v>44736</c:v>
                </c:pt>
                <c:pt idx="339">
                  <c:v>44743</c:v>
                </c:pt>
                <c:pt idx="340">
                  <c:v>44750</c:v>
                </c:pt>
                <c:pt idx="341">
                  <c:v>44757</c:v>
                </c:pt>
                <c:pt idx="342">
                  <c:v>44764</c:v>
                </c:pt>
                <c:pt idx="343">
                  <c:v>44771</c:v>
                </c:pt>
                <c:pt idx="344">
                  <c:v>44778</c:v>
                </c:pt>
                <c:pt idx="345">
                  <c:v>44785</c:v>
                </c:pt>
                <c:pt idx="346">
                  <c:v>44792</c:v>
                </c:pt>
                <c:pt idx="347">
                  <c:v>44799</c:v>
                </c:pt>
                <c:pt idx="348">
                  <c:v>44806</c:v>
                </c:pt>
                <c:pt idx="349">
                  <c:v>44813</c:v>
                </c:pt>
                <c:pt idx="350">
                  <c:v>44820</c:v>
                </c:pt>
                <c:pt idx="351">
                  <c:v>44827</c:v>
                </c:pt>
                <c:pt idx="352">
                  <c:v>44834</c:v>
                </c:pt>
                <c:pt idx="353">
                  <c:v>44841</c:v>
                </c:pt>
                <c:pt idx="354">
                  <c:v>44848</c:v>
                </c:pt>
                <c:pt idx="355">
                  <c:v>44855</c:v>
                </c:pt>
                <c:pt idx="356">
                  <c:v>44862</c:v>
                </c:pt>
                <c:pt idx="357">
                  <c:v>44869</c:v>
                </c:pt>
                <c:pt idx="358">
                  <c:v>44876</c:v>
                </c:pt>
                <c:pt idx="359">
                  <c:v>44883</c:v>
                </c:pt>
                <c:pt idx="360">
                  <c:v>44890</c:v>
                </c:pt>
                <c:pt idx="361">
                  <c:v>44897</c:v>
                </c:pt>
                <c:pt idx="362">
                  <c:v>44904</c:v>
                </c:pt>
                <c:pt idx="363">
                  <c:v>44911</c:v>
                </c:pt>
                <c:pt idx="364">
                  <c:v>44918</c:v>
                </c:pt>
                <c:pt idx="365">
                  <c:v>44925</c:v>
                </c:pt>
                <c:pt idx="366">
                  <c:v>44932</c:v>
                </c:pt>
                <c:pt idx="367">
                  <c:v>44939</c:v>
                </c:pt>
                <c:pt idx="368">
                  <c:v>44946</c:v>
                </c:pt>
                <c:pt idx="369">
                  <c:v>44953</c:v>
                </c:pt>
                <c:pt idx="370">
                  <c:v>44960</c:v>
                </c:pt>
                <c:pt idx="371">
                  <c:v>44967</c:v>
                </c:pt>
                <c:pt idx="372">
                  <c:v>44974</c:v>
                </c:pt>
                <c:pt idx="373">
                  <c:v>44981</c:v>
                </c:pt>
                <c:pt idx="374">
                  <c:v>44988</c:v>
                </c:pt>
                <c:pt idx="375">
                  <c:v>44995</c:v>
                </c:pt>
                <c:pt idx="376">
                  <c:v>45002</c:v>
                </c:pt>
                <c:pt idx="377">
                  <c:v>45009</c:v>
                </c:pt>
                <c:pt idx="378">
                  <c:v>45016</c:v>
                </c:pt>
                <c:pt idx="379">
                  <c:v>45023</c:v>
                </c:pt>
                <c:pt idx="380">
                  <c:v>45030</c:v>
                </c:pt>
                <c:pt idx="381">
                  <c:v>45037</c:v>
                </c:pt>
                <c:pt idx="382">
                  <c:v>45044</c:v>
                </c:pt>
                <c:pt idx="383">
                  <c:v>45051</c:v>
                </c:pt>
                <c:pt idx="384">
                  <c:v>45058</c:v>
                </c:pt>
                <c:pt idx="385">
                  <c:v>45065</c:v>
                </c:pt>
                <c:pt idx="386">
                  <c:v>45072</c:v>
                </c:pt>
                <c:pt idx="387">
                  <c:v>45079</c:v>
                </c:pt>
                <c:pt idx="388">
                  <c:v>45086</c:v>
                </c:pt>
                <c:pt idx="389">
                  <c:v>45093</c:v>
                </c:pt>
                <c:pt idx="390">
                  <c:v>45100</c:v>
                </c:pt>
                <c:pt idx="391">
                  <c:v>45107</c:v>
                </c:pt>
                <c:pt idx="392">
                  <c:v>45114</c:v>
                </c:pt>
                <c:pt idx="393">
                  <c:v>45121</c:v>
                </c:pt>
                <c:pt idx="394">
                  <c:v>45128</c:v>
                </c:pt>
                <c:pt idx="395">
                  <c:v>45135</c:v>
                </c:pt>
                <c:pt idx="396">
                  <c:v>45142</c:v>
                </c:pt>
                <c:pt idx="397">
                  <c:v>45149</c:v>
                </c:pt>
                <c:pt idx="398">
                  <c:v>45156</c:v>
                </c:pt>
                <c:pt idx="399">
                  <c:v>45163</c:v>
                </c:pt>
                <c:pt idx="400">
                  <c:v>45170</c:v>
                </c:pt>
                <c:pt idx="401">
                  <c:v>45177</c:v>
                </c:pt>
                <c:pt idx="402">
                  <c:v>45184</c:v>
                </c:pt>
                <c:pt idx="403">
                  <c:v>45191</c:v>
                </c:pt>
                <c:pt idx="404">
                  <c:v>45198</c:v>
                </c:pt>
                <c:pt idx="405">
                  <c:v>45205</c:v>
                </c:pt>
                <c:pt idx="406">
                  <c:v>45212</c:v>
                </c:pt>
                <c:pt idx="407">
                  <c:v>45219</c:v>
                </c:pt>
                <c:pt idx="408">
                  <c:v>45226</c:v>
                </c:pt>
                <c:pt idx="409">
                  <c:v>45233</c:v>
                </c:pt>
                <c:pt idx="410">
                  <c:v>45240</c:v>
                </c:pt>
                <c:pt idx="411">
                  <c:v>45247</c:v>
                </c:pt>
                <c:pt idx="412">
                  <c:v>45254</c:v>
                </c:pt>
                <c:pt idx="413">
                  <c:v>45261</c:v>
                </c:pt>
                <c:pt idx="414">
                  <c:v>45268</c:v>
                </c:pt>
                <c:pt idx="415">
                  <c:v>45275</c:v>
                </c:pt>
                <c:pt idx="416">
                  <c:v>45282</c:v>
                </c:pt>
                <c:pt idx="417">
                  <c:v>45289</c:v>
                </c:pt>
                <c:pt idx="418">
                  <c:v>45296</c:v>
                </c:pt>
                <c:pt idx="419">
                  <c:v>45303</c:v>
                </c:pt>
                <c:pt idx="420">
                  <c:v>45310</c:v>
                </c:pt>
                <c:pt idx="421">
                  <c:v>45317</c:v>
                </c:pt>
                <c:pt idx="422">
                  <c:v>45324</c:v>
                </c:pt>
                <c:pt idx="423">
                  <c:v>45331</c:v>
                </c:pt>
                <c:pt idx="424">
                  <c:v>45338</c:v>
                </c:pt>
                <c:pt idx="425">
                  <c:v>45345</c:v>
                </c:pt>
                <c:pt idx="426">
                  <c:v>45352</c:v>
                </c:pt>
                <c:pt idx="427">
                  <c:v>45359</c:v>
                </c:pt>
                <c:pt idx="428">
                  <c:v>45366</c:v>
                </c:pt>
                <c:pt idx="429">
                  <c:v>45373</c:v>
                </c:pt>
                <c:pt idx="430">
                  <c:v>45380</c:v>
                </c:pt>
                <c:pt idx="431">
                  <c:v>45387</c:v>
                </c:pt>
                <c:pt idx="432">
                  <c:v>45394</c:v>
                </c:pt>
                <c:pt idx="433">
                  <c:v>45401</c:v>
                </c:pt>
                <c:pt idx="434">
                  <c:v>45408</c:v>
                </c:pt>
                <c:pt idx="435">
                  <c:v>45415</c:v>
                </c:pt>
                <c:pt idx="436">
                  <c:v>45422</c:v>
                </c:pt>
                <c:pt idx="437">
                  <c:v>45429</c:v>
                </c:pt>
                <c:pt idx="438">
                  <c:v>45436</c:v>
                </c:pt>
                <c:pt idx="439">
                  <c:v>45443</c:v>
                </c:pt>
                <c:pt idx="440">
                  <c:v>45450</c:v>
                </c:pt>
                <c:pt idx="441">
                  <c:v>45457</c:v>
                </c:pt>
                <c:pt idx="442">
                  <c:v>45464</c:v>
                </c:pt>
                <c:pt idx="443">
                  <c:v>45471</c:v>
                </c:pt>
                <c:pt idx="444">
                  <c:v>45478</c:v>
                </c:pt>
                <c:pt idx="445">
                  <c:v>45485</c:v>
                </c:pt>
                <c:pt idx="446">
                  <c:v>45492</c:v>
                </c:pt>
                <c:pt idx="447">
                  <c:v>45499</c:v>
                </c:pt>
                <c:pt idx="448">
                  <c:v>45506</c:v>
                </c:pt>
                <c:pt idx="449">
                  <c:v>45513</c:v>
                </c:pt>
                <c:pt idx="450">
                  <c:v>45520</c:v>
                </c:pt>
                <c:pt idx="451">
                  <c:v>45527</c:v>
                </c:pt>
                <c:pt idx="452">
                  <c:v>45534</c:v>
                </c:pt>
                <c:pt idx="453">
                  <c:v>45541</c:v>
                </c:pt>
                <c:pt idx="454">
                  <c:v>45548</c:v>
                </c:pt>
                <c:pt idx="455">
                  <c:v>45555</c:v>
                </c:pt>
                <c:pt idx="456">
                  <c:v>45562</c:v>
                </c:pt>
                <c:pt idx="457">
                  <c:v>45569</c:v>
                </c:pt>
                <c:pt idx="458">
                  <c:v>45576</c:v>
                </c:pt>
                <c:pt idx="459">
                  <c:v>45583</c:v>
                </c:pt>
                <c:pt idx="460">
                  <c:v>45590</c:v>
                </c:pt>
                <c:pt idx="461">
                  <c:v>45597</c:v>
                </c:pt>
                <c:pt idx="462">
                  <c:v>45604</c:v>
                </c:pt>
                <c:pt idx="463">
                  <c:v>45611</c:v>
                </c:pt>
                <c:pt idx="464">
                  <c:v>45618</c:v>
                </c:pt>
                <c:pt idx="465">
                  <c:v>45625</c:v>
                </c:pt>
                <c:pt idx="466">
                  <c:v>45632</c:v>
                </c:pt>
                <c:pt idx="467">
                  <c:v>45639</c:v>
                </c:pt>
                <c:pt idx="468">
                  <c:v>45646</c:v>
                </c:pt>
                <c:pt idx="469">
                  <c:v>45653</c:v>
                </c:pt>
                <c:pt idx="470">
                  <c:v>45660</c:v>
                </c:pt>
                <c:pt idx="471">
                  <c:v>45667</c:v>
                </c:pt>
                <c:pt idx="472">
                  <c:v>45674</c:v>
                </c:pt>
                <c:pt idx="473">
                  <c:v>45681</c:v>
                </c:pt>
                <c:pt idx="474">
                  <c:v>45688</c:v>
                </c:pt>
                <c:pt idx="475">
                  <c:v>45695</c:v>
                </c:pt>
                <c:pt idx="476">
                  <c:v>45702</c:v>
                </c:pt>
                <c:pt idx="477">
                  <c:v>45709</c:v>
                </c:pt>
                <c:pt idx="478">
                  <c:v>45716</c:v>
                </c:pt>
                <c:pt idx="479">
                  <c:v>45723</c:v>
                </c:pt>
                <c:pt idx="480">
                  <c:v>45730</c:v>
                </c:pt>
                <c:pt idx="481">
                  <c:v>45737</c:v>
                </c:pt>
                <c:pt idx="482">
                  <c:v>45744</c:v>
                </c:pt>
                <c:pt idx="483">
                  <c:v>45751</c:v>
                </c:pt>
                <c:pt idx="484">
                  <c:v>45758</c:v>
                </c:pt>
                <c:pt idx="485">
                  <c:v>45765</c:v>
                </c:pt>
                <c:pt idx="486">
                  <c:v>45772</c:v>
                </c:pt>
                <c:pt idx="487">
                  <c:v>45779</c:v>
                </c:pt>
                <c:pt idx="488">
                  <c:v>45786</c:v>
                </c:pt>
                <c:pt idx="489">
                  <c:v>45793</c:v>
                </c:pt>
                <c:pt idx="490">
                  <c:v>45800</c:v>
                </c:pt>
                <c:pt idx="491">
                  <c:v>45807</c:v>
                </c:pt>
                <c:pt idx="492">
                  <c:v>45814</c:v>
                </c:pt>
                <c:pt idx="493">
                  <c:v>45821</c:v>
                </c:pt>
                <c:pt idx="494">
                  <c:v>45828</c:v>
                </c:pt>
                <c:pt idx="495">
                  <c:v>45835</c:v>
                </c:pt>
                <c:pt idx="496">
                  <c:v>45842</c:v>
                </c:pt>
                <c:pt idx="497">
                  <c:v>45849</c:v>
                </c:pt>
                <c:pt idx="498">
                  <c:v>45856</c:v>
                </c:pt>
                <c:pt idx="499">
                  <c:v>45863</c:v>
                </c:pt>
                <c:pt idx="500">
                  <c:v>45870</c:v>
                </c:pt>
                <c:pt idx="501">
                  <c:v>45877</c:v>
                </c:pt>
                <c:pt idx="502">
                  <c:v>45884</c:v>
                </c:pt>
                <c:pt idx="503">
                  <c:v>45891</c:v>
                </c:pt>
                <c:pt idx="504">
                  <c:v>45898</c:v>
                </c:pt>
                <c:pt idx="505">
                  <c:v>45905</c:v>
                </c:pt>
                <c:pt idx="506">
                  <c:v>45912</c:v>
                </c:pt>
                <c:pt idx="507">
                  <c:v>45919</c:v>
                </c:pt>
                <c:pt idx="508">
                  <c:v>45926</c:v>
                </c:pt>
                <c:pt idx="509">
                  <c:v>45933</c:v>
                </c:pt>
                <c:pt idx="510">
                  <c:v>45940</c:v>
                </c:pt>
                <c:pt idx="511">
                  <c:v>45947</c:v>
                </c:pt>
                <c:pt idx="512">
                  <c:v>45954</c:v>
                </c:pt>
                <c:pt idx="513">
                  <c:v>45961</c:v>
                </c:pt>
                <c:pt idx="514">
                  <c:v>45968</c:v>
                </c:pt>
                <c:pt idx="515">
                  <c:v>45975</c:v>
                </c:pt>
                <c:pt idx="516">
                  <c:v>45982</c:v>
                </c:pt>
                <c:pt idx="517">
                  <c:v>45989</c:v>
                </c:pt>
                <c:pt idx="518">
                  <c:v>45996</c:v>
                </c:pt>
                <c:pt idx="519">
                  <c:v>46003</c:v>
                </c:pt>
                <c:pt idx="520">
                  <c:v>46010</c:v>
                </c:pt>
                <c:pt idx="521">
                  <c:v>46017</c:v>
                </c:pt>
                <c:pt idx="522">
                  <c:v>46024</c:v>
                </c:pt>
                <c:pt idx="523">
                  <c:v>46031</c:v>
                </c:pt>
                <c:pt idx="524">
                  <c:v>46038</c:v>
                </c:pt>
                <c:pt idx="525">
                  <c:v>46045</c:v>
                </c:pt>
                <c:pt idx="526">
                  <c:v>46052</c:v>
                </c:pt>
                <c:pt idx="527">
                  <c:v>46059</c:v>
                </c:pt>
                <c:pt idx="528">
                  <c:v>46066</c:v>
                </c:pt>
                <c:pt idx="529">
                  <c:v>46073</c:v>
                </c:pt>
                <c:pt idx="530">
                  <c:v>46080</c:v>
                </c:pt>
                <c:pt idx="531">
                  <c:v>46087</c:v>
                </c:pt>
                <c:pt idx="532">
                  <c:v>46094</c:v>
                </c:pt>
                <c:pt idx="533">
                  <c:v>46101</c:v>
                </c:pt>
                <c:pt idx="534">
                  <c:v>46108</c:v>
                </c:pt>
                <c:pt idx="535">
                  <c:v>46115</c:v>
                </c:pt>
                <c:pt idx="536">
                  <c:v>46122</c:v>
                </c:pt>
                <c:pt idx="537">
                  <c:v>46129</c:v>
                </c:pt>
                <c:pt idx="538">
                  <c:v>46136</c:v>
                </c:pt>
                <c:pt idx="539">
                  <c:v>46143</c:v>
                </c:pt>
                <c:pt idx="540">
                  <c:v>46150</c:v>
                </c:pt>
                <c:pt idx="541">
                  <c:v>46157</c:v>
                </c:pt>
                <c:pt idx="542">
                  <c:v>46164</c:v>
                </c:pt>
                <c:pt idx="543">
                  <c:v>46171</c:v>
                </c:pt>
                <c:pt idx="544">
                  <c:v>46178</c:v>
                </c:pt>
                <c:pt idx="545">
                  <c:v>46185</c:v>
                </c:pt>
                <c:pt idx="546">
                  <c:v>46192</c:v>
                </c:pt>
                <c:pt idx="547">
                  <c:v>46199</c:v>
                </c:pt>
                <c:pt idx="548">
                  <c:v>46206</c:v>
                </c:pt>
                <c:pt idx="549">
                  <c:v>46213</c:v>
                </c:pt>
                <c:pt idx="550">
                  <c:v>46220</c:v>
                </c:pt>
                <c:pt idx="551">
                  <c:v>46227</c:v>
                </c:pt>
                <c:pt idx="552">
                  <c:v>46234</c:v>
                </c:pt>
                <c:pt idx="553">
                  <c:v>46241</c:v>
                </c:pt>
                <c:pt idx="554">
                  <c:v>46248</c:v>
                </c:pt>
                <c:pt idx="555">
                  <c:v>46255</c:v>
                </c:pt>
                <c:pt idx="556">
                  <c:v>46262</c:v>
                </c:pt>
                <c:pt idx="557">
                  <c:v>46269</c:v>
                </c:pt>
                <c:pt idx="558">
                  <c:v>46276</c:v>
                </c:pt>
                <c:pt idx="559">
                  <c:v>46283</c:v>
                </c:pt>
                <c:pt idx="560">
                  <c:v>46290</c:v>
                </c:pt>
                <c:pt idx="561">
                  <c:v>46297</c:v>
                </c:pt>
                <c:pt idx="562">
                  <c:v>46304</c:v>
                </c:pt>
                <c:pt idx="563">
                  <c:v>46311</c:v>
                </c:pt>
                <c:pt idx="564">
                  <c:v>46318</c:v>
                </c:pt>
                <c:pt idx="565">
                  <c:v>46325</c:v>
                </c:pt>
                <c:pt idx="566">
                  <c:v>46332</c:v>
                </c:pt>
                <c:pt idx="567">
                  <c:v>46339</c:v>
                </c:pt>
                <c:pt idx="568">
                  <c:v>46346</c:v>
                </c:pt>
                <c:pt idx="569">
                  <c:v>46353</c:v>
                </c:pt>
                <c:pt idx="570">
                  <c:v>46360</c:v>
                </c:pt>
                <c:pt idx="571">
                  <c:v>46367</c:v>
                </c:pt>
                <c:pt idx="572">
                  <c:v>46374</c:v>
                </c:pt>
                <c:pt idx="573">
                  <c:v>46381</c:v>
                </c:pt>
              </c:numCache>
            </c:numRef>
          </c:cat>
          <c:val>
            <c:numRef>
              <c:f>'[중립금리 논쟁.xlsx]Sheet1'!$R$842:$R$1416</c:f>
              <c:numCache>
                <c:formatCode>General</c:formatCode>
                <c:ptCount val="575"/>
                <c:pt idx="451">
                  <c:v>2.75</c:v>
                </c:pt>
                <c:pt idx="452">
                  <c:v>2.75</c:v>
                </c:pt>
                <c:pt idx="453">
                  <c:v>2.75</c:v>
                </c:pt>
                <c:pt idx="454">
                  <c:v>2.75</c:v>
                </c:pt>
                <c:pt idx="455">
                  <c:v>2.85</c:v>
                </c:pt>
                <c:pt idx="456">
                  <c:v>2.85</c:v>
                </c:pt>
                <c:pt idx="457">
                  <c:v>2.85</c:v>
                </c:pt>
                <c:pt idx="458">
                  <c:v>2.85</c:v>
                </c:pt>
                <c:pt idx="459">
                  <c:v>2.85</c:v>
                </c:pt>
                <c:pt idx="460">
                  <c:v>2.85</c:v>
                </c:pt>
                <c:pt idx="461">
                  <c:v>2.85</c:v>
                </c:pt>
                <c:pt idx="462">
                  <c:v>2.85</c:v>
                </c:pt>
                <c:pt idx="463">
                  <c:v>2.85</c:v>
                </c:pt>
                <c:pt idx="464">
                  <c:v>2.85</c:v>
                </c:pt>
                <c:pt idx="465">
                  <c:v>2.85</c:v>
                </c:pt>
                <c:pt idx="466">
                  <c:v>2.85</c:v>
                </c:pt>
                <c:pt idx="467">
                  <c:v>2.85</c:v>
                </c:pt>
                <c:pt idx="468">
                  <c:v>2.85</c:v>
                </c:pt>
                <c:pt idx="469">
                  <c:v>2.85</c:v>
                </c:pt>
                <c:pt idx="470">
                  <c:v>2.85</c:v>
                </c:pt>
                <c:pt idx="471">
                  <c:v>2.85</c:v>
                </c:pt>
                <c:pt idx="472">
                  <c:v>2.85</c:v>
                </c:pt>
                <c:pt idx="473">
                  <c:v>2.85</c:v>
                </c:pt>
                <c:pt idx="474">
                  <c:v>2.85</c:v>
                </c:pt>
                <c:pt idx="475">
                  <c:v>2.85</c:v>
                </c:pt>
                <c:pt idx="476">
                  <c:v>2.85</c:v>
                </c:pt>
                <c:pt idx="477">
                  <c:v>2.85</c:v>
                </c:pt>
                <c:pt idx="478">
                  <c:v>2.85</c:v>
                </c:pt>
                <c:pt idx="479">
                  <c:v>2.85</c:v>
                </c:pt>
                <c:pt idx="480">
                  <c:v>2.85</c:v>
                </c:pt>
                <c:pt idx="481">
                  <c:v>2.85</c:v>
                </c:pt>
                <c:pt idx="482">
                  <c:v>2.85</c:v>
                </c:pt>
                <c:pt idx="483">
                  <c:v>2.85</c:v>
                </c:pt>
                <c:pt idx="484">
                  <c:v>2.85</c:v>
                </c:pt>
                <c:pt idx="485">
                  <c:v>2.85</c:v>
                </c:pt>
                <c:pt idx="486">
                  <c:v>2.85</c:v>
                </c:pt>
                <c:pt idx="487">
                  <c:v>2.85</c:v>
                </c:pt>
                <c:pt idx="488">
                  <c:v>2.85</c:v>
                </c:pt>
                <c:pt idx="489">
                  <c:v>2.85</c:v>
                </c:pt>
                <c:pt idx="490">
                  <c:v>2.85</c:v>
                </c:pt>
                <c:pt idx="491">
                  <c:v>2.85</c:v>
                </c:pt>
                <c:pt idx="492">
                  <c:v>2.85</c:v>
                </c:pt>
                <c:pt idx="493">
                  <c:v>2.85</c:v>
                </c:pt>
                <c:pt idx="494">
                  <c:v>2.85</c:v>
                </c:pt>
                <c:pt idx="495">
                  <c:v>2.85</c:v>
                </c:pt>
                <c:pt idx="496">
                  <c:v>2.85</c:v>
                </c:pt>
                <c:pt idx="497">
                  <c:v>2.85</c:v>
                </c:pt>
                <c:pt idx="498">
                  <c:v>2.85</c:v>
                </c:pt>
                <c:pt idx="499">
                  <c:v>2.85</c:v>
                </c:pt>
                <c:pt idx="500">
                  <c:v>2.85</c:v>
                </c:pt>
                <c:pt idx="501">
                  <c:v>2.85</c:v>
                </c:pt>
                <c:pt idx="502">
                  <c:v>2.85</c:v>
                </c:pt>
                <c:pt idx="503">
                  <c:v>2.85</c:v>
                </c:pt>
                <c:pt idx="504">
                  <c:v>2.85</c:v>
                </c:pt>
                <c:pt idx="505">
                  <c:v>2.85</c:v>
                </c:pt>
                <c:pt idx="506">
                  <c:v>2.85</c:v>
                </c:pt>
                <c:pt idx="507">
                  <c:v>2.85</c:v>
                </c:pt>
                <c:pt idx="508">
                  <c:v>2.85</c:v>
                </c:pt>
                <c:pt idx="509">
                  <c:v>2.85</c:v>
                </c:pt>
                <c:pt idx="510">
                  <c:v>2.85</c:v>
                </c:pt>
                <c:pt idx="511">
                  <c:v>2.85</c:v>
                </c:pt>
                <c:pt idx="512">
                  <c:v>2.85</c:v>
                </c:pt>
                <c:pt idx="513">
                  <c:v>2.85</c:v>
                </c:pt>
                <c:pt idx="514">
                  <c:v>2.85</c:v>
                </c:pt>
                <c:pt idx="515">
                  <c:v>2.85</c:v>
                </c:pt>
                <c:pt idx="516">
                  <c:v>2.85</c:v>
                </c:pt>
                <c:pt idx="517">
                  <c:v>2.85</c:v>
                </c:pt>
                <c:pt idx="518">
                  <c:v>2.85</c:v>
                </c:pt>
                <c:pt idx="519">
                  <c:v>2.85</c:v>
                </c:pt>
                <c:pt idx="520">
                  <c:v>2.85</c:v>
                </c:pt>
                <c:pt idx="521">
                  <c:v>2.85</c:v>
                </c:pt>
                <c:pt idx="522">
                  <c:v>2.85</c:v>
                </c:pt>
                <c:pt idx="523">
                  <c:v>2.85</c:v>
                </c:pt>
                <c:pt idx="524">
                  <c:v>2.85</c:v>
                </c:pt>
                <c:pt idx="525">
                  <c:v>2.85</c:v>
                </c:pt>
                <c:pt idx="526">
                  <c:v>2.85</c:v>
                </c:pt>
                <c:pt idx="527">
                  <c:v>2.85</c:v>
                </c:pt>
                <c:pt idx="528">
                  <c:v>2.85</c:v>
                </c:pt>
                <c:pt idx="529">
                  <c:v>2.85</c:v>
                </c:pt>
                <c:pt idx="530">
                  <c:v>2.85</c:v>
                </c:pt>
                <c:pt idx="531">
                  <c:v>2.85</c:v>
                </c:pt>
                <c:pt idx="532">
                  <c:v>2.85</c:v>
                </c:pt>
                <c:pt idx="533">
                  <c:v>2.85</c:v>
                </c:pt>
                <c:pt idx="534">
                  <c:v>2.85</c:v>
                </c:pt>
                <c:pt idx="535">
                  <c:v>2.85</c:v>
                </c:pt>
                <c:pt idx="536">
                  <c:v>2.85</c:v>
                </c:pt>
                <c:pt idx="537">
                  <c:v>2.85</c:v>
                </c:pt>
                <c:pt idx="538">
                  <c:v>2.85</c:v>
                </c:pt>
                <c:pt idx="539">
                  <c:v>2.85</c:v>
                </c:pt>
                <c:pt idx="540">
                  <c:v>2.85</c:v>
                </c:pt>
                <c:pt idx="541">
                  <c:v>2.85</c:v>
                </c:pt>
                <c:pt idx="542">
                  <c:v>2.85</c:v>
                </c:pt>
                <c:pt idx="543">
                  <c:v>2.85</c:v>
                </c:pt>
                <c:pt idx="544">
                  <c:v>2.85</c:v>
                </c:pt>
                <c:pt idx="545">
                  <c:v>2.85</c:v>
                </c:pt>
                <c:pt idx="546">
                  <c:v>2.85</c:v>
                </c:pt>
                <c:pt idx="547">
                  <c:v>2.85</c:v>
                </c:pt>
                <c:pt idx="548">
                  <c:v>2.85</c:v>
                </c:pt>
                <c:pt idx="549">
                  <c:v>2.85</c:v>
                </c:pt>
                <c:pt idx="550">
                  <c:v>2.85</c:v>
                </c:pt>
                <c:pt idx="551">
                  <c:v>2.85</c:v>
                </c:pt>
                <c:pt idx="552">
                  <c:v>2.85</c:v>
                </c:pt>
                <c:pt idx="553">
                  <c:v>2.85</c:v>
                </c:pt>
                <c:pt idx="554">
                  <c:v>2.85</c:v>
                </c:pt>
                <c:pt idx="555">
                  <c:v>2.85</c:v>
                </c:pt>
                <c:pt idx="556">
                  <c:v>2.85</c:v>
                </c:pt>
                <c:pt idx="557">
                  <c:v>2.85</c:v>
                </c:pt>
                <c:pt idx="558">
                  <c:v>2.85</c:v>
                </c:pt>
                <c:pt idx="559">
                  <c:v>2.85</c:v>
                </c:pt>
                <c:pt idx="560">
                  <c:v>2.85</c:v>
                </c:pt>
                <c:pt idx="561">
                  <c:v>2.85</c:v>
                </c:pt>
                <c:pt idx="562">
                  <c:v>2.85</c:v>
                </c:pt>
                <c:pt idx="563">
                  <c:v>2.85</c:v>
                </c:pt>
                <c:pt idx="564">
                  <c:v>2.85</c:v>
                </c:pt>
                <c:pt idx="565">
                  <c:v>2.85</c:v>
                </c:pt>
                <c:pt idx="566">
                  <c:v>2.85</c:v>
                </c:pt>
                <c:pt idx="567">
                  <c:v>2.85</c:v>
                </c:pt>
                <c:pt idx="568">
                  <c:v>2.85</c:v>
                </c:pt>
                <c:pt idx="569">
                  <c:v>2.85</c:v>
                </c:pt>
                <c:pt idx="570">
                  <c:v>2.85</c:v>
                </c:pt>
                <c:pt idx="571">
                  <c:v>2.85</c:v>
                </c:pt>
                <c:pt idx="572">
                  <c:v>2.85</c:v>
                </c:pt>
                <c:pt idx="573">
                  <c:v>2.85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296-4FFB-AD3A-6C713E8E54AD}"/>
            </c:ext>
          </c:extLst>
        </c:ser>
        <c:ser>
          <c:idx val="1"/>
          <c:order val="2"/>
          <c:tx>
            <c:strRef>
              <c:f>'[중립금리 논쟁.xlsx]Sheet1'!$P$2</c:f>
              <c:strCache>
                <c:ptCount val="1"/>
                <c:pt idx="0">
                  <c:v>기준금리전망</c:v>
                </c:pt>
              </c:strCache>
            </c:strRef>
          </c:tx>
          <c:spPr>
            <a:ln w="19050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'[중립금리 논쟁.xlsx]Sheet1'!$A$842:$A$1415</c:f>
              <c:numCache>
                <c:formatCode>m/d/yyyy</c:formatCode>
                <c:ptCount val="574"/>
                <c:pt idx="0">
                  <c:v>42370</c:v>
                </c:pt>
                <c:pt idx="1">
                  <c:v>42377</c:v>
                </c:pt>
                <c:pt idx="2">
                  <c:v>42384</c:v>
                </c:pt>
                <c:pt idx="3">
                  <c:v>42391</c:v>
                </c:pt>
                <c:pt idx="4">
                  <c:v>42398</c:v>
                </c:pt>
                <c:pt idx="5">
                  <c:v>42405</c:v>
                </c:pt>
                <c:pt idx="6">
                  <c:v>42412</c:v>
                </c:pt>
                <c:pt idx="7">
                  <c:v>42419</c:v>
                </c:pt>
                <c:pt idx="8">
                  <c:v>42426</c:v>
                </c:pt>
                <c:pt idx="9">
                  <c:v>42433</c:v>
                </c:pt>
                <c:pt idx="10">
                  <c:v>42440</c:v>
                </c:pt>
                <c:pt idx="11">
                  <c:v>42447</c:v>
                </c:pt>
                <c:pt idx="12">
                  <c:v>42454</c:v>
                </c:pt>
                <c:pt idx="13">
                  <c:v>42461</c:v>
                </c:pt>
                <c:pt idx="14">
                  <c:v>42468</c:v>
                </c:pt>
                <c:pt idx="15">
                  <c:v>42475</c:v>
                </c:pt>
                <c:pt idx="16">
                  <c:v>42482</c:v>
                </c:pt>
                <c:pt idx="17">
                  <c:v>42489</c:v>
                </c:pt>
                <c:pt idx="18">
                  <c:v>42496</c:v>
                </c:pt>
                <c:pt idx="19">
                  <c:v>42503</c:v>
                </c:pt>
                <c:pt idx="20">
                  <c:v>42510</c:v>
                </c:pt>
                <c:pt idx="21">
                  <c:v>42517</c:v>
                </c:pt>
                <c:pt idx="22">
                  <c:v>42524</c:v>
                </c:pt>
                <c:pt idx="23">
                  <c:v>42531</c:v>
                </c:pt>
                <c:pt idx="24">
                  <c:v>42538</c:v>
                </c:pt>
                <c:pt idx="25">
                  <c:v>42545</c:v>
                </c:pt>
                <c:pt idx="26">
                  <c:v>42552</c:v>
                </c:pt>
                <c:pt idx="27">
                  <c:v>42559</c:v>
                </c:pt>
                <c:pt idx="28">
                  <c:v>42566</c:v>
                </c:pt>
                <c:pt idx="29">
                  <c:v>42573</c:v>
                </c:pt>
                <c:pt idx="30">
                  <c:v>42580</c:v>
                </c:pt>
                <c:pt idx="31">
                  <c:v>42587</c:v>
                </c:pt>
                <c:pt idx="32">
                  <c:v>42594</c:v>
                </c:pt>
                <c:pt idx="33">
                  <c:v>42601</c:v>
                </c:pt>
                <c:pt idx="34">
                  <c:v>42608</c:v>
                </c:pt>
                <c:pt idx="35">
                  <c:v>42615</c:v>
                </c:pt>
                <c:pt idx="36">
                  <c:v>42622</c:v>
                </c:pt>
                <c:pt idx="37">
                  <c:v>42629</c:v>
                </c:pt>
                <c:pt idx="38">
                  <c:v>42636</c:v>
                </c:pt>
                <c:pt idx="39">
                  <c:v>42643</c:v>
                </c:pt>
                <c:pt idx="40">
                  <c:v>42650</c:v>
                </c:pt>
                <c:pt idx="41">
                  <c:v>42657</c:v>
                </c:pt>
                <c:pt idx="42">
                  <c:v>42664</c:v>
                </c:pt>
                <c:pt idx="43">
                  <c:v>42671</c:v>
                </c:pt>
                <c:pt idx="44">
                  <c:v>42678</c:v>
                </c:pt>
                <c:pt idx="45">
                  <c:v>42685</c:v>
                </c:pt>
                <c:pt idx="46">
                  <c:v>42692</c:v>
                </c:pt>
                <c:pt idx="47">
                  <c:v>42699</c:v>
                </c:pt>
                <c:pt idx="48">
                  <c:v>42706</c:v>
                </c:pt>
                <c:pt idx="49">
                  <c:v>42713</c:v>
                </c:pt>
                <c:pt idx="50">
                  <c:v>42720</c:v>
                </c:pt>
                <c:pt idx="51">
                  <c:v>42727</c:v>
                </c:pt>
                <c:pt idx="52">
                  <c:v>42734</c:v>
                </c:pt>
                <c:pt idx="53">
                  <c:v>42741</c:v>
                </c:pt>
                <c:pt idx="54">
                  <c:v>42748</c:v>
                </c:pt>
                <c:pt idx="55">
                  <c:v>42755</c:v>
                </c:pt>
                <c:pt idx="56">
                  <c:v>42762</c:v>
                </c:pt>
                <c:pt idx="57">
                  <c:v>42769</c:v>
                </c:pt>
                <c:pt idx="58">
                  <c:v>42776</c:v>
                </c:pt>
                <c:pt idx="59">
                  <c:v>42783</c:v>
                </c:pt>
                <c:pt idx="60">
                  <c:v>42790</c:v>
                </c:pt>
                <c:pt idx="61">
                  <c:v>42797</c:v>
                </c:pt>
                <c:pt idx="62">
                  <c:v>42804</c:v>
                </c:pt>
                <c:pt idx="63">
                  <c:v>42811</c:v>
                </c:pt>
                <c:pt idx="64">
                  <c:v>42818</c:v>
                </c:pt>
                <c:pt idx="65">
                  <c:v>42825</c:v>
                </c:pt>
                <c:pt idx="66">
                  <c:v>42832</c:v>
                </c:pt>
                <c:pt idx="67">
                  <c:v>42839</c:v>
                </c:pt>
                <c:pt idx="68">
                  <c:v>42846</c:v>
                </c:pt>
                <c:pt idx="69">
                  <c:v>42853</c:v>
                </c:pt>
                <c:pt idx="70">
                  <c:v>42860</c:v>
                </c:pt>
                <c:pt idx="71">
                  <c:v>42867</c:v>
                </c:pt>
                <c:pt idx="72">
                  <c:v>42874</c:v>
                </c:pt>
                <c:pt idx="73">
                  <c:v>42881</c:v>
                </c:pt>
                <c:pt idx="74">
                  <c:v>42888</c:v>
                </c:pt>
                <c:pt idx="75">
                  <c:v>42895</c:v>
                </c:pt>
                <c:pt idx="76">
                  <c:v>42902</c:v>
                </c:pt>
                <c:pt idx="77">
                  <c:v>42909</c:v>
                </c:pt>
                <c:pt idx="78">
                  <c:v>42916</c:v>
                </c:pt>
                <c:pt idx="79">
                  <c:v>42923</c:v>
                </c:pt>
                <c:pt idx="80">
                  <c:v>42930</c:v>
                </c:pt>
                <c:pt idx="81">
                  <c:v>42937</c:v>
                </c:pt>
                <c:pt idx="82">
                  <c:v>42944</c:v>
                </c:pt>
                <c:pt idx="83">
                  <c:v>42951</c:v>
                </c:pt>
                <c:pt idx="84">
                  <c:v>42958</c:v>
                </c:pt>
                <c:pt idx="85">
                  <c:v>42965</c:v>
                </c:pt>
                <c:pt idx="86">
                  <c:v>42972</c:v>
                </c:pt>
                <c:pt idx="87">
                  <c:v>42979</c:v>
                </c:pt>
                <c:pt idx="88">
                  <c:v>42986</c:v>
                </c:pt>
                <c:pt idx="89">
                  <c:v>42993</c:v>
                </c:pt>
                <c:pt idx="90">
                  <c:v>43000</c:v>
                </c:pt>
                <c:pt idx="91">
                  <c:v>43007</c:v>
                </c:pt>
                <c:pt idx="92">
                  <c:v>43014</c:v>
                </c:pt>
                <c:pt idx="93">
                  <c:v>43021</c:v>
                </c:pt>
                <c:pt idx="94">
                  <c:v>43028</c:v>
                </c:pt>
                <c:pt idx="95">
                  <c:v>43035</c:v>
                </c:pt>
                <c:pt idx="96">
                  <c:v>43042</c:v>
                </c:pt>
                <c:pt idx="97">
                  <c:v>43049</c:v>
                </c:pt>
                <c:pt idx="98">
                  <c:v>43056</c:v>
                </c:pt>
                <c:pt idx="99">
                  <c:v>43063</c:v>
                </c:pt>
                <c:pt idx="100">
                  <c:v>43070</c:v>
                </c:pt>
                <c:pt idx="101">
                  <c:v>43077</c:v>
                </c:pt>
                <c:pt idx="102">
                  <c:v>43084</c:v>
                </c:pt>
                <c:pt idx="103">
                  <c:v>43091</c:v>
                </c:pt>
                <c:pt idx="104">
                  <c:v>43098</c:v>
                </c:pt>
                <c:pt idx="105">
                  <c:v>43105</c:v>
                </c:pt>
                <c:pt idx="106">
                  <c:v>43112</c:v>
                </c:pt>
                <c:pt idx="107">
                  <c:v>43119</c:v>
                </c:pt>
                <c:pt idx="108">
                  <c:v>43126</c:v>
                </c:pt>
                <c:pt idx="109">
                  <c:v>43133</c:v>
                </c:pt>
                <c:pt idx="110">
                  <c:v>43140</c:v>
                </c:pt>
                <c:pt idx="111">
                  <c:v>43147</c:v>
                </c:pt>
                <c:pt idx="112">
                  <c:v>43154</c:v>
                </c:pt>
                <c:pt idx="113">
                  <c:v>43161</c:v>
                </c:pt>
                <c:pt idx="114">
                  <c:v>43168</c:v>
                </c:pt>
                <c:pt idx="115">
                  <c:v>43175</c:v>
                </c:pt>
                <c:pt idx="116">
                  <c:v>43182</c:v>
                </c:pt>
                <c:pt idx="117">
                  <c:v>43189</c:v>
                </c:pt>
                <c:pt idx="118">
                  <c:v>43196</c:v>
                </c:pt>
                <c:pt idx="119">
                  <c:v>43203</c:v>
                </c:pt>
                <c:pt idx="120">
                  <c:v>43210</c:v>
                </c:pt>
                <c:pt idx="121">
                  <c:v>43217</c:v>
                </c:pt>
                <c:pt idx="122">
                  <c:v>43224</c:v>
                </c:pt>
                <c:pt idx="123">
                  <c:v>43231</c:v>
                </c:pt>
                <c:pt idx="124">
                  <c:v>43238</c:v>
                </c:pt>
                <c:pt idx="125">
                  <c:v>43245</c:v>
                </c:pt>
                <c:pt idx="126">
                  <c:v>43252</c:v>
                </c:pt>
                <c:pt idx="127">
                  <c:v>43259</c:v>
                </c:pt>
                <c:pt idx="128">
                  <c:v>43266</c:v>
                </c:pt>
                <c:pt idx="129">
                  <c:v>43273</c:v>
                </c:pt>
                <c:pt idx="130">
                  <c:v>43280</c:v>
                </c:pt>
                <c:pt idx="131">
                  <c:v>43287</c:v>
                </c:pt>
                <c:pt idx="132">
                  <c:v>43294</c:v>
                </c:pt>
                <c:pt idx="133">
                  <c:v>43301</c:v>
                </c:pt>
                <c:pt idx="134">
                  <c:v>43308</c:v>
                </c:pt>
                <c:pt idx="135">
                  <c:v>43315</c:v>
                </c:pt>
                <c:pt idx="136">
                  <c:v>43322</c:v>
                </c:pt>
                <c:pt idx="137">
                  <c:v>43329</c:v>
                </c:pt>
                <c:pt idx="138">
                  <c:v>43336</c:v>
                </c:pt>
                <c:pt idx="139">
                  <c:v>43343</c:v>
                </c:pt>
                <c:pt idx="140">
                  <c:v>43350</c:v>
                </c:pt>
                <c:pt idx="141">
                  <c:v>43357</c:v>
                </c:pt>
                <c:pt idx="142">
                  <c:v>43364</c:v>
                </c:pt>
                <c:pt idx="143">
                  <c:v>43371</c:v>
                </c:pt>
                <c:pt idx="144">
                  <c:v>43378</c:v>
                </c:pt>
                <c:pt idx="145">
                  <c:v>43385</c:v>
                </c:pt>
                <c:pt idx="146">
                  <c:v>43392</c:v>
                </c:pt>
                <c:pt idx="147">
                  <c:v>43399</c:v>
                </c:pt>
                <c:pt idx="148">
                  <c:v>43406</c:v>
                </c:pt>
                <c:pt idx="149">
                  <c:v>43413</c:v>
                </c:pt>
                <c:pt idx="150">
                  <c:v>43420</c:v>
                </c:pt>
                <c:pt idx="151">
                  <c:v>43427</c:v>
                </c:pt>
                <c:pt idx="152">
                  <c:v>43434</c:v>
                </c:pt>
                <c:pt idx="153">
                  <c:v>43441</c:v>
                </c:pt>
                <c:pt idx="154">
                  <c:v>43448</c:v>
                </c:pt>
                <c:pt idx="155">
                  <c:v>43455</c:v>
                </c:pt>
                <c:pt idx="156">
                  <c:v>43462</c:v>
                </c:pt>
                <c:pt idx="157">
                  <c:v>43469</c:v>
                </c:pt>
                <c:pt idx="158">
                  <c:v>43476</c:v>
                </c:pt>
                <c:pt idx="159">
                  <c:v>43483</c:v>
                </c:pt>
                <c:pt idx="160">
                  <c:v>43490</c:v>
                </c:pt>
                <c:pt idx="161">
                  <c:v>43497</c:v>
                </c:pt>
                <c:pt idx="162">
                  <c:v>43504</c:v>
                </c:pt>
                <c:pt idx="163">
                  <c:v>43511</c:v>
                </c:pt>
                <c:pt idx="164">
                  <c:v>43518</c:v>
                </c:pt>
                <c:pt idx="165">
                  <c:v>43525</c:v>
                </c:pt>
                <c:pt idx="166">
                  <c:v>43532</c:v>
                </c:pt>
                <c:pt idx="167">
                  <c:v>43539</c:v>
                </c:pt>
                <c:pt idx="168">
                  <c:v>43546</c:v>
                </c:pt>
                <c:pt idx="169">
                  <c:v>43553</c:v>
                </c:pt>
                <c:pt idx="170">
                  <c:v>43560</c:v>
                </c:pt>
                <c:pt idx="171">
                  <c:v>43567</c:v>
                </c:pt>
                <c:pt idx="172">
                  <c:v>43574</c:v>
                </c:pt>
                <c:pt idx="173">
                  <c:v>43581</c:v>
                </c:pt>
                <c:pt idx="174">
                  <c:v>43588</c:v>
                </c:pt>
                <c:pt idx="175">
                  <c:v>43595</c:v>
                </c:pt>
                <c:pt idx="176">
                  <c:v>43602</c:v>
                </c:pt>
                <c:pt idx="177">
                  <c:v>43609</c:v>
                </c:pt>
                <c:pt idx="178">
                  <c:v>43616</c:v>
                </c:pt>
                <c:pt idx="179">
                  <c:v>43623</c:v>
                </c:pt>
                <c:pt idx="180">
                  <c:v>43630</c:v>
                </c:pt>
                <c:pt idx="181">
                  <c:v>43637</c:v>
                </c:pt>
                <c:pt idx="182">
                  <c:v>43644</c:v>
                </c:pt>
                <c:pt idx="183">
                  <c:v>43651</c:v>
                </c:pt>
                <c:pt idx="184">
                  <c:v>43658</c:v>
                </c:pt>
                <c:pt idx="185">
                  <c:v>43665</c:v>
                </c:pt>
                <c:pt idx="186">
                  <c:v>43672</c:v>
                </c:pt>
                <c:pt idx="187">
                  <c:v>43679</c:v>
                </c:pt>
                <c:pt idx="188">
                  <c:v>43686</c:v>
                </c:pt>
                <c:pt idx="189">
                  <c:v>43693</c:v>
                </c:pt>
                <c:pt idx="190">
                  <c:v>43700</c:v>
                </c:pt>
                <c:pt idx="191">
                  <c:v>43707</c:v>
                </c:pt>
                <c:pt idx="192">
                  <c:v>43714</c:v>
                </c:pt>
                <c:pt idx="193">
                  <c:v>43721</c:v>
                </c:pt>
                <c:pt idx="194">
                  <c:v>43728</c:v>
                </c:pt>
                <c:pt idx="195">
                  <c:v>43735</c:v>
                </c:pt>
                <c:pt idx="196">
                  <c:v>43742</c:v>
                </c:pt>
                <c:pt idx="197">
                  <c:v>43749</c:v>
                </c:pt>
                <c:pt idx="198">
                  <c:v>43756</c:v>
                </c:pt>
                <c:pt idx="199">
                  <c:v>43763</c:v>
                </c:pt>
                <c:pt idx="200">
                  <c:v>43770</c:v>
                </c:pt>
                <c:pt idx="201">
                  <c:v>43777</c:v>
                </c:pt>
                <c:pt idx="202">
                  <c:v>43784</c:v>
                </c:pt>
                <c:pt idx="203">
                  <c:v>43791</c:v>
                </c:pt>
                <c:pt idx="204">
                  <c:v>43798</c:v>
                </c:pt>
                <c:pt idx="205">
                  <c:v>43805</c:v>
                </c:pt>
                <c:pt idx="206">
                  <c:v>43812</c:v>
                </c:pt>
                <c:pt idx="207">
                  <c:v>43819</c:v>
                </c:pt>
                <c:pt idx="208">
                  <c:v>43826</c:v>
                </c:pt>
                <c:pt idx="209">
                  <c:v>43833</c:v>
                </c:pt>
                <c:pt idx="210">
                  <c:v>43840</c:v>
                </c:pt>
                <c:pt idx="211">
                  <c:v>43847</c:v>
                </c:pt>
                <c:pt idx="212">
                  <c:v>43854</c:v>
                </c:pt>
                <c:pt idx="213">
                  <c:v>43861</c:v>
                </c:pt>
                <c:pt idx="214">
                  <c:v>43868</c:v>
                </c:pt>
                <c:pt idx="215">
                  <c:v>43875</c:v>
                </c:pt>
                <c:pt idx="216">
                  <c:v>43882</c:v>
                </c:pt>
                <c:pt idx="217">
                  <c:v>43889</c:v>
                </c:pt>
                <c:pt idx="218">
                  <c:v>43896</c:v>
                </c:pt>
                <c:pt idx="219">
                  <c:v>43903</c:v>
                </c:pt>
                <c:pt idx="220">
                  <c:v>43910</c:v>
                </c:pt>
                <c:pt idx="221">
                  <c:v>43917</c:v>
                </c:pt>
                <c:pt idx="222">
                  <c:v>43924</c:v>
                </c:pt>
                <c:pt idx="223">
                  <c:v>43931</c:v>
                </c:pt>
                <c:pt idx="224">
                  <c:v>43938</c:v>
                </c:pt>
                <c:pt idx="225">
                  <c:v>43945</c:v>
                </c:pt>
                <c:pt idx="226">
                  <c:v>43952</c:v>
                </c:pt>
                <c:pt idx="227">
                  <c:v>43959</c:v>
                </c:pt>
                <c:pt idx="228">
                  <c:v>43966</c:v>
                </c:pt>
                <c:pt idx="229">
                  <c:v>43973</c:v>
                </c:pt>
                <c:pt idx="230">
                  <c:v>43980</c:v>
                </c:pt>
                <c:pt idx="231">
                  <c:v>43987</c:v>
                </c:pt>
                <c:pt idx="232">
                  <c:v>43994</c:v>
                </c:pt>
                <c:pt idx="233">
                  <c:v>44001</c:v>
                </c:pt>
                <c:pt idx="234">
                  <c:v>44008</c:v>
                </c:pt>
                <c:pt idx="235">
                  <c:v>44015</c:v>
                </c:pt>
                <c:pt idx="236">
                  <c:v>44022</c:v>
                </c:pt>
                <c:pt idx="237">
                  <c:v>44029</c:v>
                </c:pt>
                <c:pt idx="238">
                  <c:v>44036</c:v>
                </c:pt>
                <c:pt idx="239">
                  <c:v>44043</c:v>
                </c:pt>
                <c:pt idx="240">
                  <c:v>44050</c:v>
                </c:pt>
                <c:pt idx="241">
                  <c:v>44057</c:v>
                </c:pt>
                <c:pt idx="242">
                  <c:v>44064</c:v>
                </c:pt>
                <c:pt idx="243">
                  <c:v>44071</c:v>
                </c:pt>
                <c:pt idx="244">
                  <c:v>44078</c:v>
                </c:pt>
                <c:pt idx="245">
                  <c:v>44085</c:v>
                </c:pt>
                <c:pt idx="246">
                  <c:v>44092</c:v>
                </c:pt>
                <c:pt idx="247">
                  <c:v>44099</c:v>
                </c:pt>
                <c:pt idx="248">
                  <c:v>44106</c:v>
                </c:pt>
                <c:pt idx="249">
                  <c:v>44113</c:v>
                </c:pt>
                <c:pt idx="250">
                  <c:v>44120</c:v>
                </c:pt>
                <c:pt idx="251">
                  <c:v>44127</c:v>
                </c:pt>
                <c:pt idx="252">
                  <c:v>44134</c:v>
                </c:pt>
                <c:pt idx="253">
                  <c:v>44141</c:v>
                </c:pt>
                <c:pt idx="254">
                  <c:v>44148</c:v>
                </c:pt>
                <c:pt idx="255">
                  <c:v>44155</c:v>
                </c:pt>
                <c:pt idx="256">
                  <c:v>44162</c:v>
                </c:pt>
                <c:pt idx="257">
                  <c:v>44169</c:v>
                </c:pt>
                <c:pt idx="258">
                  <c:v>44176</c:v>
                </c:pt>
                <c:pt idx="259">
                  <c:v>44183</c:v>
                </c:pt>
                <c:pt idx="260">
                  <c:v>44190</c:v>
                </c:pt>
                <c:pt idx="261">
                  <c:v>44197</c:v>
                </c:pt>
                <c:pt idx="262">
                  <c:v>44204</c:v>
                </c:pt>
                <c:pt idx="263">
                  <c:v>44211</c:v>
                </c:pt>
                <c:pt idx="264">
                  <c:v>44218</c:v>
                </c:pt>
                <c:pt idx="265">
                  <c:v>44225</c:v>
                </c:pt>
                <c:pt idx="266">
                  <c:v>44232</c:v>
                </c:pt>
                <c:pt idx="267">
                  <c:v>44239</c:v>
                </c:pt>
                <c:pt idx="268">
                  <c:v>44246</c:v>
                </c:pt>
                <c:pt idx="269">
                  <c:v>44253</c:v>
                </c:pt>
                <c:pt idx="270">
                  <c:v>44260</c:v>
                </c:pt>
                <c:pt idx="271">
                  <c:v>44267</c:v>
                </c:pt>
                <c:pt idx="272">
                  <c:v>44274</c:v>
                </c:pt>
                <c:pt idx="273">
                  <c:v>44281</c:v>
                </c:pt>
                <c:pt idx="274">
                  <c:v>44288</c:v>
                </c:pt>
                <c:pt idx="275">
                  <c:v>44295</c:v>
                </c:pt>
                <c:pt idx="276">
                  <c:v>44302</c:v>
                </c:pt>
                <c:pt idx="277">
                  <c:v>44309</c:v>
                </c:pt>
                <c:pt idx="278">
                  <c:v>44316</c:v>
                </c:pt>
                <c:pt idx="279">
                  <c:v>44323</c:v>
                </c:pt>
                <c:pt idx="280">
                  <c:v>44330</c:v>
                </c:pt>
                <c:pt idx="281">
                  <c:v>44337</c:v>
                </c:pt>
                <c:pt idx="282">
                  <c:v>44344</c:v>
                </c:pt>
                <c:pt idx="283">
                  <c:v>44351</c:v>
                </c:pt>
                <c:pt idx="284">
                  <c:v>44358</c:v>
                </c:pt>
                <c:pt idx="285">
                  <c:v>44365</c:v>
                </c:pt>
                <c:pt idx="286">
                  <c:v>44372</c:v>
                </c:pt>
                <c:pt idx="287">
                  <c:v>44379</c:v>
                </c:pt>
                <c:pt idx="288">
                  <c:v>44386</c:v>
                </c:pt>
                <c:pt idx="289">
                  <c:v>44393</c:v>
                </c:pt>
                <c:pt idx="290">
                  <c:v>44400</c:v>
                </c:pt>
                <c:pt idx="291">
                  <c:v>44407</c:v>
                </c:pt>
                <c:pt idx="292">
                  <c:v>44414</c:v>
                </c:pt>
                <c:pt idx="293">
                  <c:v>44421</c:v>
                </c:pt>
                <c:pt idx="294">
                  <c:v>44428</c:v>
                </c:pt>
                <c:pt idx="295">
                  <c:v>44435</c:v>
                </c:pt>
                <c:pt idx="296">
                  <c:v>44442</c:v>
                </c:pt>
                <c:pt idx="297">
                  <c:v>44449</c:v>
                </c:pt>
                <c:pt idx="298">
                  <c:v>44456</c:v>
                </c:pt>
                <c:pt idx="299">
                  <c:v>44463</c:v>
                </c:pt>
                <c:pt idx="300">
                  <c:v>44470</c:v>
                </c:pt>
                <c:pt idx="301">
                  <c:v>44477</c:v>
                </c:pt>
                <c:pt idx="302">
                  <c:v>44484</c:v>
                </c:pt>
                <c:pt idx="303">
                  <c:v>44491</c:v>
                </c:pt>
                <c:pt idx="304">
                  <c:v>44498</c:v>
                </c:pt>
                <c:pt idx="305">
                  <c:v>44505</c:v>
                </c:pt>
                <c:pt idx="306">
                  <c:v>44512</c:v>
                </c:pt>
                <c:pt idx="307">
                  <c:v>44519</c:v>
                </c:pt>
                <c:pt idx="308">
                  <c:v>44526</c:v>
                </c:pt>
                <c:pt idx="309">
                  <c:v>44533</c:v>
                </c:pt>
                <c:pt idx="310">
                  <c:v>44540</c:v>
                </c:pt>
                <c:pt idx="311">
                  <c:v>44547</c:v>
                </c:pt>
                <c:pt idx="312">
                  <c:v>44554</c:v>
                </c:pt>
                <c:pt idx="313">
                  <c:v>44561</c:v>
                </c:pt>
                <c:pt idx="314">
                  <c:v>44568</c:v>
                </c:pt>
                <c:pt idx="315">
                  <c:v>44575</c:v>
                </c:pt>
                <c:pt idx="316">
                  <c:v>44582</c:v>
                </c:pt>
                <c:pt idx="317">
                  <c:v>44589</c:v>
                </c:pt>
                <c:pt idx="318">
                  <c:v>44596</c:v>
                </c:pt>
                <c:pt idx="319">
                  <c:v>44603</c:v>
                </c:pt>
                <c:pt idx="320">
                  <c:v>44610</c:v>
                </c:pt>
                <c:pt idx="321">
                  <c:v>44617</c:v>
                </c:pt>
                <c:pt idx="322">
                  <c:v>44624</c:v>
                </c:pt>
                <c:pt idx="323">
                  <c:v>44631</c:v>
                </c:pt>
                <c:pt idx="324">
                  <c:v>44638</c:v>
                </c:pt>
                <c:pt idx="325">
                  <c:v>44645</c:v>
                </c:pt>
                <c:pt idx="326">
                  <c:v>44652</c:v>
                </c:pt>
                <c:pt idx="327">
                  <c:v>44659</c:v>
                </c:pt>
                <c:pt idx="328">
                  <c:v>44666</c:v>
                </c:pt>
                <c:pt idx="329">
                  <c:v>44673</c:v>
                </c:pt>
                <c:pt idx="330">
                  <c:v>44680</c:v>
                </c:pt>
                <c:pt idx="331">
                  <c:v>44687</c:v>
                </c:pt>
                <c:pt idx="332">
                  <c:v>44694</c:v>
                </c:pt>
                <c:pt idx="333">
                  <c:v>44701</c:v>
                </c:pt>
                <c:pt idx="334">
                  <c:v>44708</c:v>
                </c:pt>
                <c:pt idx="335">
                  <c:v>44715</c:v>
                </c:pt>
                <c:pt idx="336">
                  <c:v>44722</c:v>
                </c:pt>
                <c:pt idx="337">
                  <c:v>44729</c:v>
                </c:pt>
                <c:pt idx="338">
                  <c:v>44736</c:v>
                </c:pt>
                <c:pt idx="339">
                  <c:v>44743</c:v>
                </c:pt>
                <c:pt idx="340">
                  <c:v>44750</c:v>
                </c:pt>
                <c:pt idx="341">
                  <c:v>44757</c:v>
                </c:pt>
                <c:pt idx="342">
                  <c:v>44764</c:v>
                </c:pt>
                <c:pt idx="343">
                  <c:v>44771</c:v>
                </c:pt>
                <c:pt idx="344">
                  <c:v>44778</c:v>
                </c:pt>
                <c:pt idx="345">
                  <c:v>44785</c:v>
                </c:pt>
                <c:pt idx="346">
                  <c:v>44792</c:v>
                </c:pt>
                <c:pt idx="347">
                  <c:v>44799</c:v>
                </c:pt>
                <c:pt idx="348">
                  <c:v>44806</c:v>
                </c:pt>
                <c:pt idx="349">
                  <c:v>44813</c:v>
                </c:pt>
                <c:pt idx="350">
                  <c:v>44820</c:v>
                </c:pt>
                <c:pt idx="351">
                  <c:v>44827</c:v>
                </c:pt>
                <c:pt idx="352">
                  <c:v>44834</c:v>
                </c:pt>
                <c:pt idx="353">
                  <c:v>44841</c:v>
                </c:pt>
                <c:pt idx="354">
                  <c:v>44848</c:v>
                </c:pt>
                <c:pt idx="355">
                  <c:v>44855</c:v>
                </c:pt>
                <c:pt idx="356">
                  <c:v>44862</c:v>
                </c:pt>
                <c:pt idx="357">
                  <c:v>44869</c:v>
                </c:pt>
                <c:pt idx="358">
                  <c:v>44876</c:v>
                </c:pt>
                <c:pt idx="359">
                  <c:v>44883</c:v>
                </c:pt>
                <c:pt idx="360">
                  <c:v>44890</c:v>
                </c:pt>
                <c:pt idx="361">
                  <c:v>44897</c:v>
                </c:pt>
                <c:pt idx="362">
                  <c:v>44904</c:v>
                </c:pt>
                <c:pt idx="363">
                  <c:v>44911</c:v>
                </c:pt>
                <c:pt idx="364">
                  <c:v>44918</c:v>
                </c:pt>
                <c:pt idx="365">
                  <c:v>44925</c:v>
                </c:pt>
                <c:pt idx="366">
                  <c:v>44932</c:v>
                </c:pt>
                <c:pt idx="367">
                  <c:v>44939</c:v>
                </c:pt>
                <c:pt idx="368">
                  <c:v>44946</c:v>
                </c:pt>
                <c:pt idx="369">
                  <c:v>44953</c:v>
                </c:pt>
                <c:pt idx="370">
                  <c:v>44960</c:v>
                </c:pt>
                <c:pt idx="371">
                  <c:v>44967</c:v>
                </c:pt>
                <c:pt idx="372">
                  <c:v>44974</c:v>
                </c:pt>
                <c:pt idx="373">
                  <c:v>44981</c:v>
                </c:pt>
                <c:pt idx="374">
                  <c:v>44988</c:v>
                </c:pt>
                <c:pt idx="375">
                  <c:v>44995</c:v>
                </c:pt>
                <c:pt idx="376">
                  <c:v>45002</c:v>
                </c:pt>
                <c:pt idx="377">
                  <c:v>45009</c:v>
                </c:pt>
                <c:pt idx="378">
                  <c:v>45016</c:v>
                </c:pt>
                <c:pt idx="379">
                  <c:v>45023</c:v>
                </c:pt>
                <c:pt idx="380">
                  <c:v>45030</c:v>
                </c:pt>
                <c:pt idx="381">
                  <c:v>45037</c:v>
                </c:pt>
                <c:pt idx="382">
                  <c:v>45044</c:v>
                </c:pt>
                <c:pt idx="383">
                  <c:v>45051</c:v>
                </c:pt>
                <c:pt idx="384">
                  <c:v>45058</c:v>
                </c:pt>
                <c:pt idx="385">
                  <c:v>45065</c:v>
                </c:pt>
                <c:pt idx="386">
                  <c:v>45072</c:v>
                </c:pt>
                <c:pt idx="387">
                  <c:v>45079</c:v>
                </c:pt>
                <c:pt idx="388">
                  <c:v>45086</c:v>
                </c:pt>
                <c:pt idx="389">
                  <c:v>45093</c:v>
                </c:pt>
                <c:pt idx="390">
                  <c:v>45100</c:v>
                </c:pt>
                <c:pt idx="391">
                  <c:v>45107</c:v>
                </c:pt>
                <c:pt idx="392">
                  <c:v>45114</c:v>
                </c:pt>
                <c:pt idx="393">
                  <c:v>45121</c:v>
                </c:pt>
                <c:pt idx="394">
                  <c:v>45128</c:v>
                </c:pt>
                <c:pt idx="395">
                  <c:v>45135</c:v>
                </c:pt>
                <c:pt idx="396">
                  <c:v>45142</c:v>
                </c:pt>
                <c:pt idx="397">
                  <c:v>45149</c:v>
                </c:pt>
                <c:pt idx="398">
                  <c:v>45156</c:v>
                </c:pt>
                <c:pt idx="399">
                  <c:v>45163</c:v>
                </c:pt>
                <c:pt idx="400">
                  <c:v>45170</c:v>
                </c:pt>
                <c:pt idx="401">
                  <c:v>45177</c:v>
                </c:pt>
                <c:pt idx="402">
                  <c:v>45184</c:v>
                </c:pt>
                <c:pt idx="403">
                  <c:v>45191</c:v>
                </c:pt>
                <c:pt idx="404">
                  <c:v>45198</c:v>
                </c:pt>
                <c:pt idx="405">
                  <c:v>45205</c:v>
                </c:pt>
                <c:pt idx="406">
                  <c:v>45212</c:v>
                </c:pt>
                <c:pt idx="407">
                  <c:v>45219</c:v>
                </c:pt>
                <c:pt idx="408">
                  <c:v>45226</c:v>
                </c:pt>
                <c:pt idx="409">
                  <c:v>45233</c:v>
                </c:pt>
                <c:pt idx="410">
                  <c:v>45240</c:v>
                </c:pt>
                <c:pt idx="411">
                  <c:v>45247</c:v>
                </c:pt>
                <c:pt idx="412">
                  <c:v>45254</c:v>
                </c:pt>
                <c:pt idx="413">
                  <c:v>45261</c:v>
                </c:pt>
                <c:pt idx="414">
                  <c:v>45268</c:v>
                </c:pt>
                <c:pt idx="415">
                  <c:v>45275</c:v>
                </c:pt>
                <c:pt idx="416">
                  <c:v>45282</c:v>
                </c:pt>
                <c:pt idx="417">
                  <c:v>45289</c:v>
                </c:pt>
                <c:pt idx="418">
                  <c:v>45296</c:v>
                </c:pt>
                <c:pt idx="419">
                  <c:v>45303</c:v>
                </c:pt>
                <c:pt idx="420">
                  <c:v>45310</c:v>
                </c:pt>
                <c:pt idx="421">
                  <c:v>45317</c:v>
                </c:pt>
                <c:pt idx="422">
                  <c:v>45324</c:v>
                </c:pt>
                <c:pt idx="423">
                  <c:v>45331</c:v>
                </c:pt>
                <c:pt idx="424">
                  <c:v>45338</c:v>
                </c:pt>
                <c:pt idx="425">
                  <c:v>45345</c:v>
                </c:pt>
                <c:pt idx="426">
                  <c:v>45352</c:v>
                </c:pt>
                <c:pt idx="427">
                  <c:v>45359</c:v>
                </c:pt>
                <c:pt idx="428">
                  <c:v>45366</c:v>
                </c:pt>
                <c:pt idx="429">
                  <c:v>45373</c:v>
                </c:pt>
                <c:pt idx="430">
                  <c:v>45380</c:v>
                </c:pt>
                <c:pt idx="431">
                  <c:v>45387</c:v>
                </c:pt>
                <c:pt idx="432">
                  <c:v>45394</c:v>
                </c:pt>
                <c:pt idx="433">
                  <c:v>45401</c:v>
                </c:pt>
                <c:pt idx="434">
                  <c:v>45408</c:v>
                </c:pt>
                <c:pt idx="435">
                  <c:v>45415</c:v>
                </c:pt>
                <c:pt idx="436">
                  <c:v>45422</c:v>
                </c:pt>
                <c:pt idx="437">
                  <c:v>45429</c:v>
                </c:pt>
                <c:pt idx="438">
                  <c:v>45436</c:v>
                </c:pt>
                <c:pt idx="439">
                  <c:v>45443</c:v>
                </c:pt>
                <c:pt idx="440">
                  <c:v>45450</c:v>
                </c:pt>
                <c:pt idx="441">
                  <c:v>45457</c:v>
                </c:pt>
                <c:pt idx="442">
                  <c:v>45464</c:v>
                </c:pt>
                <c:pt idx="443">
                  <c:v>45471</c:v>
                </c:pt>
                <c:pt idx="444">
                  <c:v>45478</c:v>
                </c:pt>
                <c:pt idx="445">
                  <c:v>45485</c:v>
                </c:pt>
                <c:pt idx="446">
                  <c:v>45492</c:v>
                </c:pt>
                <c:pt idx="447">
                  <c:v>45499</c:v>
                </c:pt>
                <c:pt idx="448">
                  <c:v>45506</c:v>
                </c:pt>
                <c:pt idx="449">
                  <c:v>45513</c:v>
                </c:pt>
                <c:pt idx="450">
                  <c:v>45520</c:v>
                </c:pt>
                <c:pt idx="451">
                  <c:v>45527</c:v>
                </c:pt>
                <c:pt idx="452">
                  <c:v>45534</c:v>
                </c:pt>
                <c:pt idx="453">
                  <c:v>45541</c:v>
                </c:pt>
                <c:pt idx="454">
                  <c:v>45548</c:v>
                </c:pt>
                <c:pt idx="455">
                  <c:v>45555</c:v>
                </c:pt>
                <c:pt idx="456">
                  <c:v>45562</c:v>
                </c:pt>
                <c:pt idx="457">
                  <c:v>45569</c:v>
                </c:pt>
                <c:pt idx="458">
                  <c:v>45576</c:v>
                </c:pt>
                <c:pt idx="459">
                  <c:v>45583</c:v>
                </c:pt>
                <c:pt idx="460">
                  <c:v>45590</c:v>
                </c:pt>
                <c:pt idx="461">
                  <c:v>45597</c:v>
                </c:pt>
                <c:pt idx="462">
                  <c:v>45604</c:v>
                </c:pt>
                <c:pt idx="463">
                  <c:v>45611</c:v>
                </c:pt>
                <c:pt idx="464">
                  <c:v>45618</c:v>
                </c:pt>
                <c:pt idx="465">
                  <c:v>45625</c:v>
                </c:pt>
                <c:pt idx="466">
                  <c:v>45632</c:v>
                </c:pt>
                <c:pt idx="467">
                  <c:v>45639</c:v>
                </c:pt>
                <c:pt idx="468">
                  <c:v>45646</c:v>
                </c:pt>
                <c:pt idx="469">
                  <c:v>45653</c:v>
                </c:pt>
                <c:pt idx="470">
                  <c:v>45660</c:v>
                </c:pt>
                <c:pt idx="471">
                  <c:v>45667</c:v>
                </c:pt>
                <c:pt idx="472">
                  <c:v>45674</c:v>
                </c:pt>
                <c:pt idx="473">
                  <c:v>45681</c:v>
                </c:pt>
                <c:pt idx="474">
                  <c:v>45688</c:v>
                </c:pt>
                <c:pt idx="475">
                  <c:v>45695</c:v>
                </c:pt>
                <c:pt idx="476">
                  <c:v>45702</c:v>
                </c:pt>
                <c:pt idx="477">
                  <c:v>45709</c:v>
                </c:pt>
                <c:pt idx="478">
                  <c:v>45716</c:v>
                </c:pt>
                <c:pt idx="479">
                  <c:v>45723</c:v>
                </c:pt>
                <c:pt idx="480">
                  <c:v>45730</c:v>
                </c:pt>
                <c:pt idx="481">
                  <c:v>45737</c:v>
                </c:pt>
                <c:pt idx="482">
                  <c:v>45744</c:v>
                </c:pt>
                <c:pt idx="483">
                  <c:v>45751</c:v>
                </c:pt>
                <c:pt idx="484">
                  <c:v>45758</c:v>
                </c:pt>
                <c:pt idx="485">
                  <c:v>45765</c:v>
                </c:pt>
                <c:pt idx="486">
                  <c:v>45772</c:v>
                </c:pt>
                <c:pt idx="487">
                  <c:v>45779</c:v>
                </c:pt>
                <c:pt idx="488">
                  <c:v>45786</c:v>
                </c:pt>
                <c:pt idx="489">
                  <c:v>45793</c:v>
                </c:pt>
                <c:pt idx="490">
                  <c:v>45800</c:v>
                </c:pt>
                <c:pt idx="491">
                  <c:v>45807</c:v>
                </c:pt>
                <c:pt idx="492">
                  <c:v>45814</c:v>
                </c:pt>
                <c:pt idx="493">
                  <c:v>45821</c:v>
                </c:pt>
                <c:pt idx="494">
                  <c:v>45828</c:v>
                </c:pt>
                <c:pt idx="495">
                  <c:v>45835</c:v>
                </c:pt>
                <c:pt idx="496">
                  <c:v>45842</c:v>
                </c:pt>
                <c:pt idx="497">
                  <c:v>45849</c:v>
                </c:pt>
                <c:pt idx="498">
                  <c:v>45856</c:v>
                </c:pt>
                <c:pt idx="499">
                  <c:v>45863</c:v>
                </c:pt>
                <c:pt idx="500">
                  <c:v>45870</c:v>
                </c:pt>
                <c:pt idx="501">
                  <c:v>45877</c:v>
                </c:pt>
                <c:pt idx="502">
                  <c:v>45884</c:v>
                </c:pt>
                <c:pt idx="503">
                  <c:v>45891</c:v>
                </c:pt>
                <c:pt idx="504">
                  <c:v>45898</c:v>
                </c:pt>
                <c:pt idx="505">
                  <c:v>45905</c:v>
                </c:pt>
                <c:pt idx="506">
                  <c:v>45912</c:v>
                </c:pt>
                <c:pt idx="507">
                  <c:v>45919</c:v>
                </c:pt>
                <c:pt idx="508">
                  <c:v>45926</c:v>
                </c:pt>
                <c:pt idx="509">
                  <c:v>45933</c:v>
                </c:pt>
                <c:pt idx="510">
                  <c:v>45940</c:v>
                </c:pt>
                <c:pt idx="511">
                  <c:v>45947</c:v>
                </c:pt>
                <c:pt idx="512">
                  <c:v>45954</c:v>
                </c:pt>
                <c:pt idx="513">
                  <c:v>45961</c:v>
                </c:pt>
                <c:pt idx="514">
                  <c:v>45968</c:v>
                </c:pt>
                <c:pt idx="515">
                  <c:v>45975</c:v>
                </c:pt>
                <c:pt idx="516">
                  <c:v>45982</c:v>
                </c:pt>
                <c:pt idx="517">
                  <c:v>45989</c:v>
                </c:pt>
                <c:pt idx="518">
                  <c:v>45996</c:v>
                </c:pt>
                <c:pt idx="519">
                  <c:v>46003</c:v>
                </c:pt>
                <c:pt idx="520">
                  <c:v>46010</c:v>
                </c:pt>
                <c:pt idx="521">
                  <c:v>46017</c:v>
                </c:pt>
                <c:pt idx="522">
                  <c:v>46024</c:v>
                </c:pt>
                <c:pt idx="523">
                  <c:v>46031</c:v>
                </c:pt>
                <c:pt idx="524">
                  <c:v>46038</c:v>
                </c:pt>
                <c:pt idx="525">
                  <c:v>46045</c:v>
                </c:pt>
                <c:pt idx="526">
                  <c:v>46052</c:v>
                </c:pt>
                <c:pt idx="527">
                  <c:v>46059</c:v>
                </c:pt>
                <c:pt idx="528">
                  <c:v>46066</c:v>
                </c:pt>
                <c:pt idx="529">
                  <c:v>46073</c:v>
                </c:pt>
                <c:pt idx="530">
                  <c:v>46080</c:v>
                </c:pt>
                <c:pt idx="531">
                  <c:v>46087</c:v>
                </c:pt>
                <c:pt idx="532">
                  <c:v>46094</c:v>
                </c:pt>
                <c:pt idx="533">
                  <c:v>46101</c:v>
                </c:pt>
                <c:pt idx="534">
                  <c:v>46108</c:v>
                </c:pt>
                <c:pt idx="535">
                  <c:v>46115</c:v>
                </c:pt>
                <c:pt idx="536">
                  <c:v>46122</c:v>
                </c:pt>
                <c:pt idx="537">
                  <c:v>46129</c:v>
                </c:pt>
                <c:pt idx="538">
                  <c:v>46136</c:v>
                </c:pt>
                <c:pt idx="539">
                  <c:v>46143</c:v>
                </c:pt>
                <c:pt idx="540">
                  <c:v>46150</c:v>
                </c:pt>
                <c:pt idx="541">
                  <c:v>46157</c:v>
                </c:pt>
                <c:pt idx="542">
                  <c:v>46164</c:v>
                </c:pt>
                <c:pt idx="543">
                  <c:v>46171</c:v>
                </c:pt>
                <c:pt idx="544">
                  <c:v>46178</c:v>
                </c:pt>
                <c:pt idx="545">
                  <c:v>46185</c:v>
                </c:pt>
                <c:pt idx="546">
                  <c:v>46192</c:v>
                </c:pt>
                <c:pt idx="547">
                  <c:v>46199</c:v>
                </c:pt>
                <c:pt idx="548">
                  <c:v>46206</c:v>
                </c:pt>
                <c:pt idx="549">
                  <c:v>46213</c:v>
                </c:pt>
                <c:pt idx="550">
                  <c:v>46220</c:v>
                </c:pt>
                <c:pt idx="551">
                  <c:v>46227</c:v>
                </c:pt>
                <c:pt idx="552">
                  <c:v>46234</c:v>
                </c:pt>
                <c:pt idx="553">
                  <c:v>46241</c:v>
                </c:pt>
                <c:pt idx="554">
                  <c:v>46248</c:v>
                </c:pt>
                <c:pt idx="555">
                  <c:v>46255</c:v>
                </c:pt>
                <c:pt idx="556">
                  <c:v>46262</c:v>
                </c:pt>
                <c:pt idx="557">
                  <c:v>46269</c:v>
                </c:pt>
                <c:pt idx="558">
                  <c:v>46276</c:v>
                </c:pt>
                <c:pt idx="559">
                  <c:v>46283</c:v>
                </c:pt>
                <c:pt idx="560">
                  <c:v>46290</c:v>
                </c:pt>
                <c:pt idx="561">
                  <c:v>46297</c:v>
                </c:pt>
                <c:pt idx="562">
                  <c:v>46304</c:v>
                </c:pt>
                <c:pt idx="563">
                  <c:v>46311</c:v>
                </c:pt>
                <c:pt idx="564">
                  <c:v>46318</c:v>
                </c:pt>
                <c:pt idx="565">
                  <c:v>46325</c:v>
                </c:pt>
                <c:pt idx="566">
                  <c:v>46332</c:v>
                </c:pt>
                <c:pt idx="567">
                  <c:v>46339</c:v>
                </c:pt>
                <c:pt idx="568">
                  <c:v>46346</c:v>
                </c:pt>
                <c:pt idx="569">
                  <c:v>46353</c:v>
                </c:pt>
                <c:pt idx="570">
                  <c:v>46360</c:v>
                </c:pt>
                <c:pt idx="571">
                  <c:v>46367</c:v>
                </c:pt>
                <c:pt idx="572">
                  <c:v>46374</c:v>
                </c:pt>
                <c:pt idx="573">
                  <c:v>46381</c:v>
                </c:pt>
              </c:numCache>
            </c:numRef>
          </c:cat>
          <c:val>
            <c:numRef>
              <c:f>'[중립금리 논쟁.xlsx]Sheet1'!$P$842:$P$1415</c:f>
              <c:numCache>
                <c:formatCode>General</c:formatCode>
                <c:ptCount val="574"/>
                <c:pt idx="451">
                  <c:v>5.5</c:v>
                </c:pt>
                <c:pt idx="452">
                  <c:v>5.5</c:v>
                </c:pt>
                <c:pt idx="453">
                  <c:v>5.5</c:v>
                </c:pt>
                <c:pt idx="454">
                  <c:v>5.5</c:v>
                </c:pt>
                <c:pt idx="455">
                  <c:v>5</c:v>
                </c:pt>
                <c:pt idx="456">
                  <c:v>5</c:v>
                </c:pt>
                <c:pt idx="457">
                  <c:v>5</c:v>
                </c:pt>
                <c:pt idx="458">
                  <c:v>5</c:v>
                </c:pt>
                <c:pt idx="459">
                  <c:v>5</c:v>
                </c:pt>
                <c:pt idx="460">
                  <c:v>5</c:v>
                </c:pt>
                <c:pt idx="461">
                  <c:v>5</c:v>
                </c:pt>
                <c:pt idx="462">
                  <c:v>4.75</c:v>
                </c:pt>
                <c:pt idx="463">
                  <c:v>4.75</c:v>
                </c:pt>
                <c:pt idx="464">
                  <c:v>4.75</c:v>
                </c:pt>
                <c:pt idx="465">
                  <c:v>4.75</c:v>
                </c:pt>
                <c:pt idx="466">
                  <c:v>4.75</c:v>
                </c:pt>
                <c:pt idx="467">
                  <c:v>4.75</c:v>
                </c:pt>
                <c:pt idx="468">
                  <c:v>4.5</c:v>
                </c:pt>
                <c:pt idx="469">
                  <c:v>4.5</c:v>
                </c:pt>
                <c:pt idx="470">
                  <c:v>4.5</c:v>
                </c:pt>
                <c:pt idx="471">
                  <c:v>4.5</c:v>
                </c:pt>
                <c:pt idx="472">
                  <c:v>4.5</c:v>
                </c:pt>
                <c:pt idx="473">
                  <c:v>4.5</c:v>
                </c:pt>
                <c:pt idx="474">
                  <c:v>4.5</c:v>
                </c:pt>
                <c:pt idx="475">
                  <c:v>4.25</c:v>
                </c:pt>
                <c:pt idx="476">
                  <c:v>4.25</c:v>
                </c:pt>
                <c:pt idx="477">
                  <c:v>4.25</c:v>
                </c:pt>
                <c:pt idx="478">
                  <c:v>4.25</c:v>
                </c:pt>
                <c:pt idx="479">
                  <c:v>4.25</c:v>
                </c:pt>
                <c:pt idx="480">
                  <c:v>4.25</c:v>
                </c:pt>
                <c:pt idx="481">
                  <c:v>4</c:v>
                </c:pt>
                <c:pt idx="482">
                  <c:v>4</c:v>
                </c:pt>
                <c:pt idx="483">
                  <c:v>4</c:v>
                </c:pt>
                <c:pt idx="484">
                  <c:v>4</c:v>
                </c:pt>
                <c:pt idx="485">
                  <c:v>4</c:v>
                </c:pt>
                <c:pt idx="486">
                  <c:v>4</c:v>
                </c:pt>
                <c:pt idx="487">
                  <c:v>4</c:v>
                </c:pt>
                <c:pt idx="488">
                  <c:v>4</c:v>
                </c:pt>
                <c:pt idx="489">
                  <c:v>4</c:v>
                </c:pt>
                <c:pt idx="490">
                  <c:v>4</c:v>
                </c:pt>
                <c:pt idx="491">
                  <c:v>4</c:v>
                </c:pt>
                <c:pt idx="492">
                  <c:v>4</c:v>
                </c:pt>
                <c:pt idx="493">
                  <c:v>4</c:v>
                </c:pt>
                <c:pt idx="494">
                  <c:v>3.75</c:v>
                </c:pt>
                <c:pt idx="495">
                  <c:v>3.75</c:v>
                </c:pt>
                <c:pt idx="496">
                  <c:v>3.75</c:v>
                </c:pt>
                <c:pt idx="497">
                  <c:v>3.75</c:v>
                </c:pt>
                <c:pt idx="498">
                  <c:v>3.75</c:v>
                </c:pt>
                <c:pt idx="499">
                  <c:v>3.75</c:v>
                </c:pt>
                <c:pt idx="500">
                  <c:v>3.75</c:v>
                </c:pt>
                <c:pt idx="501">
                  <c:v>3.75</c:v>
                </c:pt>
                <c:pt idx="502">
                  <c:v>3.75</c:v>
                </c:pt>
                <c:pt idx="503">
                  <c:v>3.75</c:v>
                </c:pt>
                <c:pt idx="504">
                  <c:v>3.75</c:v>
                </c:pt>
                <c:pt idx="505">
                  <c:v>3.75</c:v>
                </c:pt>
                <c:pt idx="506">
                  <c:v>3.5</c:v>
                </c:pt>
                <c:pt idx="507">
                  <c:v>3.5</c:v>
                </c:pt>
                <c:pt idx="508">
                  <c:v>3.5</c:v>
                </c:pt>
                <c:pt idx="509">
                  <c:v>3.5</c:v>
                </c:pt>
                <c:pt idx="510">
                  <c:v>3.5</c:v>
                </c:pt>
                <c:pt idx="511">
                  <c:v>3.5</c:v>
                </c:pt>
                <c:pt idx="512">
                  <c:v>3.5</c:v>
                </c:pt>
                <c:pt idx="513">
                  <c:v>3.5</c:v>
                </c:pt>
                <c:pt idx="514">
                  <c:v>3.5</c:v>
                </c:pt>
                <c:pt idx="515">
                  <c:v>3.5</c:v>
                </c:pt>
                <c:pt idx="516">
                  <c:v>3.5</c:v>
                </c:pt>
                <c:pt idx="517">
                  <c:v>3.5</c:v>
                </c:pt>
                <c:pt idx="518">
                  <c:v>3.5</c:v>
                </c:pt>
                <c:pt idx="519">
                  <c:v>3.5</c:v>
                </c:pt>
                <c:pt idx="520">
                  <c:v>3.5</c:v>
                </c:pt>
                <c:pt idx="521">
                  <c:v>3.5</c:v>
                </c:pt>
                <c:pt idx="522">
                  <c:v>3.5</c:v>
                </c:pt>
                <c:pt idx="523">
                  <c:v>3.5</c:v>
                </c:pt>
                <c:pt idx="524">
                  <c:v>3.5</c:v>
                </c:pt>
                <c:pt idx="525">
                  <c:v>3.5</c:v>
                </c:pt>
                <c:pt idx="526">
                  <c:v>3.5</c:v>
                </c:pt>
                <c:pt idx="527">
                  <c:v>3.5</c:v>
                </c:pt>
                <c:pt idx="528">
                  <c:v>3.5</c:v>
                </c:pt>
                <c:pt idx="529">
                  <c:v>3.5</c:v>
                </c:pt>
                <c:pt idx="530">
                  <c:v>3.5</c:v>
                </c:pt>
                <c:pt idx="531">
                  <c:v>3.5</c:v>
                </c:pt>
                <c:pt idx="532">
                  <c:v>3.25</c:v>
                </c:pt>
                <c:pt idx="533">
                  <c:v>3.25</c:v>
                </c:pt>
                <c:pt idx="534">
                  <c:v>3.25</c:v>
                </c:pt>
                <c:pt idx="535">
                  <c:v>3.25</c:v>
                </c:pt>
                <c:pt idx="536">
                  <c:v>3.25</c:v>
                </c:pt>
                <c:pt idx="537">
                  <c:v>3.25</c:v>
                </c:pt>
                <c:pt idx="538">
                  <c:v>3.25</c:v>
                </c:pt>
                <c:pt idx="539">
                  <c:v>3.25</c:v>
                </c:pt>
                <c:pt idx="540">
                  <c:v>3.25</c:v>
                </c:pt>
                <c:pt idx="541">
                  <c:v>3.25</c:v>
                </c:pt>
                <c:pt idx="542">
                  <c:v>3.25</c:v>
                </c:pt>
                <c:pt idx="543">
                  <c:v>3.25</c:v>
                </c:pt>
                <c:pt idx="544">
                  <c:v>3.25</c:v>
                </c:pt>
                <c:pt idx="545">
                  <c:v>3.25</c:v>
                </c:pt>
                <c:pt idx="546">
                  <c:v>3</c:v>
                </c:pt>
                <c:pt idx="547">
                  <c:v>3</c:v>
                </c:pt>
                <c:pt idx="548">
                  <c:v>3</c:v>
                </c:pt>
                <c:pt idx="549">
                  <c:v>3</c:v>
                </c:pt>
                <c:pt idx="550">
                  <c:v>3</c:v>
                </c:pt>
                <c:pt idx="551">
                  <c:v>3</c:v>
                </c:pt>
                <c:pt idx="552">
                  <c:v>3</c:v>
                </c:pt>
                <c:pt idx="553">
                  <c:v>3</c:v>
                </c:pt>
                <c:pt idx="554">
                  <c:v>3</c:v>
                </c:pt>
                <c:pt idx="555">
                  <c:v>3</c:v>
                </c:pt>
                <c:pt idx="556">
                  <c:v>3</c:v>
                </c:pt>
                <c:pt idx="557">
                  <c:v>3</c:v>
                </c:pt>
                <c:pt idx="558">
                  <c:v>3</c:v>
                </c:pt>
                <c:pt idx="559">
                  <c:v>3</c:v>
                </c:pt>
                <c:pt idx="560">
                  <c:v>3</c:v>
                </c:pt>
                <c:pt idx="561">
                  <c:v>3</c:v>
                </c:pt>
                <c:pt idx="562">
                  <c:v>3</c:v>
                </c:pt>
                <c:pt idx="563">
                  <c:v>3</c:v>
                </c:pt>
                <c:pt idx="564">
                  <c:v>3</c:v>
                </c:pt>
                <c:pt idx="565">
                  <c:v>3</c:v>
                </c:pt>
                <c:pt idx="566">
                  <c:v>3</c:v>
                </c:pt>
                <c:pt idx="567">
                  <c:v>3</c:v>
                </c:pt>
                <c:pt idx="568">
                  <c:v>3</c:v>
                </c:pt>
                <c:pt idx="569">
                  <c:v>3</c:v>
                </c:pt>
                <c:pt idx="570">
                  <c:v>3</c:v>
                </c:pt>
                <c:pt idx="571">
                  <c:v>3</c:v>
                </c:pt>
                <c:pt idx="572">
                  <c:v>3</c:v>
                </c:pt>
                <c:pt idx="573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296-4FFB-AD3A-6C713E8E54AD}"/>
            </c:ext>
          </c:extLst>
        </c:ser>
        <c:ser>
          <c:idx val="4"/>
          <c:order val="3"/>
          <c:tx>
            <c:strRef>
              <c:f>'[중립금리 논쟁.xlsx]Sheet1'!$O$2</c:f>
              <c:strCache>
                <c:ptCount val="1"/>
                <c:pt idx="0">
                  <c:v>25년 테일러룰 적정금리</c:v>
                </c:pt>
              </c:strCache>
            </c:strRef>
          </c:tx>
          <c:spPr>
            <a:ln w="127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57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296-4FFB-AD3A-6C713E8E54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/>
                    <a:ea typeface="삼성긴고딕OTF Light"/>
                    <a:cs typeface="삼성긴고딕OTF Light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'[중립금리 논쟁.xlsx]Sheet1'!$A$842:$A$1415</c:f>
              <c:numCache>
                <c:formatCode>m/d/yyyy</c:formatCode>
                <c:ptCount val="574"/>
                <c:pt idx="0">
                  <c:v>42370</c:v>
                </c:pt>
                <c:pt idx="1">
                  <c:v>42377</c:v>
                </c:pt>
                <c:pt idx="2">
                  <c:v>42384</c:v>
                </c:pt>
                <c:pt idx="3">
                  <c:v>42391</c:v>
                </c:pt>
                <c:pt idx="4">
                  <c:v>42398</c:v>
                </c:pt>
                <c:pt idx="5">
                  <c:v>42405</c:v>
                </c:pt>
                <c:pt idx="6">
                  <c:v>42412</c:v>
                </c:pt>
                <c:pt idx="7">
                  <c:v>42419</c:v>
                </c:pt>
                <c:pt idx="8">
                  <c:v>42426</c:v>
                </c:pt>
                <c:pt idx="9">
                  <c:v>42433</c:v>
                </c:pt>
                <c:pt idx="10">
                  <c:v>42440</c:v>
                </c:pt>
                <c:pt idx="11">
                  <c:v>42447</c:v>
                </c:pt>
                <c:pt idx="12">
                  <c:v>42454</c:v>
                </c:pt>
                <c:pt idx="13">
                  <c:v>42461</c:v>
                </c:pt>
                <c:pt idx="14">
                  <c:v>42468</c:v>
                </c:pt>
                <c:pt idx="15">
                  <c:v>42475</c:v>
                </c:pt>
                <c:pt idx="16">
                  <c:v>42482</c:v>
                </c:pt>
                <c:pt idx="17">
                  <c:v>42489</c:v>
                </c:pt>
                <c:pt idx="18">
                  <c:v>42496</c:v>
                </c:pt>
                <c:pt idx="19">
                  <c:v>42503</c:v>
                </c:pt>
                <c:pt idx="20">
                  <c:v>42510</c:v>
                </c:pt>
                <c:pt idx="21">
                  <c:v>42517</c:v>
                </c:pt>
                <c:pt idx="22">
                  <c:v>42524</c:v>
                </c:pt>
                <c:pt idx="23">
                  <c:v>42531</c:v>
                </c:pt>
                <c:pt idx="24">
                  <c:v>42538</c:v>
                </c:pt>
                <c:pt idx="25">
                  <c:v>42545</c:v>
                </c:pt>
                <c:pt idx="26">
                  <c:v>42552</c:v>
                </c:pt>
                <c:pt idx="27">
                  <c:v>42559</c:v>
                </c:pt>
                <c:pt idx="28">
                  <c:v>42566</c:v>
                </c:pt>
                <c:pt idx="29">
                  <c:v>42573</c:v>
                </c:pt>
                <c:pt idx="30">
                  <c:v>42580</c:v>
                </c:pt>
                <c:pt idx="31">
                  <c:v>42587</c:v>
                </c:pt>
                <c:pt idx="32">
                  <c:v>42594</c:v>
                </c:pt>
                <c:pt idx="33">
                  <c:v>42601</c:v>
                </c:pt>
                <c:pt idx="34">
                  <c:v>42608</c:v>
                </c:pt>
                <c:pt idx="35">
                  <c:v>42615</c:v>
                </c:pt>
                <c:pt idx="36">
                  <c:v>42622</c:v>
                </c:pt>
                <c:pt idx="37">
                  <c:v>42629</c:v>
                </c:pt>
                <c:pt idx="38">
                  <c:v>42636</c:v>
                </c:pt>
                <c:pt idx="39">
                  <c:v>42643</c:v>
                </c:pt>
                <c:pt idx="40">
                  <c:v>42650</c:v>
                </c:pt>
                <c:pt idx="41">
                  <c:v>42657</c:v>
                </c:pt>
                <c:pt idx="42">
                  <c:v>42664</c:v>
                </c:pt>
                <c:pt idx="43">
                  <c:v>42671</c:v>
                </c:pt>
                <c:pt idx="44">
                  <c:v>42678</c:v>
                </c:pt>
                <c:pt idx="45">
                  <c:v>42685</c:v>
                </c:pt>
                <c:pt idx="46">
                  <c:v>42692</c:v>
                </c:pt>
                <c:pt idx="47">
                  <c:v>42699</c:v>
                </c:pt>
                <c:pt idx="48">
                  <c:v>42706</c:v>
                </c:pt>
                <c:pt idx="49">
                  <c:v>42713</c:v>
                </c:pt>
                <c:pt idx="50">
                  <c:v>42720</c:v>
                </c:pt>
                <c:pt idx="51">
                  <c:v>42727</c:v>
                </c:pt>
                <c:pt idx="52">
                  <c:v>42734</c:v>
                </c:pt>
                <c:pt idx="53">
                  <c:v>42741</c:v>
                </c:pt>
                <c:pt idx="54">
                  <c:v>42748</c:v>
                </c:pt>
                <c:pt idx="55">
                  <c:v>42755</c:v>
                </c:pt>
                <c:pt idx="56">
                  <c:v>42762</c:v>
                </c:pt>
                <c:pt idx="57">
                  <c:v>42769</c:v>
                </c:pt>
                <c:pt idx="58">
                  <c:v>42776</c:v>
                </c:pt>
                <c:pt idx="59">
                  <c:v>42783</c:v>
                </c:pt>
                <c:pt idx="60">
                  <c:v>42790</c:v>
                </c:pt>
                <c:pt idx="61">
                  <c:v>42797</c:v>
                </c:pt>
                <c:pt idx="62">
                  <c:v>42804</c:v>
                </c:pt>
                <c:pt idx="63">
                  <c:v>42811</c:v>
                </c:pt>
                <c:pt idx="64">
                  <c:v>42818</c:v>
                </c:pt>
                <c:pt idx="65">
                  <c:v>42825</c:v>
                </c:pt>
                <c:pt idx="66">
                  <c:v>42832</c:v>
                </c:pt>
                <c:pt idx="67">
                  <c:v>42839</c:v>
                </c:pt>
                <c:pt idx="68">
                  <c:v>42846</c:v>
                </c:pt>
                <c:pt idx="69">
                  <c:v>42853</c:v>
                </c:pt>
                <c:pt idx="70">
                  <c:v>42860</c:v>
                </c:pt>
                <c:pt idx="71">
                  <c:v>42867</c:v>
                </c:pt>
                <c:pt idx="72">
                  <c:v>42874</c:v>
                </c:pt>
                <c:pt idx="73">
                  <c:v>42881</c:v>
                </c:pt>
                <c:pt idx="74">
                  <c:v>42888</c:v>
                </c:pt>
                <c:pt idx="75">
                  <c:v>42895</c:v>
                </c:pt>
                <c:pt idx="76">
                  <c:v>42902</c:v>
                </c:pt>
                <c:pt idx="77">
                  <c:v>42909</c:v>
                </c:pt>
                <c:pt idx="78">
                  <c:v>42916</c:v>
                </c:pt>
                <c:pt idx="79">
                  <c:v>42923</c:v>
                </c:pt>
                <c:pt idx="80">
                  <c:v>42930</c:v>
                </c:pt>
                <c:pt idx="81">
                  <c:v>42937</c:v>
                </c:pt>
                <c:pt idx="82">
                  <c:v>42944</c:v>
                </c:pt>
                <c:pt idx="83">
                  <c:v>42951</c:v>
                </c:pt>
                <c:pt idx="84">
                  <c:v>42958</c:v>
                </c:pt>
                <c:pt idx="85">
                  <c:v>42965</c:v>
                </c:pt>
                <c:pt idx="86">
                  <c:v>42972</c:v>
                </c:pt>
                <c:pt idx="87">
                  <c:v>42979</c:v>
                </c:pt>
                <c:pt idx="88">
                  <c:v>42986</c:v>
                </c:pt>
                <c:pt idx="89">
                  <c:v>42993</c:v>
                </c:pt>
                <c:pt idx="90">
                  <c:v>43000</c:v>
                </c:pt>
                <c:pt idx="91">
                  <c:v>43007</c:v>
                </c:pt>
                <c:pt idx="92">
                  <c:v>43014</c:v>
                </c:pt>
                <c:pt idx="93">
                  <c:v>43021</c:v>
                </c:pt>
                <c:pt idx="94">
                  <c:v>43028</c:v>
                </c:pt>
                <c:pt idx="95">
                  <c:v>43035</c:v>
                </c:pt>
                <c:pt idx="96">
                  <c:v>43042</c:v>
                </c:pt>
                <c:pt idx="97">
                  <c:v>43049</c:v>
                </c:pt>
                <c:pt idx="98">
                  <c:v>43056</c:v>
                </c:pt>
                <c:pt idx="99">
                  <c:v>43063</c:v>
                </c:pt>
                <c:pt idx="100">
                  <c:v>43070</c:v>
                </c:pt>
                <c:pt idx="101">
                  <c:v>43077</c:v>
                </c:pt>
                <c:pt idx="102">
                  <c:v>43084</c:v>
                </c:pt>
                <c:pt idx="103">
                  <c:v>43091</c:v>
                </c:pt>
                <c:pt idx="104">
                  <c:v>43098</c:v>
                </c:pt>
                <c:pt idx="105">
                  <c:v>43105</c:v>
                </c:pt>
                <c:pt idx="106">
                  <c:v>43112</c:v>
                </c:pt>
                <c:pt idx="107">
                  <c:v>43119</c:v>
                </c:pt>
                <c:pt idx="108">
                  <c:v>43126</c:v>
                </c:pt>
                <c:pt idx="109">
                  <c:v>43133</c:v>
                </c:pt>
                <c:pt idx="110">
                  <c:v>43140</c:v>
                </c:pt>
                <c:pt idx="111">
                  <c:v>43147</c:v>
                </c:pt>
                <c:pt idx="112">
                  <c:v>43154</c:v>
                </c:pt>
                <c:pt idx="113">
                  <c:v>43161</c:v>
                </c:pt>
                <c:pt idx="114">
                  <c:v>43168</c:v>
                </c:pt>
                <c:pt idx="115">
                  <c:v>43175</c:v>
                </c:pt>
                <c:pt idx="116">
                  <c:v>43182</c:v>
                </c:pt>
                <c:pt idx="117">
                  <c:v>43189</c:v>
                </c:pt>
                <c:pt idx="118">
                  <c:v>43196</c:v>
                </c:pt>
                <c:pt idx="119">
                  <c:v>43203</c:v>
                </c:pt>
                <c:pt idx="120">
                  <c:v>43210</c:v>
                </c:pt>
                <c:pt idx="121">
                  <c:v>43217</c:v>
                </c:pt>
                <c:pt idx="122">
                  <c:v>43224</c:v>
                </c:pt>
                <c:pt idx="123">
                  <c:v>43231</c:v>
                </c:pt>
                <c:pt idx="124">
                  <c:v>43238</c:v>
                </c:pt>
                <c:pt idx="125">
                  <c:v>43245</c:v>
                </c:pt>
                <c:pt idx="126">
                  <c:v>43252</c:v>
                </c:pt>
                <c:pt idx="127">
                  <c:v>43259</c:v>
                </c:pt>
                <c:pt idx="128">
                  <c:v>43266</c:v>
                </c:pt>
                <c:pt idx="129">
                  <c:v>43273</c:v>
                </c:pt>
                <c:pt idx="130">
                  <c:v>43280</c:v>
                </c:pt>
                <c:pt idx="131">
                  <c:v>43287</c:v>
                </c:pt>
                <c:pt idx="132">
                  <c:v>43294</c:v>
                </c:pt>
                <c:pt idx="133">
                  <c:v>43301</c:v>
                </c:pt>
                <c:pt idx="134">
                  <c:v>43308</c:v>
                </c:pt>
                <c:pt idx="135">
                  <c:v>43315</c:v>
                </c:pt>
                <c:pt idx="136">
                  <c:v>43322</c:v>
                </c:pt>
                <c:pt idx="137">
                  <c:v>43329</c:v>
                </c:pt>
                <c:pt idx="138">
                  <c:v>43336</c:v>
                </c:pt>
                <c:pt idx="139">
                  <c:v>43343</c:v>
                </c:pt>
                <c:pt idx="140">
                  <c:v>43350</c:v>
                </c:pt>
                <c:pt idx="141">
                  <c:v>43357</c:v>
                </c:pt>
                <c:pt idx="142">
                  <c:v>43364</c:v>
                </c:pt>
                <c:pt idx="143">
                  <c:v>43371</c:v>
                </c:pt>
                <c:pt idx="144">
                  <c:v>43378</c:v>
                </c:pt>
                <c:pt idx="145">
                  <c:v>43385</c:v>
                </c:pt>
                <c:pt idx="146">
                  <c:v>43392</c:v>
                </c:pt>
                <c:pt idx="147">
                  <c:v>43399</c:v>
                </c:pt>
                <c:pt idx="148">
                  <c:v>43406</c:v>
                </c:pt>
                <c:pt idx="149">
                  <c:v>43413</c:v>
                </c:pt>
                <c:pt idx="150">
                  <c:v>43420</c:v>
                </c:pt>
                <c:pt idx="151">
                  <c:v>43427</c:v>
                </c:pt>
                <c:pt idx="152">
                  <c:v>43434</c:v>
                </c:pt>
                <c:pt idx="153">
                  <c:v>43441</c:v>
                </c:pt>
                <c:pt idx="154">
                  <c:v>43448</c:v>
                </c:pt>
                <c:pt idx="155">
                  <c:v>43455</c:v>
                </c:pt>
                <c:pt idx="156">
                  <c:v>43462</c:v>
                </c:pt>
                <c:pt idx="157">
                  <c:v>43469</c:v>
                </c:pt>
                <c:pt idx="158">
                  <c:v>43476</c:v>
                </c:pt>
                <c:pt idx="159">
                  <c:v>43483</c:v>
                </c:pt>
                <c:pt idx="160">
                  <c:v>43490</c:v>
                </c:pt>
                <c:pt idx="161">
                  <c:v>43497</c:v>
                </c:pt>
                <c:pt idx="162">
                  <c:v>43504</c:v>
                </c:pt>
                <c:pt idx="163">
                  <c:v>43511</c:v>
                </c:pt>
                <c:pt idx="164">
                  <c:v>43518</c:v>
                </c:pt>
                <c:pt idx="165">
                  <c:v>43525</c:v>
                </c:pt>
                <c:pt idx="166">
                  <c:v>43532</c:v>
                </c:pt>
                <c:pt idx="167">
                  <c:v>43539</c:v>
                </c:pt>
                <c:pt idx="168">
                  <c:v>43546</c:v>
                </c:pt>
                <c:pt idx="169">
                  <c:v>43553</c:v>
                </c:pt>
                <c:pt idx="170">
                  <c:v>43560</c:v>
                </c:pt>
                <c:pt idx="171">
                  <c:v>43567</c:v>
                </c:pt>
                <c:pt idx="172">
                  <c:v>43574</c:v>
                </c:pt>
                <c:pt idx="173">
                  <c:v>43581</c:v>
                </c:pt>
                <c:pt idx="174">
                  <c:v>43588</c:v>
                </c:pt>
                <c:pt idx="175">
                  <c:v>43595</c:v>
                </c:pt>
                <c:pt idx="176">
                  <c:v>43602</c:v>
                </c:pt>
                <c:pt idx="177">
                  <c:v>43609</c:v>
                </c:pt>
                <c:pt idx="178">
                  <c:v>43616</c:v>
                </c:pt>
                <c:pt idx="179">
                  <c:v>43623</c:v>
                </c:pt>
                <c:pt idx="180">
                  <c:v>43630</c:v>
                </c:pt>
                <c:pt idx="181">
                  <c:v>43637</c:v>
                </c:pt>
                <c:pt idx="182">
                  <c:v>43644</c:v>
                </c:pt>
                <c:pt idx="183">
                  <c:v>43651</c:v>
                </c:pt>
                <c:pt idx="184">
                  <c:v>43658</c:v>
                </c:pt>
                <c:pt idx="185">
                  <c:v>43665</c:v>
                </c:pt>
                <c:pt idx="186">
                  <c:v>43672</c:v>
                </c:pt>
                <c:pt idx="187">
                  <c:v>43679</c:v>
                </c:pt>
                <c:pt idx="188">
                  <c:v>43686</c:v>
                </c:pt>
                <c:pt idx="189">
                  <c:v>43693</c:v>
                </c:pt>
                <c:pt idx="190">
                  <c:v>43700</c:v>
                </c:pt>
                <c:pt idx="191">
                  <c:v>43707</c:v>
                </c:pt>
                <c:pt idx="192">
                  <c:v>43714</c:v>
                </c:pt>
                <c:pt idx="193">
                  <c:v>43721</c:v>
                </c:pt>
                <c:pt idx="194">
                  <c:v>43728</c:v>
                </c:pt>
                <c:pt idx="195">
                  <c:v>43735</c:v>
                </c:pt>
                <c:pt idx="196">
                  <c:v>43742</c:v>
                </c:pt>
                <c:pt idx="197">
                  <c:v>43749</c:v>
                </c:pt>
                <c:pt idx="198">
                  <c:v>43756</c:v>
                </c:pt>
                <c:pt idx="199">
                  <c:v>43763</c:v>
                </c:pt>
                <c:pt idx="200">
                  <c:v>43770</c:v>
                </c:pt>
                <c:pt idx="201">
                  <c:v>43777</c:v>
                </c:pt>
                <c:pt idx="202">
                  <c:v>43784</c:v>
                </c:pt>
                <c:pt idx="203">
                  <c:v>43791</c:v>
                </c:pt>
                <c:pt idx="204">
                  <c:v>43798</c:v>
                </c:pt>
                <c:pt idx="205">
                  <c:v>43805</c:v>
                </c:pt>
                <c:pt idx="206">
                  <c:v>43812</c:v>
                </c:pt>
                <c:pt idx="207">
                  <c:v>43819</c:v>
                </c:pt>
                <c:pt idx="208">
                  <c:v>43826</c:v>
                </c:pt>
                <c:pt idx="209">
                  <c:v>43833</c:v>
                </c:pt>
                <c:pt idx="210">
                  <c:v>43840</c:v>
                </c:pt>
                <c:pt idx="211">
                  <c:v>43847</c:v>
                </c:pt>
                <c:pt idx="212">
                  <c:v>43854</c:v>
                </c:pt>
                <c:pt idx="213">
                  <c:v>43861</c:v>
                </c:pt>
                <c:pt idx="214">
                  <c:v>43868</c:v>
                </c:pt>
                <c:pt idx="215">
                  <c:v>43875</c:v>
                </c:pt>
                <c:pt idx="216">
                  <c:v>43882</c:v>
                </c:pt>
                <c:pt idx="217">
                  <c:v>43889</c:v>
                </c:pt>
                <c:pt idx="218">
                  <c:v>43896</c:v>
                </c:pt>
                <c:pt idx="219">
                  <c:v>43903</c:v>
                </c:pt>
                <c:pt idx="220">
                  <c:v>43910</c:v>
                </c:pt>
                <c:pt idx="221">
                  <c:v>43917</c:v>
                </c:pt>
                <c:pt idx="222">
                  <c:v>43924</c:v>
                </c:pt>
                <c:pt idx="223">
                  <c:v>43931</c:v>
                </c:pt>
                <c:pt idx="224">
                  <c:v>43938</c:v>
                </c:pt>
                <c:pt idx="225">
                  <c:v>43945</c:v>
                </c:pt>
                <c:pt idx="226">
                  <c:v>43952</c:v>
                </c:pt>
                <c:pt idx="227">
                  <c:v>43959</c:v>
                </c:pt>
                <c:pt idx="228">
                  <c:v>43966</c:v>
                </c:pt>
                <c:pt idx="229">
                  <c:v>43973</c:v>
                </c:pt>
                <c:pt idx="230">
                  <c:v>43980</c:v>
                </c:pt>
                <c:pt idx="231">
                  <c:v>43987</c:v>
                </c:pt>
                <c:pt idx="232">
                  <c:v>43994</c:v>
                </c:pt>
                <c:pt idx="233">
                  <c:v>44001</c:v>
                </c:pt>
                <c:pt idx="234">
                  <c:v>44008</c:v>
                </c:pt>
                <c:pt idx="235">
                  <c:v>44015</c:v>
                </c:pt>
                <c:pt idx="236">
                  <c:v>44022</c:v>
                </c:pt>
                <c:pt idx="237">
                  <c:v>44029</c:v>
                </c:pt>
                <c:pt idx="238">
                  <c:v>44036</c:v>
                </c:pt>
                <c:pt idx="239">
                  <c:v>44043</c:v>
                </c:pt>
                <c:pt idx="240">
                  <c:v>44050</c:v>
                </c:pt>
                <c:pt idx="241">
                  <c:v>44057</c:v>
                </c:pt>
                <c:pt idx="242">
                  <c:v>44064</c:v>
                </c:pt>
                <c:pt idx="243">
                  <c:v>44071</c:v>
                </c:pt>
                <c:pt idx="244">
                  <c:v>44078</c:v>
                </c:pt>
                <c:pt idx="245">
                  <c:v>44085</c:v>
                </c:pt>
                <c:pt idx="246">
                  <c:v>44092</c:v>
                </c:pt>
                <c:pt idx="247">
                  <c:v>44099</c:v>
                </c:pt>
                <c:pt idx="248">
                  <c:v>44106</c:v>
                </c:pt>
                <c:pt idx="249">
                  <c:v>44113</c:v>
                </c:pt>
                <c:pt idx="250">
                  <c:v>44120</c:v>
                </c:pt>
                <c:pt idx="251">
                  <c:v>44127</c:v>
                </c:pt>
                <c:pt idx="252">
                  <c:v>44134</c:v>
                </c:pt>
                <c:pt idx="253">
                  <c:v>44141</c:v>
                </c:pt>
                <c:pt idx="254">
                  <c:v>44148</c:v>
                </c:pt>
                <c:pt idx="255">
                  <c:v>44155</c:v>
                </c:pt>
                <c:pt idx="256">
                  <c:v>44162</c:v>
                </c:pt>
                <c:pt idx="257">
                  <c:v>44169</c:v>
                </c:pt>
                <c:pt idx="258">
                  <c:v>44176</c:v>
                </c:pt>
                <c:pt idx="259">
                  <c:v>44183</c:v>
                </c:pt>
                <c:pt idx="260">
                  <c:v>44190</c:v>
                </c:pt>
                <c:pt idx="261">
                  <c:v>44197</c:v>
                </c:pt>
                <c:pt idx="262">
                  <c:v>44204</c:v>
                </c:pt>
                <c:pt idx="263">
                  <c:v>44211</c:v>
                </c:pt>
                <c:pt idx="264">
                  <c:v>44218</c:v>
                </c:pt>
                <c:pt idx="265">
                  <c:v>44225</c:v>
                </c:pt>
                <c:pt idx="266">
                  <c:v>44232</c:v>
                </c:pt>
                <c:pt idx="267">
                  <c:v>44239</c:v>
                </c:pt>
                <c:pt idx="268">
                  <c:v>44246</c:v>
                </c:pt>
                <c:pt idx="269">
                  <c:v>44253</c:v>
                </c:pt>
                <c:pt idx="270">
                  <c:v>44260</c:v>
                </c:pt>
                <c:pt idx="271">
                  <c:v>44267</c:v>
                </c:pt>
                <c:pt idx="272">
                  <c:v>44274</c:v>
                </c:pt>
                <c:pt idx="273">
                  <c:v>44281</c:v>
                </c:pt>
                <c:pt idx="274">
                  <c:v>44288</c:v>
                </c:pt>
                <c:pt idx="275">
                  <c:v>44295</c:v>
                </c:pt>
                <c:pt idx="276">
                  <c:v>44302</c:v>
                </c:pt>
                <c:pt idx="277">
                  <c:v>44309</c:v>
                </c:pt>
                <c:pt idx="278">
                  <c:v>44316</c:v>
                </c:pt>
                <c:pt idx="279">
                  <c:v>44323</c:v>
                </c:pt>
                <c:pt idx="280">
                  <c:v>44330</c:v>
                </c:pt>
                <c:pt idx="281">
                  <c:v>44337</c:v>
                </c:pt>
                <c:pt idx="282">
                  <c:v>44344</c:v>
                </c:pt>
                <c:pt idx="283">
                  <c:v>44351</c:v>
                </c:pt>
                <c:pt idx="284">
                  <c:v>44358</c:v>
                </c:pt>
                <c:pt idx="285">
                  <c:v>44365</c:v>
                </c:pt>
                <c:pt idx="286">
                  <c:v>44372</c:v>
                </c:pt>
                <c:pt idx="287">
                  <c:v>44379</c:v>
                </c:pt>
                <c:pt idx="288">
                  <c:v>44386</c:v>
                </c:pt>
                <c:pt idx="289">
                  <c:v>44393</c:v>
                </c:pt>
                <c:pt idx="290">
                  <c:v>44400</c:v>
                </c:pt>
                <c:pt idx="291">
                  <c:v>44407</c:v>
                </c:pt>
                <c:pt idx="292">
                  <c:v>44414</c:v>
                </c:pt>
                <c:pt idx="293">
                  <c:v>44421</c:v>
                </c:pt>
                <c:pt idx="294">
                  <c:v>44428</c:v>
                </c:pt>
                <c:pt idx="295">
                  <c:v>44435</c:v>
                </c:pt>
                <c:pt idx="296">
                  <c:v>44442</c:v>
                </c:pt>
                <c:pt idx="297">
                  <c:v>44449</c:v>
                </c:pt>
                <c:pt idx="298">
                  <c:v>44456</c:v>
                </c:pt>
                <c:pt idx="299">
                  <c:v>44463</c:v>
                </c:pt>
                <c:pt idx="300">
                  <c:v>44470</c:v>
                </c:pt>
                <c:pt idx="301">
                  <c:v>44477</c:v>
                </c:pt>
                <c:pt idx="302">
                  <c:v>44484</c:v>
                </c:pt>
                <c:pt idx="303">
                  <c:v>44491</c:v>
                </c:pt>
                <c:pt idx="304">
                  <c:v>44498</c:v>
                </c:pt>
                <c:pt idx="305">
                  <c:v>44505</c:v>
                </c:pt>
                <c:pt idx="306">
                  <c:v>44512</c:v>
                </c:pt>
                <c:pt idx="307">
                  <c:v>44519</c:v>
                </c:pt>
                <c:pt idx="308">
                  <c:v>44526</c:v>
                </c:pt>
                <c:pt idx="309">
                  <c:v>44533</c:v>
                </c:pt>
                <c:pt idx="310">
                  <c:v>44540</c:v>
                </c:pt>
                <c:pt idx="311">
                  <c:v>44547</c:v>
                </c:pt>
                <c:pt idx="312">
                  <c:v>44554</c:v>
                </c:pt>
                <c:pt idx="313">
                  <c:v>44561</c:v>
                </c:pt>
                <c:pt idx="314">
                  <c:v>44568</c:v>
                </c:pt>
                <c:pt idx="315">
                  <c:v>44575</c:v>
                </c:pt>
                <c:pt idx="316">
                  <c:v>44582</c:v>
                </c:pt>
                <c:pt idx="317">
                  <c:v>44589</c:v>
                </c:pt>
                <c:pt idx="318">
                  <c:v>44596</c:v>
                </c:pt>
                <c:pt idx="319">
                  <c:v>44603</c:v>
                </c:pt>
                <c:pt idx="320">
                  <c:v>44610</c:v>
                </c:pt>
                <c:pt idx="321">
                  <c:v>44617</c:v>
                </c:pt>
                <c:pt idx="322">
                  <c:v>44624</c:v>
                </c:pt>
                <c:pt idx="323">
                  <c:v>44631</c:v>
                </c:pt>
                <c:pt idx="324">
                  <c:v>44638</c:v>
                </c:pt>
                <c:pt idx="325">
                  <c:v>44645</c:v>
                </c:pt>
                <c:pt idx="326">
                  <c:v>44652</c:v>
                </c:pt>
                <c:pt idx="327">
                  <c:v>44659</c:v>
                </c:pt>
                <c:pt idx="328">
                  <c:v>44666</c:v>
                </c:pt>
                <c:pt idx="329">
                  <c:v>44673</c:v>
                </c:pt>
                <c:pt idx="330">
                  <c:v>44680</c:v>
                </c:pt>
                <c:pt idx="331">
                  <c:v>44687</c:v>
                </c:pt>
                <c:pt idx="332">
                  <c:v>44694</c:v>
                </c:pt>
                <c:pt idx="333">
                  <c:v>44701</c:v>
                </c:pt>
                <c:pt idx="334">
                  <c:v>44708</c:v>
                </c:pt>
                <c:pt idx="335">
                  <c:v>44715</c:v>
                </c:pt>
                <c:pt idx="336">
                  <c:v>44722</c:v>
                </c:pt>
                <c:pt idx="337">
                  <c:v>44729</c:v>
                </c:pt>
                <c:pt idx="338">
                  <c:v>44736</c:v>
                </c:pt>
                <c:pt idx="339">
                  <c:v>44743</c:v>
                </c:pt>
                <c:pt idx="340">
                  <c:v>44750</c:v>
                </c:pt>
                <c:pt idx="341">
                  <c:v>44757</c:v>
                </c:pt>
                <c:pt idx="342">
                  <c:v>44764</c:v>
                </c:pt>
                <c:pt idx="343">
                  <c:v>44771</c:v>
                </c:pt>
                <c:pt idx="344">
                  <c:v>44778</c:v>
                </c:pt>
                <c:pt idx="345">
                  <c:v>44785</c:v>
                </c:pt>
                <c:pt idx="346">
                  <c:v>44792</c:v>
                </c:pt>
                <c:pt idx="347">
                  <c:v>44799</c:v>
                </c:pt>
                <c:pt idx="348">
                  <c:v>44806</c:v>
                </c:pt>
                <c:pt idx="349">
                  <c:v>44813</c:v>
                </c:pt>
                <c:pt idx="350">
                  <c:v>44820</c:v>
                </c:pt>
                <c:pt idx="351">
                  <c:v>44827</c:v>
                </c:pt>
                <c:pt idx="352">
                  <c:v>44834</c:v>
                </c:pt>
                <c:pt idx="353">
                  <c:v>44841</c:v>
                </c:pt>
                <c:pt idx="354">
                  <c:v>44848</c:v>
                </c:pt>
                <c:pt idx="355">
                  <c:v>44855</c:v>
                </c:pt>
                <c:pt idx="356">
                  <c:v>44862</c:v>
                </c:pt>
                <c:pt idx="357">
                  <c:v>44869</c:v>
                </c:pt>
                <c:pt idx="358">
                  <c:v>44876</c:v>
                </c:pt>
                <c:pt idx="359">
                  <c:v>44883</c:v>
                </c:pt>
                <c:pt idx="360">
                  <c:v>44890</c:v>
                </c:pt>
                <c:pt idx="361">
                  <c:v>44897</c:v>
                </c:pt>
                <c:pt idx="362">
                  <c:v>44904</c:v>
                </c:pt>
                <c:pt idx="363">
                  <c:v>44911</c:v>
                </c:pt>
                <c:pt idx="364">
                  <c:v>44918</c:v>
                </c:pt>
                <c:pt idx="365">
                  <c:v>44925</c:v>
                </c:pt>
                <c:pt idx="366">
                  <c:v>44932</c:v>
                </c:pt>
                <c:pt idx="367">
                  <c:v>44939</c:v>
                </c:pt>
                <c:pt idx="368">
                  <c:v>44946</c:v>
                </c:pt>
                <c:pt idx="369">
                  <c:v>44953</c:v>
                </c:pt>
                <c:pt idx="370">
                  <c:v>44960</c:v>
                </c:pt>
                <c:pt idx="371">
                  <c:v>44967</c:v>
                </c:pt>
                <c:pt idx="372">
                  <c:v>44974</c:v>
                </c:pt>
                <c:pt idx="373">
                  <c:v>44981</c:v>
                </c:pt>
                <c:pt idx="374">
                  <c:v>44988</c:v>
                </c:pt>
                <c:pt idx="375">
                  <c:v>44995</c:v>
                </c:pt>
                <c:pt idx="376">
                  <c:v>45002</c:v>
                </c:pt>
                <c:pt idx="377">
                  <c:v>45009</c:v>
                </c:pt>
                <c:pt idx="378">
                  <c:v>45016</c:v>
                </c:pt>
                <c:pt idx="379">
                  <c:v>45023</c:v>
                </c:pt>
                <c:pt idx="380">
                  <c:v>45030</c:v>
                </c:pt>
                <c:pt idx="381">
                  <c:v>45037</c:v>
                </c:pt>
                <c:pt idx="382">
                  <c:v>45044</c:v>
                </c:pt>
                <c:pt idx="383">
                  <c:v>45051</c:v>
                </c:pt>
                <c:pt idx="384">
                  <c:v>45058</c:v>
                </c:pt>
                <c:pt idx="385">
                  <c:v>45065</c:v>
                </c:pt>
                <c:pt idx="386">
                  <c:v>45072</c:v>
                </c:pt>
                <c:pt idx="387">
                  <c:v>45079</c:v>
                </c:pt>
                <c:pt idx="388">
                  <c:v>45086</c:v>
                </c:pt>
                <c:pt idx="389">
                  <c:v>45093</c:v>
                </c:pt>
                <c:pt idx="390">
                  <c:v>45100</c:v>
                </c:pt>
                <c:pt idx="391">
                  <c:v>45107</c:v>
                </c:pt>
                <c:pt idx="392">
                  <c:v>45114</c:v>
                </c:pt>
                <c:pt idx="393">
                  <c:v>45121</c:v>
                </c:pt>
                <c:pt idx="394">
                  <c:v>45128</c:v>
                </c:pt>
                <c:pt idx="395">
                  <c:v>45135</c:v>
                </c:pt>
                <c:pt idx="396">
                  <c:v>45142</c:v>
                </c:pt>
                <c:pt idx="397">
                  <c:v>45149</c:v>
                </c:pt>
                <c:pt idx="398">
                  <c:v>45156</c:v>
                </c:pt>
                <c:pt idx="399">
                  <c:v>45163</c:v>
                </c:pt>
                <c:pt idx="400">
                  <c:v>45170</c:v>
                </c:pt>
                <c:pt idx="401">
                  <c:v>45177</c:v>
                </c:pt>
                <c:pt idx="402">
                  <c:v>45184</c:v>
                </c:pt>
                <c:pt idx="403">
                  <c:v>45191</c:v>
                </c:pt>
                <c:pt idx="404">
                  <c:v>45198</c:v>
                </c:pt>
                <c:pt idx="405">
                  <c:v>45205</c:v>
                </c:pt>
                <c:pt idx="406">
                  <c:v>45212</c:v>
                </c:pt>
                <c:pt idx="407">
                  <c:v>45219</c:v>
                </c:pt>
                <c:pt idx="408">
                  <c:v>45226</c:v>
                </c:pt>
                <c:pt idx="409">
                  <c:v>45233</c:v>
                </c:pt>
                <c:pt idx="410">
                  <c:v>45240</c:v>
                </c:pt>
                <c:pt idx="411">
                  <c:v>45247</c:v>
                </c:pt>
                <c:pt idx="412">
                  <c:v>45254</c:v>
                </c:pt>
                <c:pt idx="413">
                  <c:v>45261</c:v>
                </c:pt>
                <c:pt idx="414">
                  <c:v>45268</c:v>
                </c:pt>
                <c:pt idx="415">
                  <c:v>45275</c:v>
                </c:pt>
                <c:pt idx="416">
                  <c:v>45282</c:v>
                </c:pt>
                <c:pt idx="417">
                  <c:v>45289</c:v>
                </c:pt>
                <c:pt idx="418">
                  <c:v>45296</c:v>
                </c:pt>
                <c:pt idx="419">
                  <c:v>45303</c:v>
                </c:pt>
                <c:pt idx="420">
                  <c:v>45310</c:v>
                </c:pt>
                <c:pt idx="421">
                  <c:v>45317</c:v>
                </c:pt>
                <c:pt idx="422">
                  <c:v>45324</c:v>
                </c:pt>
                <c:pt idx="423">
                  <c:v>45331</c:v>
                </c:pt>
                <c:pt idx="424">
                  <c:v>45338</c:v>
                </c:pt>
                <c:pt idx="425">
                  <c:v>45345</c:v>
                </c:pt>
                <c:pt idx="426">
                  <c:v>45352</c:v>
                </c:pt>
                <c:pt idx="427">
                  <c:v>45359</c:v>
                </c:pt>
                <c:pt idx="428">
                  <c:v>45366</c:v>
                </c:pt>
                <c:pt idx="429">
                  <c:v>45373</c:v>
                </c:pt>
                <c:pt idx="430">
                  <c:v>45380</c:v>
                </c:pt>
                <c:pt idx="431">
                  <c:v>45387</c:v>
                </c:pt>
                <c:pt idx="432">
                  <c:v>45394</c:v>
                </c:pt>
                <c:pt idx="433">
                  <c:v>45401</c:v>
                </c:pt>
                <c:pt idx="434">
                  <c:v>45408</c:v>
                </c:pt>
                <c:pt idx="435">
                  <c:v>45415</c:v>
                </c:pt>
                <c:pt idx="436">
                  <c:v>45422</c:v>
                </c:pt>
                <c:pt idx="437">
                  <c:v>45429</c:v>
                </c:pt>
                <c:pt idx="438">
                  <c:v>45436</c:v>
                </c:pt>
                <c:pt idx="439">
                  <c:v>45443</c:v>
                </c:pt>
                <c:pt idx="440">
                  <c:v>45450</c:v>
                </c:pt>
                <c:pt idx="441">
                  <c:v>45457</c:v>
                </c:pt>
                <c:pt idx="442">
                  <c:v>45464</c:v>
                </c:pt>
                <c:pt idx="443">
                  <c:v>45471</c:v>
                </c:pt>
                <c:pt idx="444">
                  <c:v>45478</c:v>
                </c:pt>
                <c:pt idx="445">
                  <c:v>45485</c:v>
                </c:pt>
                <c:pt idx="446">
                  <c:v>45492</c:v>
                </c:pt>
                <c:pt idx="447">
                  <c:v>45499</c:v>
                </c:pt>
                <c:pt idx="448">
                  <c:v>45506</c:v>
                </c:pt>
                <c:pt idx="449">
                  <c:v>45513</c:v>
                </c:pt>
                <c:pt idx="450">
                  <c:v>45520</c:v>
                </c:pt>
                <c:pt idx="451">
                  <c:v>45527</c:v>
                </c:pt>
                <c:pt idx="452">
                  <c:v>45534</c:v>
                </c:pt>
                <c:pt idx="453">
                  <c:v>45541</c:v>
                </c:pt>
                <c:pt idx="454">
                  <c:v>45548</c:v>
                </c:pt>
                <c:pt idx="455">
                  <c:v>45555</c:v>
                </c:pt>
                <c:pt idx="456">
                  <c:v>45562</c:v>
                </c:pt>
                <c:pt idx="457">
                  <c:v>45569</c:v>
                </c:pt>
                <c:pt idx="458">
                  <c:v>45576</c:v>
                </c:pt>
                <c:pt idx="459">
                  <c:v>45583</c:v>
                </c:pt>
                <c:pt idx="460">
                  <c:v>45590</c:v>
                </c:pt>
                <c:pt idx="461">
                  <c:v>45597</c:v>
                </c:pt>
                <c:pt idx="462">
                  <c:v>45604</c:v>
                </c:pt>
                <c:pt idx="463">
                  <c:v>45611</c:v>
                </c:pt>
                <c:pt idx="464">
                  <c:v>45618</c:v>
                </c:pt>
                <c:pt idx="465">
                  <c:v>45625</c:v>
                </c:pt>
                <c:pt idx="466">
                  <c:v>45632</c:v>
                </c:pt>
                <c:pt idx="467">
                  <c:v>45639</c:v>
                </c:pt>
                <c:pt idx="468">
                  <c:v>45646</c:v>
                </c:pt>
                <c:pt idx="469">
                  <c:v>45653</c:v>
                </c:pt>
                <c:pt idx="470">
                  <c:v>45660</c:v>
                </c:pt>
                <c:pt idx="471">
                  <c:v>45667</c:v>
                </c:pt>
                <c:pt idx="472">
                  <c:v>45674</c:v>
                </c:pt>
                <c:pt idx="473">
                  <c:v>45681</c:v>
                </c:pt>
                <c:pt idx="474">
                  <c:v>45688</c:v>
                </c:pt>
                <c:pt idx="475">
                  <c:v>45695</c:v>
                </c:pt>
                <c:pt idx="476">
                  <c:v>45702</c:v>
                </c:pt>
                <c:pt idx="477">
                  <c:v>45709</c:v>
                </c:pt>
                <c:pt idx="478">
                  <c:v>45716</c:v>
                </c:pt>
                <c:pt idx="479">
                  <c:v>45723</c:v>
                </c:pt>
                <c:pt idx="480">
                  <c:v>45730</c:v>
                </c:pt>
                <c:pt idx="481">
                  <c:v>45737</c:v>
                </c:pt>
                <c:pt idx="482">
                  <c:v>45744</c:v>
                </c:pt>
                <c:pt idx="483">
                  <c:v>45751</c:v>
                </c:pt>
                <c:pt idx="484">
                  <c:v>45758</c:v>
                </c:pt>
                <c:pt idx="485">
                  <c:v>45765</c:v>
                </c:pt>
                <c:pt idx="486">
                  <c:v>45772</c:v>
                </c:pt>
                <c:pt idx="487">
                  <c:v>45779</c:v>
                </c:pt>
                <c:pt idx="488">
                  <c:v>45786</c:v>
                </c:pt>
                <c:pt idx="489">
                  <c:v>45793</c:v>
                </c:pt>
                <c:pt idx="490">
                  <c:v>45800</c:v>
                </c:pt>
                <c:pt idx="491">
                  <c:v>45807</c:v>
                </c:pt>
                <c:pt idx="492">
                  <c:v>45814</c:v>
                </c:pt>
                <c:pt idx="493">
                  <c:v>45821</c:v>
                </c:pt>
                <c:pt idx="494">
                  <c:v>45828</c:v>
                </c:pt>
                <c:pt idx="495">
                  <c:v>45835</c:v>
                </c:pt>
                <c:pt idx="496">
                  <c:v>45842</c:v>
                </c:pt>
                <c:pt idx="497">
                  <c:v>45849</c:v>
                </c:pt>
                <c:pt idx="498">
                  <c:v>45856</c:v>
                </c:pt>
                <c:pt idx="499">
                  <c:v>45863</c:v>
                </c:pt>
                <c:pt idx="500">
                  <c:v>45870</c:v>
                </c:pt>
                <c:pt idx="501">
                  <c:v>45877</c:v>
                </c:pt>
                <c:pt idx="502">
                  <c:v>45884</c:v>
                </c:pt>
                <c:pt idx="503">
                  <c:v>45891</c:v>
                </c:pt>
                <c:pt idx="504">
                  <c:v>45898</c:v>
                </c:pt>
                <c:pt idx="505">
                  <c:v>45905</c:v>
                </c:pt>
                <c:pt idx="506">
                  <c:v>45912</c:v>
                </c:pt>
                <c:pt idx="507">
                  <c:v>45919</c:v>
                </c:pt>
                <c:pt idx="508">
                  <c:v>45926</c:v>
                </c:pt>
                <c:pt idx="509">
                  <c:v>45933</c:v>
                </c:pt>
                <c:pt idx="510">
                  <c:v>45940</c:v>
                </c:pt>
                <c:pt idx="511">
                  <c:v>45947</c:v>
                </c:pt>
                <c:pt idx="512">
                  <c:v>45954</c:v>
                </c:pt>
                <c:pt idx="513">
                  <c:v>45961</c:v>
                </c:pt>
                <c:pt idx="514">
                  <c:v>45968</c:v>
                </c:pt>
                <c:pt idx="515">
                  <c:v>45975</c:v>
                </c:pt>
                <c:pt idx="516">
                  <c:v>45982</c:v>
                </c:pt>
                <c:pt idx="517">
                  <c:v>45989</c:v>
                </c:pt>
                <c:pt idx="518">
                  <c:v>45996</c:v>
                </c:pt>
                <c:pt idx="519">
                  <c:v>46003</c:v>
                </c:pt>
                <c:pt idx="520">
                  <c:v>46010</c:v>
                </c:pt>
                <c:pt idx="521">
                  <c:v>46017</c:v>
                </c:pt>
                <c:pt idx="522">
                  <c:v>46024</c:v>
                </c:pt>
                <c:pt idx="523">
                  <c:v>46031</c:v>
                </c:pt>
                <c:pt idx="524">
                  <c:v>46038</c:v>
                </c:pt>
                <c:pt idx="525">
                  <c:v>46045</c:v>
                </c:pt>
                <c:pt idx="526">
                  <c:v>46052</c:v>
                </c:pt>
                <c:pt idx="527">
                  <c:v>46059</c:v>
                </c:pt>
                <c:pt idx="528">
                  <c:v>46066</c:v>
                </c:pt>
                <c:pt idx="529">
                  <c:v>46073</c:v>
                </c:pt>
                <c:pt idx="530">
                  <c:v>46080</c:v>
                </c:pt>
                <c:pt idx="531">
                  <c:v>46087</c:v>
                </c:pt>
                <c:pt idx="532">
                  <c:v>46094</c:v>
                </c:pt>
                <c:pt idx="533">
                  <c:v>46101</c:v>
                </c:pt>
                <c:pt idx="534">
                  <c:v>46108</c:v>
                </c:pt>
                <c:pt idx="535">
                  <c:v>46115</c:v>
                </c:pt>
                <c:pt idx="536">
                  <c:v>46122</c:v>
                </c:pt>
                <c:pt idx="537">
                  <c:v>46129</c:v>
                </c:pt>
                <c:pt idx="538">
                  <c:v>46136</c:v>
                </c:pt>
                <c:pt idx="539">
                  <c:v>46143</c:v>
                </c:pt>
                <c:pt idx="540">
                  <c:v>46150</c:v>
                </c:pt>
                <c:pt idx="541">
                  <c:v>46157</c:v>
                </c:pt>
                <c:pt idx="542">
                  <c:v>46164</c:v>
                </c:pt>
                <c:pt idx="543">
                  <c:v>46171</c:v>
                </c:pt>
                <c:pt idx="544">
                  <c:v>46178</c:v>
                </c:pt>
                <c:pt idx="545">
                  <c:v>46185</c:v>
                </c:pt>
                <c:pt idx="546">
                  <c:v>46192</c:v>
                </c:pt>
                <c:pt idx="547">
                  <c:v>46199</c:v>
                </c:pt>
                <c:pt idx="548">
                  <c:v>46206</c:v>
                </c:pt>
                <c:pt idx="549">
                  <c:v>46213</c:v>
                </c:pt>
                <c:pt idx="550">
                  <c:v>46220</c:v>
                </c:pt>
                <c:pt idx="551">
                  <c:v>46227</c:v>
                </c:pt>
                <c:pt idx="552">
                  <c:v>46234</c:v>
                </c:pt>
                <c:pt idx="553">
                  <c:v>46241</c:v>
                </c:pt>
                <c:pt idx="554">
                  <c:v>46248</c:v>
                </c:pt>
                <c:pt idx="555">
                  <c:v>46255</c:v>
                </c:pt>
                <c:pt idx="556">
                  <c:v>46262</c:v>
                </c:pt>
                <c:pt idx="557">
                  <c:v>46269</c:v>
                </c:pt>
                <c:pt idx="558">
                  <c:v>46276</c:v>
                </c:pt>
                <c:pt idx="559">
                  <c:v>46283</c:v>
                </c:pt>
                <c:pt idx="560">
                  <c:v>46290</c:v>
                </c:pt>
                <c:pt idx="561">
                  <c:v>46297</c:v>
                </c:pt>
                <c:pt idx="562">
                  <c:v>46304</c:v>
                </c:pt>
                <c:pt idx="563">
                  <c:v>46311</c:v>
                </c:pt>
                <c:pt idx="564">
                  <c:v>46318</c:v>
                </c:pt>
                <c:pt idx="565">
                  <c:v>46325</c:v>
                </c:pt>
                <c:pt idx="566">
                  <c:v>46332</c:v>
                </c:pt>
                <c:pt idx="567">
                  <c:v>46339</c:v>
                </c:pt>
                <c:pt idx="568">
                  <c:v>46346</c:v>
                </c:pt>
                <c:pt idx="569">
                  <c:v>46353</c:v>
                </c:pt>
                <c:pt idx="570">
                  <c:v>46360</c:v>
                </c:pt>
                <c:pt idx="571">
                  <c:v>46367</c:v>
                </c:pt>
                <c:pt idx="572">
                  <c:v>46374</c:v>
                </c:pt>
                <c:pt idx="573">
                  <c:v>46381</c:v>
                </c:pt>
              </c:numCache>
            </c:numRef>
          </c:cat>
          <c:val>
            <c:numRef>
              <c:f>'[중립금리 논쟁.xlsx]Sheet1'!$N$842:$N$1415</c:f>
              <c:numCache>
                <c:formatCode>General</c:formatCode>
                <c:ptCount val="574"/>
                <c:pt idx="451">
                  <c:v>3.5</c:v>
                </c:pt>
                <c:pt idx="452">
                  <c:v>3.5</c:v>
                </c:pt>
                <c:pt idx="453">
                  <c:v>3.5</c:v>
                </c:pt>
                <c:pt idx="454">
                  <c:v>3.5</c:v>
                </c:pt>
                <c:pt idx="455">
                  <c:v>3.5</c:v>
                </c:pt>
                <c:pt idx="456">
                  <c:v>3.5</c:v>
                </c:pt>
                <c:pt idx="457">
                  <c:v>3.5</c:v>
                </c:pt>
                <c:pt idx="458">
                  <c:v>3.5</c:v>
                </c:pt>
                <c:pt idx="459">
                  <c:v>3.5</c:v>
                </c:pt>
                <c:pt idx="460">
                  <c:v>3.5</c:v>
                </c:pt>
                <c:pt idx="461">
                  <c:v>3.5</c:v>
                </c:pt>
                <c:pt idx="462">
                  <c:v>3.5</c:v>
                </c:pt>
                <c:pt idx="463">
                  <c:v>3.5</c:v>
                </c:pt>
                <c:pt idx="464">
                  <c:v>3.5</c:v>
                </c:pt>
                <c:pt idx="465">
                  <c:v>3.5</c:v>
                </c:pt>
                <c:pt idx="466">
                  <c:v>3.5</c:v>
                </c:pt>
                <c:pt idx="467">
                  <c:v>3.5</c:v>
                </c:pt>
                <c:pt idx="468">
                  <c:v>3.5</c:v>
                </c:pt>
                <c:pt idx="469">
                  <c:v>3.5</c:v>
                </c:pt>
                <c:pt idx="470">
                  <c:v>3.5</c:v>
                </c:pt>
                <c:pt idx="471">
                  <c:v>3.5</c:v>
                </c:pt>
                <c:pt idx="472">
                  <c:v>3.5</c:v>
                </c:pt>
                <c:pt idx="473">
                  <c:v>3.5</c:v>
                </c:pt>
                <c:pt idx="474">
                  <c:v>3.5</c:v>
                </c:pt>
                <c:pt idx="475">
                  <c:v>3.5</c:v>
                </c:pt>
                <c:pt idx="476">
                  <c:v>3.5</c:v>
                </c:pt>
                <c:pt idx="477">
                  <c:v>3.5</c:v>
                </c:pt>
                <c:pt idx="478">
                  <c:v>3.5</c:v>
                </c:pt>
                <c:pt idx="479">
                  <c:v>3.5</c:v>
                </c:pt>
                <c:pt idx="480">
                  <c:v>3.5</c:v>
                </c:pt>
                <c:pt idx="481">
                  <c:v>3.5</c:v>
                </c:pt>
                <c:pt idx="482">
                  <c:v>3.5</c:v>
                </c:pt>
                <c:pt idx="483">
                  <c:v>3.5</c:v>
                </c:pt>
                <c:pt idx="484">
                  <c:v>3.5</c:v>
                </c:pt>
                <c:pt idx="485">
                  <c:v>3.5</c:v>
                </c:pt>
                <c:pt idx="486">
                  <c:v>3.5</c:v>
                </c:pt>
                <c:pt idx="487">
                  <c:v>3.5</c:v>
                </c:pt>
                <c:pt idx="488">
                  <c:v>3.5</c:v>
                </c:pt>
                <c:pt idx="489">
                  <c:v>3.5</c:v>
                </c:pt>
                <c:pt idx="490">
                  <c:v>3.5</c:v>
                </c:pt>
                <c:pt idx="491">
                  <c:v>3.5</c:v>
                </c:pt>
                <c:pt idx="492">
                  <c:v>3.5</c:v>
                </c:pt>
                <c:pt idx="493">
                  <c:v>3.5</c:v>
                </c:pt>
                <c:pt idx="494">
                  <c:v>3.5</c:v>
                </c:pt>
                <c:pt idx="495">
                  <c:v>3.5</c:v>
                </c:pt>
                <c:pt idx="496">
                  <c:v>3.5</c:v>
                </c:pt>
                <c:pt idx="497">
                  <c:v>3.5</c:v>
                </c:pt>
                <c:pt idx="498">
                  <c:v>3.5</c:v>
                </c:pt>
                <c:pt idx="499">
                  <c:v>3.5</c:v>
                </c:pt>
                <c:pt idx="500">
                  <c:v>3.5</c:v>
                </c:pt>
                <c:pt idx="501">
                  <c:v>3.5</c:v>
                </c:pt>
                <c:pt idx="502">
                  <c:v>3.5</c:v>
                </c:pt>
                <c:pt idx="503">
                  <c:v>3.5</c:v>
                </c:pt>
                <c:pt idx="504">
                  <c:v>3.5</c:v>
                </c:pt>
                <c:pt idx="505">
                  <c:v>3.5</c:v>
                </c:pt>
                <c:pt idx="506">
                  <c:v>3.5</c:v>
                </c:pt>
                <c:pt idx="507">
                  <c:v>3.5</c:v>
                </c:pt>
                <c:pt idx="508">
                  <c:v>3.5</c:v>
                </c:pt>
                <c:pt idx="509">
                  <c:v>3.5</c:v>
                </c:pt>
                <c:pt idx="510">
                  <c:v>3.5</c:v>
                </c:pt>
                <c:pt idx="511">
                  <c:v>3.5</c:v>
                </c:pt>
                <c:pt idx="512">
                  <c:v>3.5</c:v>
                </c:pt>
                <c:pt idx="513">
                  <c:v>3.5</c:v>
                </c:pt>
                <c:pt idx="514">
                  <c:v>3.5</c:v>
                </c:pt>
                <c:pt idx="515">
                  <c:v>3.5</c:v>
                </c:pt>
                <c:pt idx="516">
                  <c:v>3.5</c:v>
                </c:pt>
                <c:pt idx="517">
                  <c:v>3.5</c:v>
                </c:pt>
                <c:pt idx="518">
                  <c:v>3.5</c:v>
                </c:pt>
                <c:pt idx="519">
                  <c:v>3.5</c:v>
                </c:pt>
                <c:pt idx="520">
                  <c:v>3.5</c:v>
                </c:pt>
                <c:pt idx="521">
                  <c:v>3.5</c:v>
                </c:pt>
                <c:pt idx="522">
                  <c:v>3.5</c:v>
                </c:pt>
                <c:pt idx="523">
                  <c:v>3.5</c:v>
                </c:pt>
                <c:pt idx="524">
                  <c:v>3.5</c:v>
                </c:pt>
                <c:pt idx="525">
                  <c:v>3.5</c:v>
                </c:pt>
                <c:pt idx="526">
                  <c:v>3.5</c:v>
                </c:pt>
                <c:pt idx="527">
                  <c:v>3.5</c:v>
                </c:pt>
                <c:pt idx="528">
                  <c:v>3.5</c:v>
                </c:pt>
                <c:pt idx="529">
                  <c:v>3.5</c:v>
                </c:pt>
                <c:pt idx="530">
                  <c:v>3.5</c:v>
                </c:pt>
                <c:pt idx="531">
                  <c:v>3.5</c:v>
                </c:pt>
                <c:pt idx="532">
                  <c:v>3.5</c:v>
                </c:pt>
                <c:pt idx="533">
                  <c:v>3.5</c:v>
                </c:pt>
                <c:pt idx="534">
                  <c:v>3.5</c:v>
                </c:pt>
                <c:pt idx="535">
                  <c:v>3.5</c:v>
                </c:pt>
                <c:pt idx="536">
                  <c:v>3.5</c:v>
                </c:pt>
                <c:pt idx="537">
                  <c:v>3.5</c:v>
                </c:pt>
                <c:pt idx="538">
                  <c:v>3.5</c:v>
                </c:pt>
                <c:pt idx="539">
                  <c:v>3.5</c:v>
                </c:pt>
                <c:pt idx="540">
                  <c:v>3.5</c:v>
                </c:pt>
                <c:pt idx="541">
                  <c:v>3.5</c:v>
                </c:pt>
                <c:pt idx="542">
                  <c:v>3.5</c:v>
                </c:pt>
                <c:pt idx="543">
                  <c:v>3.5</c:v>
                </c:pt>
                <c:pt idx="544">
                  <c:v>3.5</c:v>
                </c:pt>
                <c:pt idx="545">
                  <c:v>3.5</c:v>
                </c:pt>
                <c:pt idx="546">
                  <c:v>3.5</c:v>
                </c:pt>
                <c:pt idx="547">
                  <c:v>3.5</c:v>
                </c:pt>
                <c:pt idx="548">
                  <c:v>3.5</c:v>
                </c:pt>
                <c:pt idx="549">
                  <c:v>3.5</c:v>
                </c:pt>
                <c:pt idx="550">
                  <c:v>3.5</c:v>
                </c:pt>
                <c:pt idx="551">
                  <c:v>3.5</c:v>
                </c:pt>
                <c:pt idx="552">
                  <c:v>3.5</c:v>
                </c:pt>
                <c:pt idx="553">
                  <c:v>3.5</c:v>
                </c:pt>
                <c:pt idx="554">
                  <c:v>3.5</c:v>
                </c:pt>
                <c:pt idx="555">
                  <c:v>3.5</c:v>
                </c:pt>
                <c:pt idx="556">
                  <c:v>3.5</c:v>
                </c:pt>
                <c:pt idx="557">
                  <c:v>3.5</c:v>
                </c:pt>
                <c:pt idx="558">
                  <c:v>3.5</c:v>
                </c:pt>
                <c:pt idx="559">
                  <c:v>3.5</c:v>
                </c:pt>
                <c:pt idx="560">
                  <c:v>3.5</c:v>
                </c:pt>
                <c:pt idx="561">
                  <c:v>3.5</c:v>
                </c:pt>
                <c:pt idx="562">
                  <c:v>3.5</c:v>
                </c:pt>
                <c:pt idx="563">
                  <c:v>3.5</c:v>
                </c:pt>
                <c:pt idx="564">
                  <c:v>3.5</c:v>
                </c:pt>
                <c:pt idx="565">
                  <c:v>3.5</c:v>
                </c:pt>
                <c:pt idx="566">
                  <c:v>3.5</c:v>
                </c:pt>
                <c:pt idx="567">
                  <c:v>3.5</c:v>
                </c:pt>
                <c:pt idx="568">
                  <c:v>3.5</c:v>
                </c:pt>
                <c:pt idx="569">
                  <c:v>3.5</c:v>
                </c:pt>
                <c:pt idx="570">
                  <c:v>3.5</c:v>
                </c:pt>
                <c:pt idx="571">
                  <c:v>3.5</c:v>
                </c:pt>
                <c:pt idx="572">
                  <c:v>3.5</c:v>
                </c:pt>
                <c:pt idx="573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296-4FFB-AD3A-6C713E8E54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7919488"/>
        <c:axId val="267924896"/>
      </c:lineChart>
      <c:dateAx>
        <c:axId val="267919488"/>
        <c:scaling>
          <c:orientation val="minMax"/>
          <c:max val="46387"/>
          <c:min val="44197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yy" sourceLinked="0"/>
        <c:majorTickMark val="out"/>
        <c:minorTickMark val="none"/>
        <c:tickLblPos val="nextTo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endParaRPr lang="ko-KR"/>
          </a:p>
        </c:txPr>
        <c:crossAx val="267924896"/>
        <c:crosses val="autoZero"/>
        <c:auto val="1"/>
        <c:lblOffset val="100"/>
        <c:baseTimeUnit val="days"/>
        <c:majorUnit val="1"/>
        <c:majorTimeUnit val="years"/>
      </c:dateAx>
      <c:valAx>
        <c:axId val="2679248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3175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endParaRPr lang="ko-KR"/>
          </a:p>
        </c:txPr>
        <c:crossAx val="26791948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8.3480524390813868E-2"/>
          <c:y val="2.54371976620478E-2"/>
          <c:w val="0.88140493048448521"/>
          <c:h val="0.11518176747129887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삼성긴고딕OTF Light"/>
              <a:ea typeface="삼성긴고딕OTF Light"/>
              <a:cs typeface="삼성긴고딕OTF Light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 w="25400" cap="flat" cmpd="sng" algn="ctr">
      <a:noFill/>
      <a:round/>
    </a:ln>
    <a:effectLst/>
  </c:spPr>
  <c:txPr>
    <a:bodyPr/>
    <a:lstStyle/>
    <a:p>
      <a:pPr>
        <a:defRPr sz="900">
          <a:solidFill>
            <a:srgbClr val="000000"/>
          </a:solidFill>
          <a:latin typeface="삼성긴고딕OTF Light"/>
          <a:ea typeface="삼성긴고딕OTF Light"/>
          <a:cs typeface="삼성긴고딕OTF Light"/>
        </a:defRPr>
      </a:pPr>
      <a:endParaRPr lang="ko-KR"/>
    </a:p>
  </c:txPr>
  <c:externalData r:id="rId4">
    <c:autoUpdate val="0"/>
  </c:externalData>
  <c:userShapes r:id="rId5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9154512546976974E-2"/>
          <c:y val="0.14501098659592437"/>
          <c:w val="0.87536126423282756"/>
          <c:h val="0.77559055118110232"/>
        </c:manualLayout>
      </c:layout>
      <c:lineChart>
        <c:grouping val="standard"/>
        <c:varyColors val="0"/>
        <c:ser>
          <c:idx val="0"/>
          <c:order val="0"/>
          <c:tx>
            <c:strRef>
              <c:f>'[미국 테일러룰1.xlsx]테일러룰_과거길게'!$G$19</c:f>
              <c:strCache>
                <c:ptCount val="1"/>
                <c:pt idx="0">
                  <c:v>테일러룰 금리</c:v>
                </c:pt>
              </c:strCache>
            </c:strRef>
          </c:tx>
          <c:spPr>
            <a:ln w="19050" cap="rnd">
              <a:solidFill>
                <a:srgbClr val="0000FF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120"/>
            <c:marker>
              <c:symbol val="none"/>
            </c:marker>
            <c:bubble3D val="0"/>
            <c:spPr>
              <a:ln w="19050" cap="rnd">
                <a:solidFill>
                  <a:srgbClr val="0000FF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3CD9-4F31-804F-C041F2B457FD}"/>
              </c:ext>
            </c:extLst>
          </c:dPt>
          <c:dPt>
            <c:idx val="122"/>
            <c:marker>
              <c:symbol val="none"/>
            </c:marker>
            <c:bubble3D val="0"/>
            <c:spPr>
              <a:ln w="19050" cap="rnd">
                <a:solidFill>
                  <a:srgbClr val="0000FF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3CD9-4F31-804F-C041F2B457FD}"/>
              </c:ext>
            </c:extLst>
          </c:dPt>
          <c:dPt>
            <c:idx val="123"/>
            <c:marker>
              <c:symbol val="none"/>
            </c:marker>
            <c:bubble3D val="0"/>
            <c:spPr>
              <a:ln w="19050" cap="rnd">
                <a:solidFill>
                  <a:srgbClr val="0000FF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3CD9-4F31-804F-C041F2B457FD}"/>
              </c:ext>
            </c:extLst>
          </c:dPt>
          <c:dPt>
            <c:idx val="125"/>
            <c:marker>
              <c:symbol val="none"/>
            </c:marker>
            <c:bubble3D val="0"/>
            <c:spPr>
              <a:ln w="19050" cap="rnd">
                <a:solidFill>
                  <a:srgbClr val="0000FF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3CD9-4F31-804F-C041F2B457FD}"/>
              </c:ext>
            </c:extLst>
          </c:dPt>
          <c:dPt>
            <c:idx val="126"/>
            <c:marker>
              <c:symbol val="none"/>
            </c:marker>
            <c:bubble3D val="0"/>
            <c:spPr>
              <a:ln w="19050" cap="rnd">
                <a:solidFill>
                  <a:srgbClr val="0000FF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3CD9-4F31-804F-C041F2B457FD}"/>
              </c:ext>
            </c:extLst>
          </c:dPt>
          <c:dPt>
            <c:idx val="129"/>
            <c:marker>
              <c:symbol val="none"/>
            </c:marker>
            <c:bubble3D val="0"/>
            <c:spPr>
              <a:ln w="19050" cap="rnd">
                <a:solidFill>
                  <a:srgbClr val="0000FF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3CD9-4F31-804F-C041F2B457FD}"/>
              </c:ext>
            </c:extLst>
          </c:dPt>
          <c:dPt>
            <c:idx val="130"/>
            <c:marker>
              <c:symbol val="none"/>
            </c:marker>
            <c:bubble3D val="0"/>
            <c:spPr>
              <a:ln w="19050" cap="rnd">
                <a:solidFill>
                  <a:srgbClr val="0000FF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3CD9-4F31-804F-C041F2B457FD}"/>
              </c:ext>
            </c:extLst>
          </c:dPt>
          <c:dPt>
            <c:idx val="131"/>
            <c:marker>
              <c:symbol val="none"/>
            </c:marker>
            <c:bubble3D val="0"/>
            <c:spPr>
              <a:ln w="19050" cap="rnd">
                <a:solidFill>
                  <a:srgbClr val="0000FF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3CD9-4F31-804F-C041F2B457FD}"/>
              </c:ext>
            </c:extLst>
          </c:dPt>
          <c:dPt>
            <c:idx val="133"/>
            <c:marker>
              <c:symbol val="none"/>
            </c:marker>
            <c:bubble3D val="0"/>
            <c:spPr>
              <a:ln w="19050" cap="rnd">
                <a:solidFill>
                  <a:srgbClr val="0000FF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3CD9-4F31-804F-C041F2B457FD}"/>
              </c:ext>
            </c:extLst>
          </c:dPt>
          <c:dLbls>
            <c:dLbl>
              <c:idx val="42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CD9-4F31-804F-C041F2B457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/>
                    <a:ea typeface="삼성긴고딕OTF Light"/>
                    <a:cs typeface="삼성긴고딕OTF Light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'[미국 테일러룰1.xlsx]테일러룰_과거길게'!$F$260:$F$902</c:f>
              <c:numCache>
                <c:formatCode>m/d/yyyy</c:formatCode>
                <c:ptCount val="643"/>
                <c:pt idx="0">
                  <c:v>32888</c:v>
                </c:pt>
                <c:pt idx="1">
                  <c:v>32919</c:v>
                </c:pt>
                <c:pt idx="2">
                  <c:v>32947</c:v>
                </c:pt>
                <c:pt idx="3">
                  <c:v>32978</c:v>
                </c:pt>
                <c:pt idx="4">
                  <c:v>33008</c:v>
                </c:pt>
                <c:pt idx="5">
                  <c:v>33039</c:v>
                </c:pt>
                <c:pt idx="6">
                  <c:v>33069</c:v>
                </c:pt>
                <c:pt idx="7">
                  <c:v>33100</c:v>
                </c:pt>
                <c:pt idx="8">
                  <c:v>33131</c:v>
                </c:pt>
                <c:pt idx="9">
                  <c:v>33161</c:v>
                </c:pt>
                <c:pt idx="10">
                  <c:v>33192</c:v>
                </c:pt>
                <c:pt idx="11">
                  <c:v>33222</c:v>
                </c:pt>
                <c:pt idx="12">
                  <c:v>33253</c:v>
                </c:pt>
                <c:pt idx="13">
                  <c:v>33284</c:v>
                </c:pt>
                <c:pt idx="14">
                  <c:v>33312</c:v>
                </c:pt>
                <c:pt idx="15">
                  <c:v>33343</c:v>
                </c:pt>
                <c:pt idx="16">
                  <c:v>33373</c:v>
                </c:pt>
                <c:pt idx="17">
                  <c:v>33404</c:v>
                </c:pt>
                <c:pt idx="18">
                  <c:v>33434</c:v>
                </c:pt>
                <c:pt idx="19">
                  <c:v>33465</c:v>
                </c:pt>
                <c:pt idx="20">
                  <c:v>33496</c:v>
                </c:pt>
                <c:pt idx="21">
                  <c:v>33526</c:v>
                </c:pt>
                <c:pt idx="22">
                  <c:v>33557</c:v>
                </c:pt>
                <c:pt idx="23">
                  <c:v>33587</c:v>
                </c:pt>
                <c:pt idx="24">
                  <c:v>33618</c:v>
                </c:pt>
                <c:pt idx="25">
                  <c:v>33649</c:v>
                </c:pt>
                <c:pt idx="26">
                  <c:v>33678</c:v>
                </c:pt>
                <c:pt idx="27">
                  <c:v>33709</c:v>
                </c:pt>
                <c:pt idx="28">
                  <c:v>33739</c:v>
                </c:pt>
                <c:pt idx="29">
                  <c:v>33770</c:v>
                </c:pt>
                <c:pt idx="30">
                  <c:v>33800</c:v>
                </c:pt>
                <c:pt idx="31">
                  <c:v>33831</c:v>
                </c:pt>
                <c:pt idx="32">
                  <c:v>33862</c:v>
                </c:pt>
                <c:pt idx="33">
                  <c:v>33892</c:v>
                </c:pt>
                <c:pt idx="34">
                  <c:v>33923</c:v>
                </c:pt>
                <c:pt idx="35">
                  <c:v>33953</c:v>
                </c:pt>
                <c:pt idx="36">
                  <c:v>33984</c:v>
                </c:pt>
                <c:pt idx="37">
                  <c:v>34015</c:v>
                </c:pt>
                <c:pt idx="38">
                  <c:v>34043</c:v>
                </c:pt>
                <c:pt idx="39">
                  <c:v>34074</c:v>
                </c:pt>
                <c:pt idx="40">
                  <c:v>34104</c:v>
                </c:pt>
                <c:pt idx="41">
                  <c:v>34135</c:v>
                </c:pt>
                <c:pt idx="42">
                  <c:v>34165</c:v>
                </c:pt>
                <c:pt idx="43">
                  <c:v>34196</c:v>
                </c:pt>
                <c:pt idx="44">
                  <c:v>34227</c:v>
                </c:pt>
                <c:pt idx="45">
                  <c:v>34257</c:v>
                </c:pt>
                <c:pt idx="46">
                  <c:v>34288</c:v>
                </c:pt>
                <c:pt idx="47">
                  <c:v>34318</c:v>
                </c:pt>
                <c:pt idx="48">
                  <c:v>34349</c:v>
                </c:pt>
                <c:pt idx="49">
                  <c:v>34380</c:v>
                </c:pt>
                <c:pt idx="50">
                  <c:v>34408</c:v>
                </c:pt>
                <c:pt idx="51">
                  <c:v>34439</c:v>
                </c:pt>
                <c:pt idx="52">
                  <c:v>34469</c:v>
                </c:pt>
                <c:pt idx="53">
                  <c:v>34500</c:v>
                </c:pt>
                <c:pt idx="54">
                  <c:v>34530</c:v>
                </c:pt>
                <c:pt idx="55">
                  <c:v>34561</c:v>
                </c:pt>
                <c:pt idx="56">
                  <c:v>34592</c:v>
                </c:pt>
                <c:pt idx="57">
                  <c:v>34622</c:v>
                </c:pt>
                <c:pt idx="58">
                  <c:v>34653</c:v>
                </c:pt>
                <c:pt idx="59">
                  <c:v>34683</c:v>
                </c:pt>
                <c:pt idx="60">
                  <c:v>34714</c:v>
                </c:pt>
                <c:pt idx="61">
                  <c:v>34745</c:v>
                </c:pt>
                <c:pt idx="62">
                  <c:v>34773</c:v>
                </c:pt>
                <c:pt idx="63">
                  <c:v>34804</c:v>
                </c:pt>
                <c:pt idx="64">
                  <c:v>34834</c:v>
                </c:pt>
                <c:pt idx="65">
                  <c:v>34865</c:v>
                </c:pt>
                <c:pt idx="66">
                  <c:v>34895</c:v>
                </c:pt>
                <c:pt idx="67">
                  <c:v>34926</c:v>
                </c:pt>
                <c:pt idx="68">
                  <c:v>34957</c:v>
                </c:pt>
                <c:pt idx="69">
                  <c:v>34987</c:v>
                </c:pt>
                <c:pt idx="70">
                  <c:v>35018</c:v>
                </c:pt>
                <c:pt idx="71">
                  <c:v>35048</c:v>
                </c:pt>
                <c:pt idx="72">
                  <c:v>35079</c:v>
                </c:pt>
                <c:pt idx="73">
                  <c:v>35110</c:v>
                </c:pt>
                <c:pt idx="74">
                  <c:v>35139</c:v>
                </c:pt>
                <c:pt idx="75">
                  <c:v>35170</c:v>
                </c:pt>
                <c:pt idx="76">
                  <c:v>35200</c:v>
                </c:pt>
                <c:pt idx="77">
                  <c:v>35231</c:v>
                </c:pt>
                <c:pt idx="78">
                  <c:v>35261</c:v>
                </c:pt>
                <c:pt idx="79">
                  <c:v>35292</c:v>
                </c:pt>
                <c:pt idx="80">
                  <c:v>35323</c:v>
                </c:pt>
                <c:pt idx="81">
                  <c:v>35353</c:v>
                </c:pt>
                <c:pt idx="82">
                  <c:v>35384</c:v>
                </c:pt>
                <c:pt idx="83">
                  <c:v>35414</c:v>
                </c:pt>
                <c:pt idx="84">
                  <c:v>35445</c:v>
                </c:pt>
                <c:pt idx="85">
                  <c:v>35476</c:v>
                </c:pt>
                <c:pt idx="86">
                  <c:v>35504</c:v>
                </c:pt>
                <c:pt idx="87">
                  <c:v>35535</c:v>
                </c:pt>
                <c:pt idx="88">
                  <c:v>35565</c:v>
                </c:pt>
                <c:pt idx="89">
                  <c:v>35596</c:v>
                </c:pt>
                <c:pt idx="90">
                  <c:v>35626</c:v>
                </c:pt>
                <c:pt idx="91">
                  <c:v>35657</c:v>
                </c:pt>
                <c:pt idx="92">
                  <c:v>35688</c:v>
                </c:pt>
                <c:pt idx="93">
                  <c:v>35718</c:v>
                </c:pt>
                <c:pt idx="94">
                  <c:v>35749</c:v>
                </c:pt>
                <c:pt idx="95">
                  <c:v>35779</c:v>
                </c:pt>
                <c:pt idx="96">
                  <c:v>35810</c:v>
                </c:pt>
                <c:pt idx="97">
                  <c:v>35841</c:v>
                </c:pt>
                <c:pt idx="98">
                  <c:v>35869</c:v>
                </c:pt>
                <c:pt idx="99">
                  <c:v>35900</c:v>
                </c:pt>
                <c:pt idx="100">
                  <c:v>35930</c:v>
                </c:pt>
                <c:pt idx="101">
                  <c:v>35961</c:v>
                </c:pt>
                <c:pt idx="102">
                  <c:v>35991</c:v>
                </c:pt>
                <c:pt idx="103">
                  <c:v>36022</c:v>
                </c:pt>
                <c:pt idx="104">
                  <c:v>36053</c:v>
                </c:pt>
                <c:pt idx="105">
                  <c:v>36083</c:v>
                </c:pt>
                <c:pt idx="106">
                  <c:v>36114</c:v>
                </c:pt>
                <c:pt idx="107">
                  <c:v>36144</c:v>
                </c:pt>
                <c:pt idx="108">
                  <c:v>36175</c:v>
                </c:pt>
                <c:pt idx="109">
                  <c:v>36206</c:v>
                </c:pt>
                <c:pt idx="110">
                  <c:v>36234</c:v>
                </c:pt>
                <c:pt idx="111">
                  <c:v>36265</c:v>
                </c:pt>
                <c:pt idx="112">
                  <c:v>36295</c:v>
                </c:pt>
                <c:pt idx="113">
                  <c:v>36326</c:v>
                </c:pt>
                <c:pt idx="114">
                  <c:v>36356</c:v>
                </c:pt>
                <c:pt idx="115">
                  <c:v>36387</c:v>
                </c:pt>
                <c:pt idx="116">
                  <c:v>36418</c:v>
                </c:pt>
                <c:pt idx="117">
                  <c:v>36448</c:v>
                </c:pt>
                <c:pt idx="118">
                  <c:v>36479</c:v>
                </c:pt>
                <c:pt idx="119">
                  <c:v>36509</c:v>
                </c:pt>
                <c:pt idx="120">
                  <c:v>36540</c:v>
                </c:pt>
                <c:pt idx="121">
                  <c:v>36571</c:v>
                </c:pt>
                <c:pt idx="122">
                  <c:v>36600</c:v>
                </c:pt>
                <c:pt idx="123">
                  <c:v>36631</c:v>
                </c:pt>
                <c:pt idx="124">
                  <c:v>36661</c:v>
                </c:pt>
                <c:pt idx="125">
                  <c:v>36692</c:v>
                </c:pt>
                <c:pt idx="126">
                  <c:v>36722</c:v>
                </c:pt>
                <c:pt idx="127">
                  <c:v>36753</c:v>
                </c:pt>
                <c:pt idx="128">
                  <c:v>36784</c:v>
                </c:pt>
                <c:pt idx="129">
                  <c:v>36814</c:v>
                </c:pt>
                <c:pt idx="130">
                  <c:v>36845</c:v>
                </c:pt>
                <c:pt idx="131">
                  <c:v>36875</c:v>
                </c:pt>
                <c:pt idx="132">
                  <c:v>36906</c:v>
                </c:pt>
                <c:pt idx="133">
                  <c:v>36937</c:v>
                </c:pt>
                <c:pt idx="134">
                  <c:v>36965</c:v>
                </c:pt>
                <c:pt idx="135">
                  <c:v>36996</c:v>
                </c:pt>
                <c:pt idx="136">
                  <c:v>37026</c:v>
                </c:pt>
                <c:pt idx="137">
                  <c:v>37057</c:v>
                </c:pt>
                <c:pt idx="138">
                  <c:v>37087</c:v>
                </c:pt>
                <c:pt idx="139">
                  <c:v>37118</c:v>
                </c:pt>
                <c:pt idx="140">
                  <c:v>37149</c:v>
                </c:pt>
                <c:pt idx="141">
                  <c:v>37179</c:v>
                </c:pt>
                <c:pt idx="142">
                  <c:v>37210</c:v>
                </c:pt>
                <c:pt idx="143">
                  <c:v>37240</c:v>
                </c:pt>
                <c:pt idx="144">
                  <c:v>37271</c:v>
                </c:pt>
                <c:pt idx="145">
                  <c:v>37302</c:v>
                </c:pt>
                <c:pt idx="146">
                  <c:v>37330</c:v>
                </c:pt>
                <c:pt idx="147">
                  <c:v>37361</c:v>
                </c:pt>
                <c:pt idx="148">
                  <c:v>37391</c:v>
                </c:pt>
                <c:pt idx="149">
                  <c:v>37422</c:v>
                </c:pt>
                <c:pt idx="150">
                  <c:v>37452</c:v>
                </c:pt>
                <c:pt idx="151">
                  <c:v>37483</c:v>
                </c:pt>
                <c:pt idx="152">
                  <c:v>37514</c:v>
                </c:pt>
                <c:pt idx="153">
                  <c:v>37544</c:v>
                </c:pt>
                <c:pt idx="154">
                  <c:v>37575</c:v>
                </c:pt>
                <c:pt idx="155">
                  <c:v>37605</c:v>
                </c:pt>
                <c:pt idx="156">
                  <c:v>37636</c:v>
                </c:pt>
                <c:pt idx="157">
                  <c:v>37667</c:v>
                </c:pt>
                <c:pt idx="158">
                  <c:v>37695</c:v>
                </c:pt>
                <c:pt idx="159">
                  <c:v>37726</c:v>
                </c:pt>
                <c:pt idx="160">
                  <c:v>37756</c:v>
                </c:pt>
                <c:pt idx="161">
                  <c:v>37787</c:v>
                </c:pt>
                <c:pt idx="162">
                  <c:v>37817</c:v>
                </c:pt>
                <c:pt idx="163">
                  <c:v>37848</c:v>
                </c:pt>
                <c:pt idx="164">
                  <c:v>37879</c:v>
                </c:pt>
                <c:pt idx="165">
                  <c:v>37909</c:v>
                </c:pt>
                <c:pt idx="166">
                  <c:v>37940</c:v>
                </c:pt>
                <c:pt idx="167">
                  <c:v>37970</c:v>
                </c:pt>
                <c:pt idx="168">
                  <c:v>38001</c:v>
                </c:pt>
                <c:pt idx="169">
                  <c:v>38032</c:v>
                </c:pt>
                <c:pt idx="170">
                  <c:v>38061</c:v>
                </c:pt>
                <c:pt idx="171">
                  <c:v>38092</c:v>
                </c:pt>
                <c:pt idx="172">
                  <c:v>38122</c:v>
                </c:pt>
                <c:pt idx="173">
                  <c:v>38153</c:v>
                </c:pt>
                <c:pt idx="174">
                  <c:v>38183</c:v>
                </c:pt>
                <c:pt idx="175">
                  <c:v>38214</c:v>
                </c:pt>
                <c:pt idx="176">
                  <c:v>38245</c:v>
                </c:pt>
                <c:pt idx="177">
                  <c:v>38275</c:v>
                </c:pt>
                <c:pt idx="178">
                  <c:v>38306</c:v>
                </c:pt>
                <c:pt idx="179">
                  <c:v>38336</c:v>
                </c:pt>
                <c:pt idx="180">
                  <c:v>38367</c:v>
                </c:pt>
                <c:pt idx="181">
                  <c:v>38398</c:v>
                </c:pt>
                <c:pt idx="182">
                  <c:v>38426</c:v>
                </c:pt>
                <c:pt idx="183">
                  <c:v>38457</c:v>
                </c:pt>
                <c:pt idx="184">
                  <c:v>38487</c:v>
                </c:pt>
                <c:pt idx="185">
                  <c:v>38518</c:v>
                </c:pt>
                <c:pt idx="186">
                  <c:v>38548</c:v>
                </c:pt>
                <c:pt idx="187">
                  <c:v>38579</c:v>
                </c:pt>
                <c:pt idx="188">
                  <c:v>38610</c:v>
                </c:pt>
                <c:pt idx="189">
                  <c:v>38640</c:v>
                </c:pt>
                <c:pt idx="190">
                  <c:v>38671</c:v>
                </c:pt>
                <c:pt idx="191">
                  <c:v>38701</c:v>
                </c:pt>
                <c:pt idx="192">
                  <c:v>38732</c:v>
                </c:pt>
                <c:pt idx="193">
                  <c:v>38763</c:v>
                </c:pt>
                <c:pt idx="194">
                  <c:v>38791</c:v>
                </c:pt>
                <c:pt idx="195">
                  <c:v>38822</c:v>
                </c:pt>
                <c:pt idx="196">
                  <c:v>38852</c:v>
                </c:pt>
                <c:pt idx="197">
                  <c:v>38883</c:v>
                </c:pt>
                <c:pt idx="198">
                  <c:v>38913</c:v>
                </c:pt>
                <c:pt idx="199">
                  <c:v>38944</c:v>
                </c:pt>
                <c:pt idx="200">
                  <c:v>38975</c:v>
                </c:pt>
                <c:pt idx="201">
                  <c:v>39005</c:v>
                </c:pt>
                <c:pt idx="202">
                  <c:v>39036</c:v>
                </c:pt>
                <c:pt idx="203">
                  <c:v>39066</c:v>
                </c:pt>
                <c:pt idx="204">
                  <c:v>39097</c:v>
                </c:pt>
                <c:pt idx="205">
                  <c:v>39128</c:v>
                </c:pt>
                <c:pt idx="206">
                  <c:v>39156</c:v>
                </c:pt>
                <c:pt idx="207">
                  <c:v>39187</c:v>
                </c:pt>
                <c:pt idx="208">
                  <c:v>39217</c:v>
                </c:pt>
                <c:pt idx="209">
                  <c:v>39248</c:v>
                </c:pt>
                <c:pt idx="210">
                  <c:v>39278</c:v>
                </c:pt>
                <c:pt idx="211">
                  <c:v>39309</c:v>
                </c:pt>
                <c:pt idx="212">
                  <c:v>39340</c:v>
                </c:pt>
                <c:pt idx="213">
                  <c:v>39370</c:v>
                </c:pt>
                <c:pt idx="214">
                  <c:v>39401</c:v>
                </c:pt>
                <c:pt idx="215">
                  <c:v>39431</c:v>
                </c:pt>
                <c:pt idx="216">
                  <c:v>39462</c:v>
                </c:pt>
                <c:pt idx="217">
                  <c:v>39493</c:v>
                </c:pt>
                <c:pt idx="218">
                  <c:v>39522</c:v>
                </c:pt>
                <c:pt idx="219">
                  <c:v>39553</c:v>
                </c:pt>
                <c:pt idx="220">
                  <c:v>39583</c:v>
                </c:pt>
                <c:pt idx="221">
                  <c:v>39614</c:v>
                </c:pt>
                <c:pt idx="222">
                  <c:v>39644</c:v>
                </c:pt>
                <c:pt idx="223">
                  <c:v>39675</c:v>
                </c:pt>
                <c:pt idx="224">
                  <c:v>39706</c:v>
                </c:pt>
                <c:pt idx="225">
                  <c:v>39736</c:v>
                </c:pt>
                <c:pt idx="226">
                  <c:v>39767</c:v>
                </c:pt>
                <c:pt idx="227">
                  <c:v>39797</c:v>
                </c:pt>
                <c:pt idx="228">
                  <c:v>39828</c:v>
                </c:pt>
                <c:pt idx="229">
                  <c:v>39859</c:v>
                </c:pt>
                <c:pt idx="230">
                  <c:v>39887</c:v>
                </c:pt>
                <c:pt idx="231">
                  <c:v>39918</c:v>
                </c:pt>
                <c:pt idx="232">
                  <c:v>39948</c:v>
                </c:pt>
                <c:pt idx="233">
                  <c:v>39979</c:v>
                </c:pt>
                <c:pt idx="234">
                  <c:v>40009</c:v>
                </c:pt>
                <c:pt idx="235">
                  <c:v>40040</c:v>
                </c:pt>
                <c:pt idx="236">
                  <c:v>40071</c:v>
                </c:pt>
                <c:pt idx="237">
                  <c:v>40101</c:v>
                </c:pt>
                <c:pt idx="238">
                  <c:v>40132</c:v>
                </c:pt>
                <c:pt idx="239">
                  <c:v>40162</c:v>
                </c:pt>
                <c:pt idx="240">
                  <c:v>40193</c:v>
                </c:pt>
                <c:pt idx="241">
                  <c:v>40224</c:v>
                </c:pt>
                <c:pt idx="242">
                  <c:v>40252</c:v>
                </c:pt>
                <c:pt idx="243">
                  <c:v>40283</c:v>
                </c:pt>
                <c:pt idx="244">
                  <c:v>40313</c:v>
                </c:pt>
                <c:pt idx="245">
                  <c:v>40344</c:v>
                </c:pt>
                <c:pt idx="246">
                  <c:v>40374</c:v>
                </c:pt>
                <c:pt idx="247">
                  <c:v>40405</c:v>
                </c:pt>
                <c:pt idx="248">
                  <c:v>40436</c:v>
                </c:pt>
                <c:pt idx="249">
                  <c:v>40466</c:v>
                </c:pt>
                <c:pt idx="250">
                  <c:v>40497</c:v>
                </c:pt>
                <c:pt idx="251">
                  <c:v>40527</c:v>
                </c:pt>
                <c:pt idx="252">
                  <c:v>40558</c:v>
                </c:pt>
                <c:pt idx="253">
                  <c:v>40589</c:v>
                </c:pt>
                <c:pt idx="254">
                  <c:v>40617</c:v>
                </c:pt>
                <c:pt idx="255">
                  <c:v>40648</c:v>
                </c:pt>
                <c:pt idx="256">
                  <c:v>40678</c:v>
                </c:pt>
                <c:pt idx="257">
                  <c:v>40709</c:v>
                </c:pt>
                <c:pt idx="258">
                  <c:v>40739</c:v>
                </c:pt>
                <c:pt idx="259">
                  <c:v>40770</c:v>
                </c:pt>
                <c:pt idx="260">
                  <c:v>40801</c:v>
                </c:pt>
                <c:pt idx="261">
                  <c:v>40831</c:v>
                </c:pt>
                <c:pt idx="262">
                  <c:v>40862</c:v>
                </c:pt>
                <c:pt idx="263">
                  <c:v>40892</c:v>
                </c:pt>
                <c:pt idx="264">
                  <c:v>40923</c:v>
                </c:pt>
                <c:pt idx="265">
                  <c:v>40954</c:v>
                </c:pt>
                <c:pt idx="266">
                  <c:v>40983</c:v>
                </c:pt>
                <c:pt idx="267">
                  <c:v>41014</c:v>
                </c:pt>
                <c:pt idx="268">
                  <c:v>41044</c:v>
                </c:pt>
                <c:pt idx="269">
                  <c:v>41075</c:v>
                </c:pt>
                <c:pt idx="270">
                  <c:v>41105</c:v>
                </c:pt>
                <c:pt idx="271">
                  <c:v>41136</c:v>
                </c:pt>
                <c:pt idx="272">
                  <c:v>41167</c:v>
                </c:pt>
                <c:pt idx="273">
                  <c:v>41197</c:v>
                </c:pt>
                <c:pt idx="274">
                  <c:v>41228</c:v>
                </c:pt>
                <c:pt idx="275">
                  <c:v>41258</c:v>
                </c:pt>
                <c:pt idx="276">
                  <c:v>41289</c:v>
                </c:pt>
                <c:pt idx="277">
                  <c:v>41320</c:v>
                </c:pt>
                <c:pt idx="278">
                  <c:v>41348</c:v>
                </c:pt>
                <c:pt idx="279">
                  <c:v>41379</c:v>
                </c:pt>
                <c:pt idx="280">
                  <c:v>41409</c:v>
                </c:pt>
                <c:pt idx="281">
                  <c:v>41440</c:v>
                </c:pt>
                <c:pt idx="282">
                  <c:v>41470</c:v>
                </c:pt>
                <c:pt idx="283">
                  <c:v>41501</c:v>
                </c:pt>
                <c:pt idx="284">
                  <c:v>41532</c:v>
                </c:pt>
                <c:pt idx="285">
                  <c:v>41562</c:v>
                </c:pt>
                <c:pt idx="286">
                  <c:v>41593</c:v>
                </c:pt>
                <c:pt idx="287">
                  <c:v>41623</c:v>
                </c:pt>
                <c:pt idx="288">
                  <c:v>41654</c:v>
                </c:pt>
                <c:pt idx="289">
                  <c:v>41685</c:v>
                </c:pt>
                <c:pt idx="290">
                  <c:v>41713</c:v>
                </c:pt>
                <c:pt idx="291">
                  <c:v>41744</c:v>
                </c:pt>
                <c:pt idx="292">
                  <c:v>41774</c:v>
                </c:pt>
                <c:pt idx="293">
                  <c:v>41805</c:v>
                </c:pt>
                <c:pt idx="294">
                  <c:v>41835</c:v>
                </c:pt>
                <c:pt idx="295">
                  <c:v>41866</c:v>
                </c:pt>
                <c:pt idx="296">
                  <c:v>41897</c:v>
                </c:pt>
                <c:pt idx="297">
                  <c:v>41927</c:v>
                </c:pt>
                <c:pt idx="298">
                  <c:v>41958</c:v>
                </c:pt>
                <c:pt idx="299">
                  <c:v>41988</c:v>
                </c:pt>
                <c:pt idx="300">
                  <c:v>42019</c:v>
                </c:pt>
                <c:pt idx="301">
                  <c:v>42050</c:v>
                </c:pt>
                <c:pt idx="302">
                  <c:v>42078</c:v>
                </c:pt>
                <c:pt idx="303">
                  <c:v>42109</c:v>
                </c:pt>
                <c:pt idx="304">
                  <c:v>42139</c:v>
                </c:pt>
                <c:pt idx="305">
                  <c:v>42170</c:v>
                </c:pt>
                <c:pt idx="306">
                  <c:v>42200</c:v>
                </c:pt>
                <c:pt idx="307">
                  <c:v>42231</c:v>
                </c:pt>
                <c:pt idx="308">
                  <c:v>42262</c:v>
                </c:pt>
                <c:pt idx="309">
                  <c:v>42292</c:v>
                </c:pt>
                <c:pt idx="310">
                  <c:v>42323</c:v>
                </c:pt>
                <c:pt idx="311">
                  <c:v>42353</c:v>
                </c:pt>
                <c:pt idx="312">
                  <c:v>42384</c:v>
                </c:pt>
                <c:pt idx="313">
                  <c:v>42415</c:v>
                </c:pt>
                <c:pt idx="314">
                  <c:v>42444</c:v>
                </c:pt>
                <c:pt idx="315">
                  <c:v>42475</c:v>
                </c:pt>
                <c:pt idx="316">
                  <c:v>42505</c:v>
                </c:pt>
                <c:pt idx="317">
                  <c:v>42536</c:v>
                </c:pt>
                <c:pt idx="318">
                  <c:v>42566</c:v>
                </c:pt>
                <c:pt idx="319">
                  <c:v>42597</c:v>
                </c:pt>
                <c:pt idx="320">
                  <c:v>42628</c:v>
                </c:pt>
                <c:pt idx="321">
                  <c:v>42658</c:v>
                </c:pt>
                <c:pt idx="322">
                  <c:v>42689</c:v>
                </c:pt>
                <c:pt idx="323">
                  <c:v>42719</c:v>
                </c:pt>
                <c:pt idx="324">
                  <c:v>42750</c:v>
                </c:pt>
                <c:pt idx="325">
                  <c:v>42781</c:v>
                </c:pt>
                <c:pt idx="326">
                  <c:v>42809</c:v>
                </c:pt>
                <c:pt idx="327">
                  <c:v>42840</c:v>
                </c:pt>
                <c:pt idx="328">
                  <c:v>42870</c:v>
                </c:pt>
                <c:pt idx="329">
                  <c:v>42901</c:v>
                </c:pt>
                <c:pt idx="330">
                  <c:v>42931</c:v>
                </c:pt>
                <c:pt idx="331">
                  <c:v>42962</c:v>
                </c:pt>
                <c:pt idx="332">
                  <c:v>42993</c:v>
                </c:pt>
                <c:pt idx="333">
                  <c:v>43023</c:v>
                </c:pt>
                <c:pt idx="334">
                  <c:v>43054</c:v>
                </c:pt>
                <c:pt idx="335">
                  <c:v>43084</c:v>
                </c:pt>
                <c:pt idx="336">
                  <c:v>43115</c:v>
                </c:pt>
                <c:pt idx="337">
                  <c:v>43146</c:v>
                </c:pt>
                <c:pt idx="338">
                  <c:v>43174</c:v>
                </c:pt>
                <c:pt idx="339">
                  <c:v>43205</c:v>
                </c:pt>
                <c:pt idx="340">
                  <c:v>43235</c:v>
                </c:pt>
                <c:pt idx="341">
                  <c:v>43266</c:v>
                </c:pt>
                <c:pt idx="342">
                  <c:v>43296</c:v>
                </c:pt>
                <c:pt idx="343">
                  <c:v>43327</c:v>
                </c:pt>
                <c:pt idx="344">
                  <c:v>43358</c:v>
                </c:pt>
                <c:pt idx="345">
                  <c:v>43388</c:v>
                </c:pt>
                <c:pt idx="346">
                  <c:v>43419</c:v>
                </c:pt>
                <c:pt idx="347">
                  <c:v>43449</c:v>
                </c:pt>
                <c:pt idx="348">
                  <c:v>43480</c:v>
                </c:pt>
                <c:pt idx="349">
                  <c:v>43511</c:v>
                </c:pt>
                <c:pt idx="350">
                  <c:v>43539</c:v>
                </c:pt>
                <c:pt idx="351">
                  <c:v>43570</c:v>
                </c:pt>
                <c:pt idx="352">
                  <c:v>43600</c:v>
                </c:pt>
                <c:pt idx="353">
                  <c:v>43631</c:v>
                </c:pt>
                <c:pt idx="354">
                  <c:v>43661</c:v>
                </c:pt>
                <c:pt idx="355">
                  <c:v>43692</c:v>
                </c:pt>
                <c:pt idx="356">
                  <c:v>43723</c:v>
                </c:pt>
                <c:pt idx="357">
                  <c:v>43753</c:v>
                </c:pt>
                <c:pt idx="358">
                  <c:v>43784</c:v>
                </c:pt>
                <c:pt idx="359">
                  <c:v>43814</c:v>
                </c:pt>
                <c:pt idx="360">
                  <c:v>43845</c:v>
                </c:pt>
                <c:pt idx="361">
                  <c:v>43876</c:v>
                </c:pt>
                <c:pt idx="362">
                  <c:v>43905</c:v>
                </c:pt>
                <c:pt idx="363">
                  <c:v>43936</c:v>
                </c:pt>
                <c:pt idx="364">
                  <c:v>43966</c:v>
                </c:pt>
                <c:pt idx="365">
                  <c:v>43997</c:v>
                </c:pt>
                <c:pt idx="366">
                  <c:v>44027</c:v>
                </c:pt>
                <c:pt idx="367">
                  <c:v>44058</c:v>
                </c:pt>
                <c:pt idx="368">
                  <c:v>44089</c:v>
                </c:pt>
                <c:pt idx="369">
                  <c:v>44119</c:v>
                </c:pt>
                <c:pt idx="370">
                  <c:v>44150</c:v>
                </c:pt>
                <c:pt idx="371">
                  <c:v>44180</c:v>
                </c:pt>
                <c:pt idx="372">
                  <c:v>44211</c:v>
                </c:pt>
                <c:pt idx="373">
                  <c:v>44242</c:v>
                </c:pt>
                <c:pt idx="374">
                  <c:v>44270</c:v>
                </c:pt>
                <c:pt idx="375">
                  <c:v>44301</c:v>
                </c:pt>
                <c:pt idx="376">
                  <c:v>44331</c:v>
                </c:pt>
                <c:pt idx="377">
                  <c:v>44362</c:v>
                </c:pt>
                <c:pt idx="378">
                  <c:v>44392</c:v>
                </c:pt>
                <c:pt idx="379">
                  <c:v>44423</c:v>
                </c:pt>
                <c:pt idx="380">
                  <c:v>44454</c:v>
                </c:pt>
                <c:pt idx="381">
                  <c:v>44484</c:v>
                </c:pt>
                <c:pt idx="382">
                  <c:v>44515</c:v>
                </c:pt>
                <c:pt idx="383">
                  <c:v>44545</c:v>
                </c:pt>
                <c:pt idx="384">
                  <c:v>44576</c:v>
                </c:pt>
                <c:pt idx="385">
                  <c:v>44607</c:v>
                </c:pt>
                <c:pt idx="386">
                  <c:v>44635</c:v>
                </c:pt>
                <c:pt idx="387">
                  <c:v>44666</c:v>
                </c:pt>
                <c:pt idx="388">
                  <c:v>44696</c:v>
                </c:pt>
                <c:pt idx="389">
                  <c:v>44727</c:v>
                </c:pt>
                <c:pt idx="390">
                  <c:v>44757</c:v>
                </c:pt>
                <c:pt idx="391">
                  <c:v>44788</c:v>
                </c:pt>
                <c:pt idx="392">
                  <c:v>44819</c:v>
                </c:pt>
                <c:pt idx="393">
                  <c:v>44849</c:v>
                </c:pt>
                <c:pt idx="394">
                  <c:v>44880</c:v>
                </c:pt>
                <c:pt idx="395">
                  <c:v>44910</c:v>
                </c:pt>
                <c:pt idx="396">
                  <c:v>44941</c:v>
                </c:pt>
                <c:pt idx="397">
                  <c:v>44972</c:v>
                </c:pt>
                <c:pt idx="398">
                  <c:v>45000</c:v>
                </c:pt>
                <c:pt idx="399">
                  <c:v>45031</c:v>
                </c:pt>
                <c:pt idx="400">
                  <c:v>45061</c:v>
                </c:pt>
                <c:pt idx="401">
                  <c:v>45092</c:v>
                </c:pt>
                <c:pt idx="402">
                  <c:v>45122</c:v>
                </c:pt>
                <c:pt idx="403">
                  <c:v>45153</c:v>
                </c:pt>
                <c:pt idx="404">
                  <c:v>45184</c:v>
                </c:pt>
                <c:pt idx="405">
                  <c:v>45214</c:v>
                </c:pt>
                <c:pt idx="406">
                  <c:v>45245</c:v>
                </c:pt>
                <c:pt idx="407">
                  <c:v>45275</c:v>
                </c:pt>
                <c:pt idx="408">
                  <c:v>45306</c:v>
                </c:pt>
                <c:pt idx="409">
                  <c:v>45337</c:v>
                </c:pt>
                <c:pt idx="410">
                  <c:v>45366</c:v>
                </c:pt>
                <c:pt idx="411">
                  <c:v>45397</c:v>
                </c:pt>
                <c:pt idx="412">
                  <c:v>45427</c:v>
                </c:pt>
                <c:pt idx="413">
                  <c:v>45458</c:v>
                </c:pt>
                <c:pt idx="414">
                  <c:v>45488</c:v>
                </c:pt>
                <c:pt idx="415">
                  <c:v>45519</c:v>
                </c:pt>
                <c:pt idx="416">
                  <c:v>45550</c:v>
                </c:pt>
                <c:pt idx="417">
                  <c:v>45580</c:v>
                </c:pt>
                <c:pt idx="418">
                  <c:v>45611</c:v>
                </c:pt>
                <c:pt idx="419">
                  <c:v>45641</c:v>
                </c:pt>
                <c:pt idx="420">
                  <c:v>45672</c:v>
                </c:pt>
                <c:pt idx="421">
                  <c:v>45703</c:v>
                </c:pt>
                <c:pt idx="422">
                  <c:v>45731</c:v>
                </c:pt>
                <c:pt idx="423">
                  <c:v>45762</c:v>
                </c:pt>
                <c:pt idx="424">
                  <c:v>45792</c:v>
                </c:pt>
                <c:pt idx="425">
                  <c:v>45823</c:v>
                </c:pt>
              </c:numCache>
            </c:numRef>
          </c:cat>
          <c:val>
            <c:numRef>
              <c:f>'[미국 테일러룰1.xlsx]테일러룰_과거길게'!$G$260:$G$902</c:f>
              <c:numCache>
                <c:formatCode>0.0_ </c:formatCode>
                <c:ptCount val="643"/>
                <c:pt idx="0">
                  <c:v>8.4778024405948678</c:v>
                </c:pt>
                <c:pt idx="1">
                  <c:v>8.9160731252962222</c:v>
                </c:pt>
                <c:pt idx="2">
                  <c:v>9.2993283984461605</c:v>
                </c:pt>
                <c:pt idx="3">
                  <c:v>8.9726697921995449</c:v>
                </c:pt>
                <c:pt idx="4">
                  <c:v>8.9636299252251419</c:v>
                </c:pt>
                <c:pt idx="5">
                  <c:v>9.3548539930373931</c:v>
                </c:pt>
                <c:pt idx="6">
                  <c:v>8.8952601079488254</c:v>
                </c:pt>
                <c:pt idx="7">
                  <c:v>9.1073629687716124</c:v>
                </c:pt>
                <c:pt idx="8">
                  <c:v>8.9104458164567752</c:v>
                </c:pt>
                <c:pt idx="9">
                  <c:v>8.4683868147000254</c:v>
                </c:pt>
                <c:pt idx="10">
                  <c:v>7.9219059763452515</c:v>
                </c:pt>
                <c:pt idx="11">
                  <c:v>7.595495285914768</c:v>
                </c:pt>
                <c:pt idx="12">
                  <c:v>7.4884492812104906</c:v>
                </c:pt>
                <c:pt idx="13">
                  <c:v>6.9532900924945196</c:v>
                </c:pt>
                <c:pt idx="14">
                  <c:v>6.3309360051407522</c:v>
                </c:pt>
                <c:pt idx="15">
                  <c:v>6.3111468370484092</c:v>
                </c:pt>
                <c:pt idx="16">
                  <c:v>6.2346274222617124</c:v>
                </c:pt>
                <c:pt idx="17">
                  <c:v>5.9673509649594818</c:v>
                </c:pt>
                <c:pt idx="18">
                  <c:v>6.1215977845426464</c:v>
                </c:pt>
                <c:pt idx="19">
                  <c:v>5.7821614982041538</c:v>
                </c:pt>
                <c:pt idx="20">
                  <c:v>5.8605087981075386</c:v>
                </c:pt>
                <c:pt idx="21">
                  <c:v>5.4381372494362221</c:v>
                </c:pt>
                <c:pt idx="22">
                  <c:v>5.51990874213275</c:v>
                </c:pt>
                <c:pt idx="23">
                  <c:v>5.3865439935740564</c:v>
                </c:pt>
                <c:pt idx="24">
                  <c:v>5.1115774564678231</c:v>
                </c:pt>
                <c:pt idx="25">
                  <c:v>4.9954441716335101</c:v>
                </c:pt>
                <c:pt idx="26">
                  <c:v>5.0579549219359254</c:v>
                </c:pt>
                <c:pt idx="27">
                  <c:v>5.2358264617547441</c:v>
                </c:pt>
                <c:pt idx="28">
                  <c:v>4.617517489125806</c:v>
                </c:pt>
                <c:pt idx="29">
                  <c:v>4.2030951916413732</c:v>
                </c:pt>
                <c:pt idx="30">
                  <c:v>4.3324086504484001</c:v>
                </c:pt>
                <c:pt idx="31">
                  <c:v>4.1298363202240527</c:v>
                </c:pt>
                <c:pt idx="32">
                  <c:v>3.7652076537737873</c:v>
                </c:pt>
                <c:pt idx="33">
                  <c:v>4.3470474317495551</c:v>
                </c:pt>
                <c:pt idx="34">
                  <c:v>4.2860119181142222</c:v>
                </c:pt>
                <c:pt idx="35">
                  <c:v>4.1927585761400321</c:v>
                </c:pt>
                <c:pt idx="36">
                  <c:v>4.1056745634967591</c:v>
                </c:pt>
                <c:pt idx="37">
                  <c:v>4.1614026011159275</c:v>
                </c:pt>
                <c:pt idx="38">
                  <c:v>4.2137038364634467</c:v>
                </c:pt>
                <c:pt idx="39">
                  <c:v>4.0325831769275178</c:v>
                </c:pt>
                <c:pt idx="40">
                  <c:v>4.3273883982790968</c:v>
                </c:pt>
                <c:pt idx="41">
                  <c:v>4.4543643505651334</c:v>
                </c:pt>
                <c:pt idx="42">
                  <c:v>4.1392839417071832</c:v>
                </c:pt>
                <c:pt idx="43">
                  <c:v>4.3664468555678457</c:v>
                </c:pt>
                <c:pt idx="44">
                  <c:v>4.448034172143366</c:v>
                </c:pt>
                <c:pt idx="45">
                  <c:v>4.0929862088193101</c:v>
                </c:pt>
                <c:pt idx="46">
                  <c:v>4.3436921651595535</c:v>
                </c:pt>
                <c:pt idx="47">
                  <c:v>4.2272173043683443</c:v>
                </c:pt>
                <c:pt idx="48">
                  <c:v>3.7477693358010518</c:v>
                </c:pt>
                <c:pt idx="49">
                  <c:v>3.777105503664469</c:v>
                </c:pt>
                <c:pt idx="50">
                  <c:v>4.0637489997248881</c:v>
                </c:pt>
                <c:pt idx="51">
                  <c:v>4.1115855858817429</c:v>
                </c:pt>
                <c:pt idx="52">
                  <c:v>4.2145599933026237</c:v>
                </c:pt>
                <c:pt idx="53">
                  <c:v>4.408708653381348</c:v>
                </c:pt>
                <c:pt idx="54">
                  <c:v>4.3015669960952261</c:v>
                </c:pt>
                <c:pt idx="55">
                  <c:v>4.2768457887490401</c:v>
                </c:pt>
                <c:pt idx="56">
                  <c:v>4.3786683933442232</c:v>
                </c:pt>
                <c:pt idx="57">
                  <c:v>4.6644133092123461</c:v>
                </c:pt>
                <c:pt idx="58">
                  <c:v>4.7401562499923866</c:v>
                </c:pt>
                <c:pt idx="59">
                  <c:v>4.8229753293358293</c:v>
                </c:pt>
                <c:pt idx="60">
                  <c:v>4.8922822843617517</c:v>
                </c:pt>
                <c:pt idx="61">
                  <c:v>5.0008262004621837</c:v>
                </c:pt>
                <c:pt idx="62">
                  <c:v>4.8553704070345685</c:v>
                </c:pt>
                <c:pt idx="63">
                  <c:v>4.5542032677902213</c:v>
                </c:pt>
                <c:pt idx="64">
                  <c:v>4.6632871149837483</c:v>
                </c:pt>
                <c:pt idx="65">
                  <c:v>4.4563924002918283</c:v>
                </c:pt>
                <c:pt idx="66">
                  <c:v>4.3347290869109285</c:v>
                </c:pt>
                <c:pt idx="67">
                  <c:v>4.5201443209056942</c:v>
                </c:pt>
                <c:pt idx="68">
                  <c:v>4.5887429829447868</c:v>
                </c:pt>
                <c:pt idx="69">
                  <c:v>4.7346984796976583</c:v>
                </c:pt>
                <c:pt idx="70">
                  <c:v>4.4430342460697307</c:v>
                </c:pt>
                <c:pt idx="71">
                  <c:v>4.6067084894262127</c:v>
                </c:pt>
                <c:pt idx="72">
                  <c:v>4.3948536160084011</c:v>
                </c:pt>
                <c:pt idx="73">
                  <c:v>4.4340115606250947</c:v>
                </c:pt>
                <c:pt idx="74">
                  <c:v>4.4136913713507866</c:v>
                </c:pt>
                <c:pt idx="75">
                  <c:v>4.422914572601405</c:v>
                </c:pt>
                <c:pt idx="76">
                  <c:v>4.4190497549264371</c:v>
                </c:pt>
                <c:pt idx="77">
                  <c:v>4.7035951183729372</c:v>
                </c:pt>
                <c:pt idx="78">
                  <c:v>4.5501428711628202</c:v>
                </c:pt>
                <c:pt idx="79">
                  <c:v>4.7063255359402385</c:v>
                </c:pt>
                <c:pt idx="80">
                  <c:v>4.8685568331460534</c:v>
                </c:pt>
                <c:pt idx="81">
                  <c:v>4.972806740073362</c:v>
                </c:pt>
                <c:pt idx="82">
                  <c:v>4.8643100047431345</c:v>
                </c:pt>
                <c:pt idx="83">
                  <c:v>4.7075256642268455</c:v>
                </c:pt>
                <c:pt idx="84">
                  <c:v>4.7149800416380012</c:v>
                </c:pt>
                <c:pt idx="85">
                  <c:v>4.9193198913648262</c:v>
                </c:pt>
                <c:pt idx="86">
                  <c:v>4.9297469134807672</c:v>
                </c:pt>
                <c:pt idx="87">
                  <c:v>5.3860075650038386</c:v>
                </c:pt>
                <c:pt idx="88">
                  <c:v>5.4214866681368257</c:v>
                </c:pt>
                <c:pt idx="89">
                  <c:v>5.4301427236496576</c:v>
                </c:pt>
                <c:pt idx="90">
                  <c:v>5.3051904294711543</c:v>
                </c:pt>
                <c:pt idx="91">
                  <c:v>5.2014856567057048</c:v>
                </c:pt>
                <c:pt idx="92">
                  <c:v>4.9559455229227174</c:v>
                </c:pt>
                <c:pt idx="93">
                  <c:v>5.0219279808653718</c:v>
                </c:pt>
                <c:pt idx="94">
                  <c:v>4.9590032515956013</c:v>
                </c:pt>
                <c:pt idx="95">
                  <c:v>4.8898472532377379</c:v>
                </c:pt>
                <c:pt idx="96">
                  <c:v>5.0966292235178381</c:v>
                </c:pt>
                <c:pt idx="97">
                  <c:v>4.9052834117434463</c:v>
                </c:pt>
                <c:pt idx="98">
                  <c:v>4.6051538926342275</c:v>
                </c:pt>
                <c:pt idx="99">
                  <c:v>5.0209800368501094</c:v>
                </c:pt>
                <c:pt idx="100">
                  <c:v>4.9473211885432455</c:v>
                </c:pt>
                <c:pt idx="101">
                  <c:v>4.4327372356659236</c:v>
                </c:pt>
                <c:pt idx="102">
                  <c:v>4.8969056829938813</c:v>
                </c:pt>
                <c:pt idx="103">
                  <c:v>5.2549816509335008</c:v>
                </c:pt>
                <c:pt idx="104">
                  <c:v>4.8147699547614531</c:v>
                </c:pt>
                <c:pt idx="105">
                  <c:v>5.1450173471612155</c:v>
                </c:pt>
                <c:pt idx="106">
                  <c:v>5.2157096339893956</c:v>
                </c:pt>
                <c:pt idx="107">
                  <c:v>5.3893852626025138</c:v>
                </c:pt>
                <c:pt idx="108">
                  <c:v>5.4340031555122899</c:v>
                </c:pt>
                <c:pt idx="109">
                  <c:v>5.1417067295742545</c:v>
                </c:pt>
                <c:pt idx="110">
                  <c:v>5.2257256542829955</c:v>
                </c:pt>
                <c:pt idx="111">
                  <c:v>5.2547845826048203</c:v>
                </c:pt>
                <c:pt idx="112">
                  <c:v>5.3430215089926811</c:v>
                </c:pt>
                <c:pt idx="113">
                  <c:v>5.5144244489468957</c:v>
                </c:pt>
                <c:pt idx="114">
                  <c:v>5.4818799789284283</c:v>
                </c:pt>
                <c:pt idx="115">
                  <c:v>5.3497058534216952</c:v>
                </c:pt>
                <c:pt idx="116">
                  <c:v>5.7765297234599435</c:v>
                </c:pt>
                <c:pt idx="117">
                  <c:v>6.0456577681078931</c:v>
                </c:pt>
                <c:pt idx="118">
                  <c:v>6.1545415169464137</c:v>
                </c:pt>
                <c:pt idx="119">
                  <c:v>6.1850132940828102</c:v>
                </c:pt>
                <c:pt idx="120">
                  <c:v>6.2196340783097881</c:v>
                </c:pt>
                <c:pt idx="121">
                  <c:v>6.3751818903706381</c:v>
                </c:pt>
                <c:pt idx="122">
                  <c:v>6.7429321640875584</c:v>
                </c:pt>
                <c:pt idx="123">
                  <c:v>6.8312158900140156</c:v>
                </c:pt>
                <c:pt idx="124">
                  <c:v>6.6392020511023464</c:v>
                </c:pt>
                <c:pt idx="125">
                  <c:v>6.6745814532662937</c:v>
                </c:pt>
                <c:pt idx="126">
                  <c:v>6.5836415388292755</c:v>
                </c:pt>
                <c:pt idx="127">
                  <c:v>6.5945403931794777</c:v>
                </c:pt>
                <c:pt idx="128">
                  <c:v>6.7607128064733182</c:v>
                </c:pt>
                <c:pt idx="129">
                  <c:v>6.7138949562565138</c:v>
                </c:pt>
                <c:pt idx="130">
                  <c:v>6.8268969853264085</c:v>
                </c:pt>
                <c:pt idx="131">
                  <c:v>6.7828115193705703</c:v>
                </c:pt>
                <c:pt idx="132">
                  <c:v>6.5351468861528792</c:v>
                </c:pt>
                <c:pt idx="133">
                  <c:v>6.5711342040331324</c:v>
                </c:pt>
                <c:pt idx="134">
                  <c:v>6.3160109014295838</c:v>
                </c:pt>
                <c:pt idx="135">
                  <c:v>6.3044094542808153</c:v>
                </c:pt>
                <c:pt idx="136">
                  <c:v>6.2666490011535787</c:v>
                </c:pt>
                <c:pt idx="137">
                  <c:v>6.2911709667563045</c:v>
                </c:pt>
                <c:pt idx="138">
                  <c:v>5.9010866592680422</c:v>
                </c:pt>
                <c:pt idx="139">
                  <c:v>5.4710457962352148</c:v>
                </c:pt>
                <c:pt idx="140">
                  <c:v>4.1329636465567745</c:v>
                </c:pt>
                <c:pt idx="141">
                  <c:v>4.6790827586347401</c:v>
                </c:pt>
                <c:pt idx="142">
                  <c:v>4.5100873625110145</c:v>
                </c:pt>
                <c:pt idx="143">
                  <c:v>4.1961837989054036</c:v>
                </c:pt>
                <c:pt idx="144">
                  <c:v>3.6526890834709205</c:v>
                </c:pt>
                <c:pt idx="145">
                  <c:v>3.6646161951493283</c:v>
                </c:pt>
                <c:pt idx="146">
                  <c:v>3.6880371255836835</c:v>
                </c:pt>
                <c:pt idx="147">
                  <c:v>3.672783645539961</c:v>
                </c:pt>
                <c:pt idx="148">
                  <c:v>3.8961767556311102</c:v>
                </c:pt>
                <c:pt idx="149">
                  <c:v>3.7982582291373106</c:v>
                </c:pt>
                <c:pt idx="150">
                  <c:v>3.5960818305818103</c:v>
                </c:pt>
                <c:pt idx="151">
                  <c:v>3.9102705515086074</c:v>
                </c:pt>
                <c:pt idx="152">
                  <c:v>5.0322290508314156</c:v>
                </c:pt>
                <c:pt idx="153">
                  <c:v>3.8331123622889445</c:v>
                </c:pt>
                <c:pt idx="154">
                  <c:v>3.4613822402687209</c:v>
                </c:pt>
                <c:pt idx="155">
                  <c:v>3.468168336723938</c:v>
                </c:pt>
                <c:pt idx="156">
                  <c:v>3.5770689068609531</c:v>
                </c:pt>
                <c:pt idx="157">
                  <c:v>3.3860139625501944</c:v>
                </c:pt>
                <c:pt idx="158">
                  <c:v>3.4490627509302101</c:v>
                </c:pt>
                <c:pt idx="159">
                  <c:v>3.092984284393216</c:v>
                </c:pt>
                <c:pt idx="160">
                  <c:v>3.0326387287743213</c:v>
                </c:pt>
                <c:pt idx="161">
                  <c:v>2.675920112777427</c:v>
                </c:pt>
                <c:pt idx="162">
                  <c:v>3.0229710327097967</c:v>
                </c:pt>
                <c:pt idx="163">
                  <c:v>2.985008147653442</c:v>
                </c:pt>
                <c:pt idx="164">
                  <c:v>2.9486665496509268</c:v>
                </c:pt>
                <c:pt idx="165">
                  <c:v>3.194202321547877</c:v>
                </c:pt>
                <c:pt idx="166">
                  <c:v>3.4433656849383807</c:v>
                </c:pt>
                <c:pt idx="167">
                  <c:v>3.5909978310677682</c:v>
                </c:pt>
                <c:pt idx="168">
                  <c:v>3.800325925869056</c:v>
                </c:pt>
                <c:pt idx="169">
                  <c:v>3.926749369833515</c:v>
                </c:pt>
                <c:pt idx="170">
                  <c:v>3.7375775672629477</c:v>
                </c:pt>
                <c:pt idx="171">
                  <c:v>4.1487973794505359</c:v>
                </c:pt>
                <c:pt idx="172">
                  <c:v>4.1287418326015688</c:v>
                </c:pt>
                <c:pt idx="173">
                  <c:v>4.2852196498099593</c:v>
                </c:pt>
                <c:pt idx="174">
                  <c:v>4.0932463930548755</c:v>
                </c:pt>
                <c:pt idx="175">
                  <c:v>4.0697871374303061</c:v>
                </c:pt>
                <c:pt idx="176">
                  <c:v>4.1435606272376289</c:v>
                </c:pt>
                <c:pt idx="177">
                  <c:v>4.1571860940133627</c:v>
                </c:pt>
                <c:pt idx="178">
                  <c:v>4.3678758221998821</c:v>
                </c:pt>
                <c:pt idx="179">
                  <c:v>4.3734594254740431</c:v>
                </c:pt>
                <c:pt idx="180">
                  <c:v>4.7417162785935609</c:v>
                </c:pt>
                <c:pt idx="181">
                  <c:v>4.6377291644815291</c:v>
                </c:pt>
                <c:pt idx="182">
                  <c:v>4.9579875882074012</c:v>
                </c:pt>
                <c:pt idx="183">
                  <c:v>4.5617555167860742</c:v>
                </c:pt>
                <c:pt idx="184">
                  <c:v>4.7558309415324587</c:v>
                </c:pt>
                <c:pt idx="185">
                  <c:v>4.7200405226909705</c:v>
                </c:pt>
                <c:pt idx="186">
                  <c:v>4.712169522120055</c:v>
                </c:pt>
                <c:pt idx="187">
                  <c:v>4.8680244870333045</c:v>
                </c:pt>
                <c:pt idx="188">
                  <c:v>4.8196141451477352</c:v>
                </c:pt>
                <c:pt idx="189">
                  <c:v>4.9807017656077539</c:v>
                </c:pt>
                <c:pt idx="190">
                  <c:v>5.0419174630704182</c:v>
                </c:pt>
                <c:pt idx="191">
                  <c:v>5.1041936499702176</c:v>
                </c:pt>
                <c:pt idx="192">
                  <c:v>5.2284149701200802</c:v>
                </c:pt>
                <c:pt idx="193">
                  <c:v>5.1112543028813162</c:v>
                </c:pt>
                <c:pt idx="194">
                  <c:v>5.2565885043781515</c:v>
                </c:pt>
                <c:pt idx="195">
                  <c:v>5.5277988837931504</c:v>
                </c:pt>
                <c:pt idx="196">
                  <c:v>5.6873696012297348</c:v>
                </c:pt>
                <c:pt idx="197">
                  <c:v>5.9682030273116968</c:v>
                </c:pt>
                <c:pt idx="198">
                  <c:v>5.6200577764454271</c:v>
                </c:pt>
                <c:pt idx="199">
                  <c:v>5.7984525526221411</c:v>
                </c:pt>
                <c:pt idx="200">
                  <c:v>5.9004327881382759</c:v>
                </c:pt>
                <c:pt idx="201">
                  <c:v>5.8608283390572931</c:v>
                </c:pt>
                <c:pt idx="202">
                  <c:v>5.4317826469201629</c:v>
                </c:pt>
                <c:pt idx="203">
                  <c:v>5.5788581405420379</c:v>
                </c:pt>
                <c:pt idx="204">
                  <c:v>5.6754741271107578</c:v>
                </c:pt>
                <c:pt idx="205">
                  <c:v>5.8394978227017367</c:v>
                </c:pt>
                <c:pt idx="206">
                  <c:v>5.6702815579680221</c:v>
                </c:pt>
                <c:pt idx="207">
                  <c:v>5.2353174624178394</c:v>
                </c:pt>
                <c:pt idx="208">
                  <c:v>5.1223206215895543</c:v>
                </c:pt>
                <c:pt idx="209">
                  <c:v>4.7897563674080521</c:v>
                </c:pt>
                <c:pt idx="210">
                  <c:v>4.78877710089938</c:v>
                </c:pt>
                <c:pt idx="211">
                  <c:v>4.7943786452896937</c:v>
                </c:pt>
                <c:pt idx="212">
                  <c:v>4.870605386201885</c:v>
                </c:pt>
                <c:pt idx="213">
                  <c:v>5.0941500568069369</c:v>
                </c:pt>
                <c:pt idx="214">
                  <c:v>5.312649566614386</c:v>
                </c:pt>
                <c:pt idx="215">
                  <c:v>5.1139758034623179</c:v>
                </c:pt>
                <c:pt idx="216">
                  <c:v>4.5108521977757903</c:v>
                </c:pt>
                <c:pt idx="217">
                  <c:v>4.4198939713478502</c:v>
                </c:pt>
                <c:pt idx="218">
                  <c:v>4.3659002373315374</c:v>
                </c:pt>
                <c:pt idx="219">
                  <c:v>4.3257399423374086</c:v>
                </c:pt>
                <c:pt idx="220">
                  <c:v>4.0235538650796911</c:v>
                </c:pt>
                <c:pt idx="221">
                  <c:v>3.9212987432467763</c:v>
                </c:pt>
                <c:pt idx="222">
                  <c:v>3.5063280492044031</c:v>
                </c:pt>
                <c:pt idx="223">
                  <c:v>3.1564870922088053</c:v>
                </c:pt>
                <c:pt idx="224">
                  <c:v>2.8955541168576877</c:v>
                </c:pt>
                <c:pt idx="225">
                  <c:v>0.98571616524437111</c:v>
                </c:pt>
                <c:pt idx="226">
                  <c:v>0.30951169994724115</c:v>
                </c:pt>
                <c:pt idx="227">
                  <c:v>-0.56914521885814207</c:v>
                </c:pt>
                <c:pt idx="228">
                  <c:v>-1.7238962883007218</c:v>
                </c:pt>
                <c:pt idx="229">
                  <c:v>-2.2510304946209994</c:v>
                </c:pt>
                <c:pt idx="230">
                  <c:v>-2.8391005425907645</c:v>
                </c:pt>
                <c:pt idx="231">
                  <c:v>-2.8252890060019782</c:v>
                </c:pt>
                <c:pt idx="232">
                  <c:v>-3.3937114223429896</c:v>
                </c:pt>
                <c:pt idx="233">
                  <c:v>-3.6469466577211369</c:v>
                </c:pt>
                <c:pt idx="234">
                  <c:v>-3.7805545940452725</c:v>
                </c:pt>
                <c:pt idx="235">
                  <c:v>-3.8525129294755325</c:v>
                </c:pt>
                <c:pt idx="236">
                  <c:v>-3.9411583224268729</c:v>
                </c:pt>
                <c:pt idx="237">
                  <c:v>-3.096226878808253</c:v>
                </c:pt>
                <c:pt idx="238">
                  <c:v>-2.7958615190346401</c:v>
                </c:pt>
                <c:pt idx="239">
                  <c:v>-2.5918028989787865</c:v>
                </c:pt>
                <c:pt idx="240">
                  <c:v>-2.3698908597249755</c:v>
                </c:pt>
                <c:pt idx="241">
                  <c:v>-2.3682657106633895</c:v>
                </c:pt>
                <c:pt idx="242">
                  <c:v>-2.3507916753870939</c:v>
                </c:pt>
                <c:pt idx="243">
                  <c:v>-2.6098401090049608</c:v>
                </c:pt>
                <c:pt idx="244">
                  <c:v>-2.269018321467061</c:v>
                </c:pt>
                <c:pt idx="245">
                  <c:v>-2.1909461777347934</c:v>
                </c:pt>
                <c:pt idx="246">
                  <c:v>-2.4119170102804874</c:v>
                </c:pt>
                <c:pt idx="247">
                  <c:v>-2.5913645276140356</c:v>
                </c:pt>
                <c:pt idx="248">
                  <c:v>-2.7725568416735582</c:v>
                </c:pt>
                <c:pt idx="249">
                  <c:v>-3.0198487773037503</c:v>
                </c:pt>
                <c:pt idx="250">
                  <c:v>-3.3656520233519811</c:v>
                </c:pt>
                <c:pt idx="251">
                  <c:v>-2.9628982023259351</c:v>
                </c:pt>
                <c:pt idx="252">
                  <c:v>-2.8025818032704599</c:v>
                </c:pt>
                <c:pt idx="253">
                  <c:v>-2.5798921695485646</c:v>
                </c:pt>
                <c:pt idx="254">
                  <c:v>-2.5758931845816946</c:v>
                </c:pt>
                <c:pt idx="255">
                  <c:v>-2.2494828786701584</c:v>
                </c:pt>
                <c:pt idx="256">
                  <c:v>-1.9661913732837686</c:v>
                </c:pt>
                <c:pt idx="257">
                  <c:v>-1.9720395100570194</c:v>
                </c:pt>
                <c:pt idx="258">
                  <c:v>-1.8053580499305943</c:v>
                </c:pt>
                <c:pt idx="259">
                  <c:v>-1.6575899154581388</c:v>
                </c:pt>
                <c:pt idx="260">
                  <c:v>-1.6408027347856868</c:v>
                </c:pt>
                <c:pt idx="261">
                  <c:v>-1.4935887083713668</c:v>
                </c:pt>
                <c:pt idx="262">
                  <c:v>-1.1788792885073685</c:v>
                </c:pt>
                <c:pt idx="263">
                  <c:v>-0.85823029101367876</c:v>
                </c:pt>
                <c:pt idx="264">
                  <c:v>-0.39676593427357831</c:v>
                </c:pt>
                <c:pt idx="265">
                  <c:v>-0.46021308521753079</c:v>
                </c:pt>
                <c:pt idx="266">
                  <c:v>-0.33171662807076396</c:v>
                </c:pt>
                <c:pt idx="267">
                  <c:v>-0.59149409613282034</c:v>
                </c:pt>
                <c:pt idx="268">
                  <c:v>-0.8093825723647643</c:v>
                </c:pt>
                <c:pt idx="269">
                  <c:v>-0.8206118790132737</c:v>
                </c:pt>
                <c:pt idx="270">
                  <c:v>-1.0627567169921024</c:v>
                </c:pt>
                <c:pt idx="271">
                  <c:v>-1.1796704858426361</c:v>
                </c:pt>
                <c:pt idx="272">
                  <c:v>-0.79615121966850744</c:v>
                </c:pt>
                <c:pt idx="273">
                  <c:v>-0.53670873421851351</c:v>
                </c:pt>
                <c:pt idx="274">
                  <c:v>-0.60627903005711214</c:v>
                </c:pt>
                <c:pt idx="275">
                  <c:v>-0.94608481230046237</c:v>
                </c:pt>
                <c:pt idx="276">
                  <c:v>-1.0921112852563577</c:v>
                </c:pt>
                <c:pt idx="277">
                  <c:v>-0.84929386751754388</c:v>
                </c:pt>
                <c:pt idx="278">
                  <c:v>-0.76837397910612415</c:v>
                </c:pt>
                <c:pt idx="279">
                  <c:v>-1.1560911831606866</c:v>
                </c:pt>
                <c:pt idx="280">
                  <c:v>-1.0423098865220837</c:v>
                </c:pt>
                <c:pt idx="281">
                  <c:v>-0.93620854723721436</c:v>
                </c:pt>
                <c:pt idx="282">
                  <c:v>-0.58016970247756205</c:v>
                </c:pt>
                <c:pt idx="283">
                  <c:v>-0.41223447884979869</c:v>
                </c:pt>
                <c:pt idx="284">
                  <c:v>-0.41827176344241401</c:v>
                </c:pt>
                <c:pt idx="285">
                  <c:v>-0.448821178146392</c:v>
                </c:pt>
                <c:pt idx="286">
                  <c:v>-6.9658812285826155E-2</c:v>
                </c:pt>
                <c:pt idx="287">
                  <c:v>0.17999443876176136</c:v>
                </c:pt>
                <c:pt idx="288">
                  <c:v>-0.13069818650433529</c:v>
                </c:pt>
                <c:pt idx="289">
                  <c:v>-0.33421374121470038</c:v>
                </c:pt>
                <c:pt idx="290">
                  <c:v>-0.24825582401161839</c:v>
                </c:pt>
                <c:pt idx="291">
                  <c:v>0.7039066180810063</c:v>
                </c:pt>
                <c:pt idx="292">
                  <c:v>0.67249223096624133</c:v>
                </c:pt>
                <c:pt idx="293">
                  <c:v>0.78232517186948458</c:v>
                </c:pt>
                <c:pt idx="294">
                  <c:v>0.85219168283704816</c:v>
                </c:pt>
                <c:pt idx="295">
                  <c:v>0.84633259882551437</c:v>
                </c:pt>
                <c:pt idx="296">
                  <c:v>1.068981787398775</c:v>
                </c:pt>
                <c:pt idx="297">
                  <c:v>1.032506185802387</c:v>
                </c:pt>
                <c:pt idx="298">
                  <c:v>0.80500249272599378</c:v>
                </c:pt>
                <c:pt idx="299">
                  <c:v>0.95065412183347453</c:v>
                </c:pt>
                <c:pt idx="300">
                  <c:v>0.63438954728831565</c:v>
                </c:pt>
                <c:pt idx="301">
                  <c:v>0.92604495827692812</c:v>
                </c:pt>
                <c:pt idx="302">
                  <c:v>1.0310823612798581</c:v>
                </c:pt>
                <c:pt idx="303">
                  <c:v>1.1449628833837249</c:v>
                </c:pt>
                <c:pt idx="304">
                  <c:v>0.87420523955238316</c:v>
                </c:pt>
                <c:pt idx="305">
                  <c:v>1.1846351366939176</c:v>
                </c:pt>
                <c:pt idx="306">
                  <c:v>1.096750759196929</c:v>
                </c:pt>
                <c:pt idx="307">
                  <c:v>1.250207694846591</c:v>
                </c:pt>
                <c:pt idx="308">
                  <c:v>1.3665129775836626</c:v>
                </c:pt>
                <c:pt idx="309">
                  <c:v>1.1804599089417678</c:v>
                </c:pt>
                <c:pt idx="310">
                  <c:v>1.0985299689698322</c:v>
                </c:pt>
                <c:pt idx="311">
                  <c:v>1.1910279314500964</c:v>
                </c:pt>
                <c:pt idx="312">
                  <c:v>1.8156059380929404</c:v>
                </c:pt>
                <c:pt idx="313">
                  <c:v>1.8050745062353406</c:v>
                </c:pt>
                <c:pt idx="314">
                  <c:v>1.6924174208509295</c:v>
                </c:pt>
                <c:pt idx="315">
                  <c:v>1.7139840746868975</c:v>
                </c:pt>
                <c:pt idx="316">
                  <c:v>2.0771602841373777</c:v>
                </c:pt>
                <c:pt idx="317">
                  <c:v>1.9526669880599536</c:v>
                </c:pt>
                <c:pt idx="318">
                  <c:v>2.1540357833402246</c:v>
                </c:pt>
                <c:pt idx="319">
                  <c:v>2.1904757579791609</c:v>
                </c:pt>
                <c:pt idx="320">
                  <c:v>2.0729198783548575</c:v>
                </c:pt>
                <c:pt idx="321">
                  <c:v>2.2745036528204343</c:v>
                </c:pt>
                <c:pt idx="322">
                  <c:v>2.3791798569042122</c:v>
                </c:pt>
                <c:pt idx="323">
                  <c:v>2.4560309546947146</c:v>
                </c:pt>
                <c:pt idx="324">
                  <c:v>2.6144345882081788</c:v>
                </c:pt>
                <c:pt idx="325">
                  <c:v>2.7103448422900551</c:v>
                </c:pt>
                <c:pt idx="326">
                  <c:v>2.6274141159345024</c:v>
                </c:pt>
                <c:pt idx="327">
                  <c:v>2.508811247316022</c:v>
                </c:pt>
                <c:pt idx="328">
                  <c:v>2.3618609426157726</c:v>
                </c:pt>
                <c:pt idx="329">
                  <c:v>2.5082449328699936</c:v>
                </c:pt>
                <c:pt idx="330">
                  <c:v>2.4259355043114681</c:v>
                </c:pt>
                <c:pt idx="331">
                  <c:v>2.2116599310444789</c:v>
                </c:pt>
                <c:pt idx="332">
                  <c:v>2.2951504184870668</c:v>
                </c:pt>
                <c:pt idx="333">
                  <c:v>2.7494248609132104</c:v>
                </c:pt>
                <c:pt idx="334">
                  <c:v>2.7459729470406122</c:v>
                </c:pt>
                <c:pt idx="335">
                  <c:v>2.8932229728115626</c:v>
                </c:pt>
                <c:pt idx="336">
                  <c:v>3.2056345859903885</c:v>
                </c:pt>
                <c:pt idx="337">
                  <c:v>3.1239062207136161</c:v>
                </c:pt>
                <c:pt idx="338">
                  <c:v>3.6213538009887785</c:v>
                </c:pt>
                <c:pt idx="339">
                  <c:v>3.5536335002857236</c:v>
                </c:pt>
                <c:pt idx="340">
                  <c:v>3.8886581356725491</c:v>
                </c:pt>
                <c:pt idx="341">
                  <c:v>3.6216342968749391</c:v>
                </c:pt>
                <c:pt idx="342">
                  <c:v>3.8373067030302912</c:v>
                </c:pt>
                <c:pt idx="343">
                  <c:v>3.6772505725839184</c:v>
                </c:pt>
                <c:pt idx="344">
                  <c:v>3.8740490100446308</c:v>
                </c:pt>
                <c:pt idx="345">
                  <c:v>3.5844363947944426</c:v>
                </c:pt>
                <c:pt idx="346">
                  <c:v>3.7834430920325453</c:v>
                </c:pt>
                <c:pt idx="347">
                  <c:v>3.725195180947336</c:v>
                </c:pt>
                <c:pt idx="348">
                  <c:v>3.3405501561442064</c:v>
                </c:pt>
                <c:pt idx="349">
                  <c:v>3.3622593067459308</c:v>
                </c:pt>
                <c:pt idx="350">
                  <c:v>3.1628207330199887</c:v>
                </c:pt>
                <c:pt idx="351">
                  <c:v>3.4146126652705844</c:v>
                </c:pt>
                <c:pt idx="352">
                  <c:v>3.3956582041635239</c:v>
                </c:pt>
                <c:pt idx="353">
                  <c:v>3.5599126206729603</c:v>
                </c:pt>
                <c:pt idx="354">
                  <c:v>3.5439641975511957</c:v>
                </c:pt>
                <c:pt idx="355">
                  <c:v>3.7734031235088872</c:v>
                </c:pt>
                <c:pt idx="356">
                  <c:v>3.7056145988327822</c:v>
                </c:pt>
                <c:pt idx="357">
                  <c:v>3.5543617912802019</c:v>
                </c:pt>
                <c:pt idx="358">
                  <c:v>3.2782257265679857</c:v>
                </c:pt>
                <c:pt idx="359">
                  <c:v>3.3240199509696251</c:v>
                </c:pt>
                <c:pt idx="360">
                  <c:v>3.4343595297222005</c:v>
                </c:pt>
                <c:pt idx="361">
                  <c:v>3.6798718464733646</c:v>
                </c:pt>
                <c:pt idx="362">
                  <c:v>2.5331585366534046</c:v>
                </c:pt>
                <c:pt idx="363">
                  <c:v>-8.7361730064129652</c:v>
                </c:pt>
                <c:pt idx="364">
                  <c:v>-7.118601804546782</c:v>
                </c:pt>
                <c:pt idx="365">
                  <c:v>-4.9822434829487827</c:v>
                </c:pt>
                <c:pt idx="366">
                  <c:v>-3.7312677295564081</c:v>
                </c:pt>
                <c:pt idx="367">
                  <c:v>-1.6381525400872059</c:v>
                </c:pt>
                <c:pt idx="368">
                  <c:v>-0.91985142479892268</c:v>
                </c:pt>
                <c:pt idx="369">
                  <c:v>-5.8599387466804487E-2</c:v>
                </c:pt>
                <c:pt idx="370">
                  <c:v>0.12329517678287338</c:v>
                </c:pt>
                <c:pt idx="371">
                  <c:v>0.31167225349441985</c:v>
                </c:pt>
                <c:pt idx="372">
                  <c:v>0.96965821635096461</c:v>
                </c:pt>
                <c:pt idx="373">
                  <c:v>1.2166379672033418</c:v>
                </c:pt>
                <c:pt idx="374">
                  <c:v>2.0701339211326735</c:v>
                </c:pt>
                <c:pt idx="375">
                  <c:v>3.5566918735084601</c:v>
                </c:pt>
                <c:pt idx="376">
                  <c:v>4.4818389173607311</c:v>
                </c:pt>
                <c:pt idx="377">
                  <c:v>4.8397019351466843</c:v>
                </c:pt>
                <c:pt idx="378">
                  <c:v>5.3935076765013514</c:v>
                </c:pt>
                <c:pt idx="379">
                  <c:v>5.7068050099871046</c:v>
                </c:pt>
                <c:pt idx="380">
                  <c:v>6.1901093721700757</c:v>
                </c:pt>
                <c:pt idx="381">
                  <c:v>7.2645547268451978</c:v>
                </c:pt>
                <c:pt idx="382">
                  <c:v>8.3300170664719673</c:v>
                </c:pt>
                <c:pt idx="383">
                  <c:v>8.9603605549721301</c:v>
                </c:pt>
                <c:pt idx="384">
                  <c:v>8.8028484920851291</c:v>
                </c:pt>
                <c:pt idx="385">
                  <c:v>9.3106581067283845</c:v>
                </c:pt>
                <c:pt idx="386">
                  <c:v>9.4729800997606599</c:v>
                </c:pt>
                <c:pt idx="387">
                  <c:v>8.7358433878088544</c:v>
                </c:pt>
                <c:pt idx="388">
                  <c:v>8.5552745376485877</c:v>
                </c:pt>
                <c:pt idx="389">
                  <c:v>8.7323066265223037</c:v>
                </c:pt>
                <c:pt idx="390">
                  <c:v>8.5724544258996271</c:v>
                </c:pt>
                <c:pt idx="391">
                  <c:v>8.8414042906531378</c:v>
                </c:pt>
                <c:pt idx="392">
                  <c:v>9.3383141895544881</c:v>
                </c:pt>
                <c:pt idx="393">
                  <c:v>8.9643452066179741</c:v>
                </c:pt>
                <c:pt idx="394">
                  <c:v>8.6011008005914906</c:v>
                </c:pt>
                <c:pt idx="395">
                  <c:v>8.3632641655952895</c:v>
                </c:pt>
                <c:pt idx="396">
                  <c:v>8.4564397205986594</c:v>
                </c:pt>
                <c:pt idx="397">
                  <c:v>8.1714680871721264</c:v>
                </c:pt>
                <c:pt idx="398">
                  <c:v>8.1791004445697642</c:v>
                </c:pt>
                <c:pt idx="399">
                  <c:v>8.0681378157092656</c:v>
                </c:pt>
                <c:pt idx="400">
                  <c:v>7.6553856971278469</c:v>
                </c:pt>
                <c:pt idx="401">
                  <c:v>7.1437567961927524</c:v>
                </c:pt>
                <c:pt idx="402">
                  <c:v>7.0553927259122187</c:v>
                </c:pt>
                <c:pt idx="403">
                  <c:v>6.0509464561530502</c:v>
                </c:pt>
                <c:pt idx="404">
                  <c:v>5.8503937666669694</c:v>
                </c:pt>
                <c:pt idx="405">
                  <c:v>5.4281745112030908</c:v>
                </c:pt>
                <c:pt idx="406">
                  <c:v>5.2264581276283621</c:v>
                </c:pt>
                <c:pt idx="407">
                  <c:v>4.864058000241954</c:v>
                </c:pt>
                <c:pt idx="408">
                  <c:v>4.8609424758278834</c:v>
                </c:pt>
                <c:pt idx="409">
                  <c:v>4.5039199140533661</c:v>
                </c:pt>
                <c:pt idx="410">
                  <c:v>4.6011003547784757</c:v>
                </c:pt>
                <c:pt idx="411">
                  <c:v>4.4312079058101297</c:v>
                </c:pt>
                <c:pt idx="412">
                  <c:v>4.0734514033208553</c:v>
                </c:pt>
                <c:pt idx="413">
                  <c:v>3.9880852199911887</c:v>
                </c:pt>
                <c:pt idx="414">
                  <c:v>3.7926707941633113</c:v>
                </c:pt>
                <c:pt idx="415">
                  <c:v>3.642670794163311</c:v>
                </c:pt>
                <c:pt idx="416">
                  <c:v>3.7926707941633113</c:v>
                </c:pt>
                <c:pt idx="417">
                  <c:v>3.7926707941633113</c:v>
                </c:pt>
                <c:pt idx="418">
                  <c:v>3.9426707941633112</c:v>
                </c:pt>
                <c:pt idx="419">
                  <c:v>4.0426707941633104</c:v>
                </c:pt>
                <c:pt idx="420">
                  <c:v>3.7426707941633115</c:v>
                </c:pt>
                <c:pt idx="421">
                  <c:v>3.5926707941633111</c:v>
                </c:pt>
                <c:pt idx="422">
                  <c:v>3.5426707941633113</c:v>
                </c:pt>
                <c:pt idx="423">
                  <c:v>3.3926707941633119</c:v>
                </c:pt>
                <c:pt idx="424">
                  <c:v>3.5326707941633115</c:v>
                </c:pt>
                <c:pt idx="425">
                  <c:v>3.6326707941633112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3CD9-4F31-804F-C041F2B457FD}"/>
            </c:ext>
          </c:extLst>
        </c:ser>
        <c:ser>
          <c:idx val="2"/>
          <c:order val="1"/>
          <c:tx>
            <c:strRef>
              <c:f>'[미국 테일러룰1.xlsx]테일러룰_과거길게'!$H$19</c:f>
              <c:strCache>
                <c:ptCount val="1"/>
                <c:pt idx="0">
                  <c:v>기준금리</c:v>
                </c:pt>
              </c:strCache>
            </c:strRef>
          </c:tx>
          <c:spPr>
            <a:ln w="19050" cap="rnd">
              <a:solidFill>
                <a:srgbClr val="C31761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118"/>
            <c:marker>
              <c:symbol val="none"/>
            </c:marker>
            <c:bubble3D val="0"/>
            <c:spPr>
              <a:ln w="19050" cap="rnd">
                <a:solidFill>
                  <a:srgbClr val="C3176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3CD9-4F31-804F-C041F2B457FD}"/>
              </c:ext>
            </c:extLst>
          </c:dPt>
          <c:dPt>
            <c:idx val="123"/>
            <c:marker>
              <c:symbol val="none"/>
            </c:marker>
            <c:bubble3D val="0"/>
            <c:spPr>
              <a:ln w="12700" cap="rnd">
                <a:solidFill>
                  <a:srgbClr val="C3176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3CD9-4F31-804F-C041F2B457FD}"/>
              </c:ext>
            </c:extLst>
          </c:dPt>
          <c:dPt>
            <c:idx val="124"/>
            <c:marker>
              <c:symbol val="none"/>
            </c:marker>
            <c:bubble3D val="0"/>
            <c:spPr>
              <a:ln w="19050" cap="rnd">
                <a:solidFill>
                  <a:srgbClr val="C3176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3CD9-4F31-804F-C041F2B457FD}"/>
              </c:ext>
            </c:extLst>
          </c:dPt>
          <c:dPt>
            <c:idx val="125"/>
            <c:marker>
              <c:symbol val="none"/>
            </c:marker>
            <c:bubble3D val="0"/>
            <c:spPr>
              <a:ln w="12700" cap="rnd">
                <a:solidFill>
                  <a:srgbClr val="C3176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B-3CD9-4F31-804F-C041F2B457FD}"/>
              </c:ext>
            </c:extLst>
          </c:dPt>
          <c:dPt>
            <c:idx val="126"/>
            <c:marker>
              <c:symbol val="none"/>
            </c:marker>
            <c:bubble3D val="0"/>
            <c:spPr>
              <a:ln w="12700" cap="rnd">
                <a:solidFill>
                  <a:srgbClr val="C3176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D-3CD9-4F31-804F-C041F2B457FD}"/>
              </c:ext>
            </c:extLst>
          </c:dPt>
          <c:dPt>
            <c:idx val="128"/>
            <c:marker>
              <c:symbol val="none"/>
            </c:marker>
            <c:bubble3D val="0"/>
            <c:spPr>
              <a:ln w="19050" cap="rnd">
                <a:solidFill>
                  <a:srgbClr val="C3176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F-3CD9-4F31-804F-C041F2B457FD}"/>
              </c:ext>
            </c:extLst>
          </c:dPt>
          <c:dPt>
            <c:idx val="129"/>
            <c:marker>
              <c:symbol val="none"/>
            </c:marker>
            <c:bubble3D val="0"/>
            <c:spPr>
              <a:ln w="19050" cap="rnd">
                <a:solidFill>
                  <a:srgbClr val="C3176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1-3CD9-4F31-804F-C041F2B457FD}"/>
              </c:ext>
            </c:extLst>
          </c:dPt>
          <c:dPt>
            <c:idx val="130"/>
            <c:marker>
              <c:symbol val="none"/>
            </c:marker>
            <c:bubble3D val="0"/>
            <c:spPr>
              <a:ln w="12700" cap="rnd">
                <a:solidFill>
                  <a:srgbClr val="C3176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3-3CD9-4F31-804F-C041F2B457FD}"/>
              </c:ext>
            </c:extLst>
          </c:dPt>
          <c:dPt>
            <c:idx val="131"/>
            <c:marker>
              <c:symbol val="none"/>
            </c:marker>
            <c:bubble3D val="0"/>
            <c:spPr>
              <a:ln w="12700" cap="rnd">
                <a:solidFill>
                  <a:srgbClr val="C3176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5-3CD9-4F31-804F-C041F2B457FD}"/>
              </c:ext>
            </c:extLst>
          </c:dPt>
          <c:dPt>
            <c:idx val="132"/>
            <c:marker>
              <c:symbol val="none"/>
            </c:marker>
            <c:bubble3D val="0"/>
            <c:spPr>
              <a:ln w="19050" cap="rnd">
                <a:solidFill>
                  <a:srgbClr val="C3176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7-3CD9-4F31-804F-C041F2B457FD}"/>
              </c:ext>
            </c:extLst>
          </c:dPt>
          <c:dPt>
            <c:idx val="133"/>
            <c:marker>
              <c:symbol val="none"/>
            </c:marker>
            <c:bubble3D val="0"/>
            <c:spPr>
              <a:ln w="19050" cap="rnd">
                <a:solidFill>
                  <a:srgbClr val="C3176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9-3CD9-4F31-804F-C041F2B457FD}"/>
              </c:ext>
            </c:extLst>
          </c:dPt>
          <c:dLbls>
            <c:dLbl>
              <c:idx val="41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3CD9-4F31-804F-C041F2B457FD}"/>
                </c:ext>
              </c:extLst>
            </c:dLbl>
            <c:numFmt formatCode="#,##0.0_);[Red]\(#,##0.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/>
                    <a:ea typeface="삼성긴고딕OTF Light"/>
                    <a:cs typeface="삼성긴고딕OTF Light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'[미국 테일러룰1.xlsx]테일러룰_과거길게'!$F$260:$F$902</c:f>
              <c:numCache>
                <c:formatCode>m/d/yyyy</c:formatCode>
                <c:ptCount val="643"/>
                <c:pt idx="0">
                  <c:v>32888</c:v>
                </c:pt>
                <c:pt idx="1">
                  <c:v>32919</c:v>
                </c:pt>
                <c:pt idx="2">
                  <c:v>32947</c:v>
                </c:pt>
                <c:pt idx="3">
                  <c:v>32978</c:v>
                </c:pt>
                <c:pt idx="4">
                  <c:v>33008</c:v>
                </c:pt>
                <c:pt idx="5">
                  <c:v>33039</c:v>
                </c:pt>
                <c:pt idx="6">
                  <c:v>33069</c:v>
                </c:pt>
                <c:pt idx="7">
                  <c:v>33100</c:v>
                </c:pt>
                <c:pt idx="8">
                  <c:v>33131</c:v>
                </c:pt>
                <c:pt idx="9">
                  <c:v>33161</c:v>
                </c:pt>
                <c:pt idx="10">
                  <c:v>33192</c:v>
                </c:pt>
                <c:pt idx="11">
                  <c:v>33222</c:v>
                </c:pt>
                <c:pt idx="12">
                  <c:v>33253</c:v>
                </c:pt>
                <c:pt idx="13">
                  <c:v>33284</c:v>
                </c:pt>
                <c:pt idx="14">
                  <c:v>33312</c:v>
                </c:pt>
                <c:pt idx="15">
                  <c:v>33343</c:v>
                </c:pt>
                <c:pt idx="16">
                  <c:v>33373</c:v>
                </c:pt>
                <c:pt idx="17">
                  <c:v>33404</c:v>
                </c:pt>
                <c:pt idx="18">
                  <c:v>33434</c:v>
                </c:pt>
                <c:pt idx="19">
                  <c:v>33465</c:v>
                </c:pt>
                <c:pt idx="20">
                  <c:v>33496</c:v>
                </c:pt>
                <c:pt idx="21">
                  <c:v>33526</c:v>
                </c:pt>
                <c:pt idx="22">
                  <c:v>33557</c:v>
                </c:pt>
                <c:pt idx="23">
                  <c:v>33587</c:v>
                </c:pt>
                <c:pt idx="24">
                  <c:v>33618</c:v>
                </c:pt>
                <c:pt idx="25">
                  <c:v>33649</c:v>
                </c:pt>
                <c:pt idx="26">
                  <c:v>33678</c:v>
                </c:pt>
                <c:pt idx="27">
                  <c:v>33709</c:v>
                </c:pt>
                <c:pt idx="28">
                  <c:v>33739</c:v>
                </c:pt>
                <c:pt idx="29">
                  <c:v>33770</c:v>
                </c:pt>
                <c:pt idx="30">
                  <c:v>33800</c:v>
                </c:pt>
                <c:pt idx="31">
                  <c:v>33831</c:v>
                </c:pt>
                <c:pt idx="32">
                  <c:v>33862</c:v>
                </c:pt>
                <c:pt idx="33">
                  <c:v>33892</c:v>
                </c:pt>
                <c:pt idx="34">
                  <c:v>33923</c:v>
                </c:pt>
                <c:pt idx="35">
                  <c:v>33953</c:v>
                </c:pt>
                <c:pt idx="36">
                  <c:v>33984</c:v>
                </c:pt>
                <c:pt idx="37">
                  <c:v>34015</c:v>
                </c:pt>
                <c:pt idx="38">
                  <c:v>34043</c:v>
                </c:pt>
                <c:pt idx="39">
                  <c:v>34074</c:v>
                </c:pt>
                <c:pt idx="40">
                  <c:v>34104</c:v>
                </c:pt>
                <c:pt idx="41">
                  <c:v>34135</c:v>
                </c:pt>
                <c:pt idx="42">
                  <c:v>34165</c:v>
                </c:pt>
                <c:pt idx="43">
                  <c:v>34196</c:v>
                </c:pt>
                <c:pt idx="44">
                  <c:v>34227</c:v>
                </c:pt>
                <c:pt idx="45">
                  <c:v>34257</c:v>
                </c:pt>
                <c:pt idx="46">
                  <c:v>34288</c:v>
                </c:pt>
                <c:pt idx="47">
                  <c:v>34318</c:v>
                </c:pt>
                <c:pt idx="48">
                  <c:v>34349</c:v>
                </c:pt>
                <c:pt idx="49">
                  <c:v>34380</c:v>
                </c:pt>
                <c:pt idx="50">
                  <c:v>34408</c:v>
                </c:pt>
                <c:pt idx="51">
                  <c:v>34439</c:v>
                </c:pt>
                <c:pt idx="52">
                  <c:v>34469</c:v>
                </c:pt>
                <c:pt idx="53">
                  <c:v>34500</c:v>
                </c:pt>
                <c:pt idx="54">
                  <c:v>34530</c:v>
                </c:pt>
                <c:pt idx="55">
                  <c:v>34561</c:v>
                </c:pt>
                <c:pt idx="56">
                  <c:v>34592</c:v>
                </c:pt>
                <c:pt idx="57">
                  <c:v>34622</c:v>
                </c:pt>
                <c:pt idx="58">
                  <c:v>34653</c:v>
                </c:pt>
                <c:pt idx="59">
                  <c:v>34683</c:v>
                </c:pt>
                <c:pt idx="60">
                  <c:v>34714</c:v>
                </c:pt>
                <c:pt idx="61">
                  <c:v>34745</c:v>
                </c:pt>
                <c:pt idx="62">
                  <c:v>34773</c:v>
                </c:pt>
                <c:pt idx="63">
                  <c:v>34804</c:v>
                </c:pt>
                <c:pt idx="64">
                  <c:v>34834</c:v>
                </c:pt>
                <c:pt idx="65">
                  <c:v>34865</c:v>
                </c:pt>
                <c:pt idx="66">
                  <c:v>34895</c:v>
                </c:pt>
                <c:pt idx="67">
                  <c:v>34926</c:v>
                </c:pt>
                <c:pt idx="68">
                  <c:v>34957</c:v>
                </c:pt>
                <c:pt idx="69">
                  <c:v>34987</c:v>
                </c:pt>
                <c:pt idx="70">
                  <c:v>35018</c:v>
                </c:pt>
                <c:pt idx="71">
                  <c:v>35048</c:v>
                </c:pt>
                <c:pt idx="72">
                  <c:v>35079</c:v>
                </c:pt>
                <c:pt idx="73">
                  <c:v>35110</c:v>
                </c:pt>
                <c:pt idx="74">
                  <c:v>35139</c:v>
                </c:pt>
                <c:pt idx="75">
                  <c:v>35170</c:v>
                </c:pt>
                <c:pt idx="76">
                  <c:v>35200</c:v>
                </c:pt>
                <c:pt idx="77">
                  <c:v>35231</c:v>
                </c:pt>
                <c:pt idx="78">
                  <c:v>35261</c:v>
                </c:pt>
                <c:pt idx="79">
                  <c:v>35292</c:v>
                </c:pt>
                <c:pt idx="80">
                  <c:v>35323</c:v>
                </c:pt>
                <c:pt idx="81">
                  <c:v>35353</c:v>
                </c:pt>
                <c:pt idx="82">
                  <c:v>35384</c:v>
                </c:pt>
                <c:pt idx="83">
                  <c:v>35414</c:v>
                </c:pt>
                <c:pt idx="84">
                  <c:v>35445</c:v>
                </c:pt>
                <c:pt idx="85">
                  <c:v>35476</c:v>
                </c:pt>
                <c:pt idx="86">
                  <c:v>35504</c:v>
                </c:pt>
                <c:pt idx="87">
                  <c:v>35535</c:v>
                </c:pt>
                <c:pt idx="88">
                  <c:v>35565</c:v>
                </c:pt>
                <c:pt idx="89">
                  <c:v>35596</c:v>
                </c:pt>
                <c:pt idx="90">
                  <c:v>35626</c:v>
                </c:pt>
                <c:pt idx="91">
                  <c:v>35657</c:v>
                </c:pt>
                <c:pt idx="92">
                  <c:v>35688</c:v>
                </c:pt>
                <c:pt idx="93">
                  <c:v>35718</c:v>
                </c:pt>
                <c:pt idx="94">
                  <c:v>35749</c:v>
                </c:pt>
                <c:pt idx="95">
                  <c:v>35779</c:v>
                </c:pt>
                <c:pt idx="96">
                  <c:v>35810</c:v>
                </c:pt>
                <c:pt idx="97">
                  <c:v>35841</c:v>
                </c:pt>
                <c:pt idx="98">
                  <c:v>35869</c:v>
                </c:pt>
                <c:pt idx="99">
                  <c:v>35900</c:v>
                </c:pt>
                <c:pt idx="100">
                  <c:v>35930</c:v>
                </c:pt>
                <c:pt idx="101">
                  <c:v>35961</c:v>
                </c:pt>
                <c:pt idx="102">
                  <c:v>35991</c:v>
                </c:pt>
                <c:pt idx="103">
                  <c:v>36022</c:v>
                </c:pt>
                <c:pt idx="104">
                  <c:v>36053</c:v>
                </c:pt>
                <c:pt idx="105">
                  <c:v>36083</c:v>
                </c:pt>
                <c:pt idx="106">
                  <c:v>36114</c:v>
                </c:pt>
                <c:pt idx="107">
                  <c:v>36144</c:v>
                </c:pt>
                <c:pt idx="108">
                  <c:v>36175</c:v>
                </c:pt>
                <c:pt idx="109">
                  <c:v>36206</c:v>
                </c:pt>
                <c:pt idx="110">
                  <c:v>36234</c:v>
                </c:pt>
                <c:pt idx="111">
                  <c:v>36265</c:v>
                </c:pt>
                <c:pt idx="112">
                  <c:v>36295</c:v>
                </c:pt>
                <c:pt idx="113">
                  <c:v>36326</c:v>
                </c:pt>
                <c:pt idx="114">
                  <c:v>36356</c:v>
                </c:pt>
                <c:pt idx="115">
                  <c:v>36387</c:v>
                </c:pt>
                <c:pt idx="116">
                  <c:v>36418</c:v>
                </c:pt>
                <c:pt idx="117">
                  <c:v>36448</c:v>
                </c:pt>
                <c:pt idx="118">
                  <c:v>36479</c:v>
                </c:pt>
                <c:pt idx="119">
                  <c:v>36509</c:v>
                </c:pt>
                <c:pt idx="120">
                  <c:v>36540</c:v>
                </c:pt>
                <c:pt idx="121">
                  <c:v>36571</c:v>
                </c:pt>
                <c:pt idx="122">
                  <c:v>36600</c:v>
                </c:pt>
                <c:pt idx="123">
                  <c:v>36631</c:v>
                </c:pt>
                <c:pt idx="124">
                  <c:v>36661</c:v>
                </c:pt>
                <c:pt idx="125">
                  <c:v>36692</c:v>
                </c:pt>
                <c:pt idx="126">
                  <c:v>36722</c:v>
                </c:pt>
                <c:pt idx="127">
                  <c:v>36753</c:v>
                </c:pt>
                <c:pt idx="128">
                  <c:v>36784</c:v>
                </c:pt>
                <c:pt idx="129">
                  <c:v>36814</c:v>
                </c:pt>
                <c:pt idx="130">
                  <c:v>36845</c:v>
                </c:pt>
                <c:pt idx="131">
                  <c:v>36875</c:v>
                </c:pt>
                <c:pt idx="132">
                  <c:v>36906</c:v>
                </c:pt>
                <c:pt idx="133">
                  <c:v>36937</c:v>
                </c:pt>
                <c:pt idx="134">
                  <c:v>36965</c:v>
                </c:pt>
                <c:pt idx="135">
                  <c:v>36996</c:v>
                </c:pt>
                <c:pt idx="136">
                  <c:v>37026</c:v>
                </c:pt>
                <c:pt idx="137">
                  <c:v>37057</c:v>
                </c:pt>
                <c:pt idx="138">
                  <c:v>37087</c:v>
                </c:pt>
                <c:pt idx="139">
                  <c:v>37118</c:v>
                </c:pt>
                <c:pt idx="140">
                  <c:v>37149</c:v>
                </c:pt>
                <c:pt idx="141">
                  <c:v>37179</c:v>
                </c:pt>
                <c:pt idx="142">
                  <c:v>37210</c:v>
                </c:pt>
                <c:pt idx="143">
                  <c:v>37240</c:v>
                </c:pt>
                <c:pt idx="144">
                  <c:v>37271</c:v>
                </c:pt>
                <c:pt idx="145">
                  <c:v>37302</c:v>
                </c:pt>
                <c:pt idx="146">
                  <c:v>37330</c:v>
                </c:pt>
                <c:pt idx="147">
                  <c:v>37361</c:v>
                </c:pt>
                <c:pt idx="148">
                  <c:v>37391</c:v>
                </c:pt>
                <c:pt idx="149">
                  <c:v>37422</c:v>
                </c:pt>
                <c:pt idx="150">
                  <c:v>37452</c:v>
                </c:pt>
                <c:pt idx="151">
                  <c:v>37483</c:v>
                </c:pt>
                <c:pt idx="152">
                  <c:v>37514</c:v>
                </c:pt>
                <c:pt idx="153">
                  <c:v>37544</c:v>
                </c:pt>
                <c:pt idx="154">
                  <c:v>37575</c:v>
                </c:pt>
                <c:pt idx="155">
                  <c:v>37605</c:v>
                </c:pt>
                <c:pt idx="156">
                  <c:v>37636</c:v>
                </c:pt>
                <c:pt idx="157">
                  <c:v>37667</c:v>
                </c:pt>
                <c:pt idx="158">
                  <c:v>37695</c:v>
                </c:pt>
                <c:pt idx="159">
                  <c:v>37726</c:v>
                </c:pt>
                <c:pt idx="160">
                  <c:v>37756</c:v>
                </c:pt>
                <c:pt idx="161">
                  <c:v>37787</c:v>
                </c:pt>
                <c:pt idx="162">
                  <c:v>37817</c:v>
                </c:pt>
                <c:pt idx="163">
                  <c:v>37848</c:v>
                </c:pt>
                <c:pt idx="164">
                  <c:v>37879</c:v>
                </c:pt>
                <c:pt idx="165">
                  <c:v>37909</c:v>
                </c:pt>
                <c:pt idx="166">
                  <c:v>37940</c:v>
                </c:pt>
                <c:pt idx="167">
                  <c:v>37970</c:v>
                </c:pt>
                <c:pt idx="168">
                  <c:v>38001</c:v>
                </c:pt>
                <c:pt idx="169">
                  <c:v>38032</c:v>
                </c:pt>
                <c:pt idx="170">
                  <c:v>38061</c:v>
                </c:pt>
                <c:pt idx="171">
                  <c:v>38092</c:v>
                </c:pt>
                <c:pt idx="172">
                  <c:v>38122</c:v>
                </c:pt>
                <c:pt idx="173">
                  <c:v>38153</c:v>
                </c:pt>
                <c:pt idx="174">
                  <c:v>38183</c:v>
                </c:pt>
                <c:pt idx="175">
                  <c:v>38214</c:v>
                </c:pt>
                <c:pt idx="176">
                  <c:v>38245</c:v>
                </c:pt>
                <c:pt idx="177">
                  <c:v>38275</c:v>
                </c:pt>
                <c:pt idx="178">
                  <c:v>38306</c:v>
                </c:pt>
                <c:pt idx="179">
                  <c:v>38336</c:v>
                </c:pt>
                <c:pt idx="180">
                  <c:v>38367</c:v>
                </c:pt>
                <c:pt idx="181">
                  <c:v>38398</c:v>
                </c:pt>
                <c:pt idx="182">
                  <c:v>38426</c:v>
                </c:pt>
                <c:pt idx="183">
                  <c:v>38457</c:v>
                </c:pt>
                <c:pt idx="184">
                  <c:v>38487</c:v>
                </c:pt>
                <c:pt idx="185">
                  <c:v>38518</c:v>
                </c:pt>
                <c:pt idx="186">
                  <c:v>38548</c:v>
                </c:pt>
                <c:pt idx="187">
                  <c:v>38579</c:v>
                </c:pt>
                <c:pt idx="188">
                  <c:v>38610</c:v>
                </c:pt>
                <c:pt idx="189">
                  <c:v>38640</c:v>
                </c:pt>
                <c:pt idx="190">
                  <c:v>38671</c:v>
                </c:pt>
                <c:pt idx="191">
                  <c:v>38701</c:v>
                </c:pt>
                <c:pt idx="192">
                  <c:v>38732</c:v>
                </c:pt>
                <c:pt idx="193">
                  <c:v>38763</c:v>
                </c:pt>
                <c:pt idx="194">
                  <c:v>38791</c:v>
                </c:pt>
                <c:pt idx="195">
                  <c:v>38822</c:v>
                </c:pt>
                <c:pt idx="196">
                  <c:v>38852</c:v>
                </c:pt>
                <c:pt idx="197">
                  <c:v>38883</c:v>
                </c:pt>
                <c:pt idx="198">
                  <c:v>38913</c:v>
                </c:pt>
                <c:pt idx="199">
                  <c:v>38944</c:v>
                </c:pt>
                <c:pt idx="200">
                  <c:v>38975</c:v>
                </c:pt>
                <c:pt idx="201">
                  <c:v>39005</c:v>
                </c:pt>
                <c:pt idx="202">
                  <c:v>39036</c:v>
                </c:pt>
                <c:pt idx="203">
                  <c:v>39066</c:v>
                </c:pt>
                <c:pt idx="204">
                  <c:v>39097</c:v>
                </c:pt>
                <c:pt idx="205">
                  <c:v>39128</c:v>
                </c:pt>
                <c:pt idx="206">
                  <c:v>39156</c:v>
                </c:pt>
                <c:pt idx="207">
                  <c:v>39187</c:v>
                </c:pt>
                <c:pt idx="208">
                  <c:v>39217</c:v>
                </c:pt>
                <c:pt idx="209">
                  <c:v>39248</c:v>
                </c:pt>
                <c:pt idx="210">
                  <c:v>39278</c:v>
                </c:pt>
                <c:pt idx="211">
                  <c:v>39309</c:v>
                </c:pt>
                <c:pt idx="212">
                  <c:v>39340</c:v>
                </c:pt>
                <c:pt idx="213">
                  <c:v>39370</c:v>
                </c:pt>
                <c:pt idx="214">
                  <c:v>39401</c:v>
                </c:pt>
                <c:pt idx="215">
                  <c:v>39431</c:v>
                </c:pt>
                <c:pt idx="216">
                  <c:v>39462</c:v>
                </c:pt>
                <c:pt idx="217">
                  <c:v>39493</c:v>
                </c:pt>
                <c:pt idx="218">
                  <c:v>39522</c:v>
                </c:pt>
                <c:pt idx="219">
                  <c:v>39553</c:v>
                </c:pt>
                <c:pt idx="220">
                  <c:v>39583</c:v>
                </c:pt>
                <c:pt idx="221">
                  <c:v>39614</c:v>
                </c:pt>
                <c:pt idx="222">
                  <c:v>39644</c:v>
                </c:pt>
                <c:pt idx="223">
                  <c:v>39675</c:v>
                </c:pt>
                <c:pt idx="224">
                  <c:v>39706</c:v>
                </c:pt>
                <c:pt idx="225">
                  <c:v>39736</c:v>
                </c:pt>
                <c:pt idx="226">
                  <c:v>39767</c:v>
                </c:pt>
                <c:pt idx="227">
                  <c:v>39797</c:v>
                </c:pt>
                <c:pt idx="228">
                  <c:v>39828</c:v>
                </c:pt>
                <c:pt idx="229">
                  <c:v>39859</c:v>
                </c:pt>
                <c:pt idx="230">
                  <c:v>39887</c:v>
                </c:pt>
                <c:pt idx="231">
                  <c:v>39918</c:v>
                </c:pt>
                <c:pt idx="232">
                  <c:v>39948</c:v>
                </c:pt>
                <c:pt idx="233">
                  <c:v>39979</c:v>
                </c:pt>
                <c:pt idx="234">
                  <c:v>40009</c:v>
                </c:pt>
                <c:pt idx="235">
                  <c:v>40040</c:v>
                </c:pt>
                <c:pt idx="236">
                  <c:v>40071</c:v>
                </c:pt>
                <c:pt idx="237">
                  <c:v>40101</c:v>
                </c:pt>
                <c:pt idx="238">
                  <c:v>40132</c:v>
                </c:pt>
                <c:pt idx="239">
                  <c:v>40162</c:v>
                </c:pt>
                <c:pt idx="240">
                  <c:v>40193</c:v>
                </c:pt>
                <c:pt idx="241">
                  <c:v>40224</c:v>
                </c:pt>
                <c:pt idx="242">
                  <c:v>40252</c:v>
                </c:pt>
                <c:pt idx="243">
                  <c:v>40283</c:v>
                </c:pt>
                <c:pt idx="244">
                  <c:v>40313</c:v>
                </c:pt>
                <c:pt idx="245">
                  <c:v>40344</c:v>
                </c:pt>
                <c:pt idx="246">
                  <c:v>40374</c:v>
                </c:pt>
                <c:pt idx="247">
                  <c:v>40405</c:v>
                </c:pt>
                <c:pt idx="248">
                  <c:v>40436</c:v>
                </c:pt>
                <c:pt idx="249">
                  <c:v>40466</c:v>
                </c:pt>
                <c:pt idx="250">
                  <c:v>40497</c:v>
                </c:pt>
                <c:pt idx="251">
                  <c:v>40527</c:v>
                </c:pt>
                <c:pt idx="252">
                  <c:v>40558</c:v>
                </c:pt>
                <c:pt idx="253">
                  <c:v>40589</c:v>
                </c:pt>
                <c:pt idx="254">
                  <c:v>40617</c:v>
                </c:pt>
                <c:pt idx="255">
                  <c:v>40648</c:v>
                </c:pt>
                <c:pt idx="256">
                  <c:v>40678</c:v>
                </c:pt>
                <c:pt idx="257">
                  <c:v>40709</c:v>
                </c:pt>
                <c:pt idx="258">
                  <c:v>40739</c:v>
                </c:pt>
                <c:pt idx="259">
                  <c:v>40770</c:v>
                </c:pt>
                <c:pt idx="260">
                  <c:v>40801</c:v>
                </c:pt>
                <c:pt idx="261">
                  <c:v>40831</c:v>
                </c:pt>
                <c:pt idx="262">
                  <c:v>40862</c:v>
                </c:pt>
                <c:pt idx="263">
                  <c:v>40892</c:v>
                </c:pt>
                <c:pt idx="264">
                  <c:v>40923</c:v>
                </c:pt>
                <c:pt idx="265">
                  <c:v>40954</c:v>
                </c:pt>
                <c:pt idx="266">
                  <c:v>40983</c:v>
                </c:pt>
                <c:pt idx="267">
                  <c:v>41014</c:v>
                </c:pt>
                <c:pt idx="268">
                  <c:v>41044</c:v>
                </c:pt>
                <c:pt idx="269">
                  <c:v>41075</c:v>
                </c:pt>
                <c:pt idx="270">
                  <c:v>41105</c:v>
                </c:pt>
                <c:pt idx="271">
                  <c:v>41136</c:v>
                </c:pt>
                <c:pt idx="272">
                  <c:v>41167</c:v>
                </c:pt>
                <c:pt idx="273">
                  <c:v>41197</c:v>
                </c:pt>
                <c:pt idx="274">
                  <c:v>41228</c:v>
                </c:pt>
                <c:pt idx="275">
                  <c:v>41258</c:v>
                </c:pt>
                <c:pt idx="276">
                  <c:v>41289</c:v>
                </c:pt>
                <c:pt idx="277">
                  <c:v>41320</c:v>
                </c:pt>
                <c:pt idx="278">
                  <c:v>41348</c:v>
                </c:pt>
                <c:pt idx="279">
                  <c:v>41379</c:v>
                </c:pt>
                <c:pt idx="280">
                  <c:v>41409</c:v>
                </c:pt>
                <c:pt idx="281">
                  <c:v>41440</c:v>
                </c:pt>
                <c:pt idx="282">
                  <c:v>41470</c:v>
                </c:pt>
                <c:pt idx="283">
                  <c:v>41501</c:v>
                </c:pt>
                <c:pt idx="284">
                  <c:v>41532</c:v>
                </c:pt>
                <c:pt idx="285">
                  <c:v>41562</c:v>
                </c:pt>
                <c:pt idx="286">
                  <c:v>41593</c:v>
                </c:pt>
                <c:pt idx="287">
                  <c:v>41623</c:v>
                </c:pt>
                <c:pt idx="288">
                  <c:v>41654</c:v>
                </c:pt>
                <c:pt idx="289">
                  <c:v>41685</c:v>
                </c:pt>
                <c:pt idx="290">
                  <c:v>41713</c:v>
                </c:pt>
                <c:pt idx="291">
                  <c:v>41744</c:v>
                </c:pt>
                <c:pt idx="292">
                  <c:v>41774</c:v>
                </c:pt>
                <c:pt idx="293">
                  <c:v>41805</c:v>
                </c:pt>
                <c:pt idx="294">
                  <c:v>41835</c:v>
                </c:pt>
                <c:pt idx="295">
                  <c:v>41866</c:v>
                </c:pt>
                <c:pt idx="296">
                  <c:v>41897</c:v>
                </c:pt>
                <c:pt idx="297">
                  <c:v>41927</c:v>
                </c:pt>
                <c:pt idx="298">
                  <c:v>41958</c:v>
                </c:pt>
                <c:pt idx="299">
                  <c:v>41988</c:v>
                </c:pt>
                <c:pt idx="300">
                  <c:v>42019</c:v>
                </c:pt>
                <c:pt idx="301">
                  <c:v>42050</c:v>
                </c:pt>
                <c:pt idx="302">
                  <c:v>42078</c:v>
                </c:pt>
                <c:pt idx="303">
                  <c:v>42109</c:v>
                </c:pt>
                <c:pt idx="304">
                  <c:v>42139</c:v>
                </c:pt>
                <c:pt idx="305">
                  <c:v>42170</c:v>
                </c:pt>
                <c:pt idx="306">
                  <c:v>42200</c:v>
                </c:pt>
                <c:pt idx="307">
                  <c:v>42231</c:v>
                </c:pt>
                <c:pt idx="308">
                  <c:v>42262</c:v>
                </c:pt>
                <c:pt idx="309">
                  <c:v>42292</c:v>
                </c:pt>
                <c:pt idx="310">
                  <c:v>42323</c:v>
                </c:pt>
                <c:pt idx="311">
                  <c:v>42353</c:v>
                </c:pt>
                <c:pt idx="312">
                  <c:v>42384</c:v>
                </c:pt>
                <c:pt idx="313">
                  <c:v>42415</c:v>
                </c:pt>
                <c:pt idx="314">
                  <c:v>42444</c:v>
                </c:pt>
                <c:pt idx="315">
                  <c:v>42475</c:v>
                </c:pt>
                <c:pt idx="316">
                  <c:v>42505</c:v>
                </c:pt>
                <c:pt idx="317">
                  <c:v>42536</c:v>
                </c:pt>
                <c:pt idx="318">
                  <c:v>42566</c:v>
                </c:pt>
                <c:pt idx="319">
                  <c:v>42597</c:v>
                </c:pt>
                <c:pt idx="320">
                  <c:v>42628</c:v>
                </c:pt>
                <c:pt idx="321">
                  <c:v>42658</c:v>
                </c:pt>
                <c:pt idx="322">
                  <c:v>42689</c:v>
                </c:pt>
                <c:pt idx="323">
                  <c:v>42719</c:v>
                </c:pt>
                <c:pt idx="324">
                  <c:v>42750</c:v>
                </c:pt>
                <c:pt idx="325">
                  <c:v>42781</c:v>
                </c:pt>
                <c:pt idx="326">
                  <c:v>42809</c:v>
                </c:pt>
                <c:pt idx="327">
                  <c:v>42840</c:v>
                </c:pt>
                <c:pt idx="328">
                  <c:v>42870</c:v>
                </c:pt>
                <c:pt idx="329">
                  <c:v>42901</c:v>
                </c:pt>
                <c:pt idx="330">
                  <c:v>42931</c:v>
                </c:pt>
                <c:pt idx="331">
                  <c:v>42962</c:v>
                </c:pt>
                <c:pt idx="332">
                  <c:v>42993</c:v>
                </c:pt>
                <c:pt idx="333">
                  <c:v>43023</c:v>
                </c:pt>
                <c:pt idx="334">
                  <c:v>43054</c:v>
                </c:pt>
                <c:pt idx="335">
                  <c:v>43084</c:v>
                </c:pt>
                <c:pt idx="336">
                  <c:v>43115</c:v>
                </c:pt>
                <c:pt idx="337">
                  <c:v>43146</c:v>
                </c:pt>
                <c:pt idx="338">
                  <c:v>43174</c:v>
                </c:pt>
                <c:pt idx="339">
                  <c:v>43205</c:v>
                </c:pt>
                <c:pt idx="340">
                  <c:v>43235</c:v>
                </c:pt>
                <c:pt idx="341">
                  <c:v>43266</c:v>
                </c:pt>
                <c:pt idx="342">
                  <c:v>43296</c:v>
                </c:pt>
                <c:pt idx="343">
                  <c:v>43327</c:v>
                </c:pt>
                <c:pt idx="344">
                  <c:v>43358</c:v>
                </c:pt>
                <c:pt idx="345">
                  <c:v>43388</c:v>
                </c:pt>
                <c:pt idx="346">
                  <c:v>43419</c:v>
                </c:pt>
                <c:pt idx="347">
                  <c:v>43449</c:v>
                </c:pt>
                <c:pt idx="348">
                  <c:v>43480</c:v>
                </c:pt>
                <c:pt idx="349">
                  <c:v>43511</c:v>
                </c:pt>
                <c:pt idx="350">
                  <c:v>43539</c:v>
                </c:pt>
                <c:pt idx="351">
                  <c:v>43570</c:v>
                </c:pt>
                <c:pt idx="352">
                  <c:v>43600</c:v>
                </c:pt>
                <c:pt idx="353">
                  <c:v>43631</c:v>
                </c:pt>
                <c:pt idx="354">
                  <c:v>43661</c:v>
                </c:pt>
                <c:pt idx="355">
                  <c:v>43692</c:v>
                </c:pt>
                <c:pt idx="356">
                  <c:v>43723</c:v>
                </c:pt>
                <c:pt idx="357">
                  <c:v>43753</c:v>
                </c:pt>
                <c:pt idx="358">
                  <c:v>43784</c:v>
                </c:pt>
                <c:pt idx="359">
                  <c:v>43814</c:v>
                </c:pt>
                <c:pt idx="360">
                  <c:v>43845</c:v>
                </c:pt>
                <c:pt idx="361">
                  <c:v>43876</c:v>
                </c:pt>
                <c:pt idx="362">
                  <c:v>43905</c:v>
                </c:pt>
                <c:pt idx="363">
                  <c:v>43936</c:v>
                </c:pt>
                <c:pt idx="364">
                  <c:v>43966</c:v>
                </c:pt>
                <c:pt idx="365">
                  <c:v>43997</c:v>
                </c:pt>
                <c:pt idx="366">
                  <c:v>44027</c:v>
                </c:pt>
                <c:pt idx="367">
                  <c:v>44058</c:v>
                </c:pt>
                <c:pt idx="368">
                  <c:v>44089</c:v>
                </c:pt>
                <c:pt idx="369">
                  <c:v>44119</c:v>
                </c:pt>
                <c:pt idx="370">
                  <c:v>44150</c:v>
                </c:pt>
                <c:pt idx="371">
                  <c:v>44180</c:v>
                </c:pt>
                <c:pt idx="372">
                  <c:v>44211</c:v>
                </c:pt>
                <c:pt idx="373">
                  <c:v>44242</c:v>
                </c:pt>
                <c:pt idx="374">
                  <c:v>44270</c:v>
                </c:pt>
                <c:pt idx="375">
                  <c:v>44301</c:v>
                </c:pt>
                <c:pt idx="376">
                  <c:v>44331</c:v>
                </c:pt>
                <c:pt idx="377">
                  <c:v>44362</c:v>
                </c:pt>
                <c:pt idx="378">
                  <c:v>44392</c:v>
                </c:pt>
                <c:pt idx="379">
                  <c:v>44423</c:v>
                </c:pt>
                <c:pt idx="380">
                  <c:v>44454</c:v>
                </c:pt>
                <c:pt idx="381">
                  <c:v>44484</c:v>
                </c:pt>
                <c:pt idx="382">
                  <c:v>44515</c:v>
                </c:pt>
                <c:pt idx="383">
                  <c:v>44545</c:v>
                </c:pt>
                <c:pt idx="384">
                  <c:v>44576</c:v>
                </c:pt>
                <c:pt idx="385">
                  <c:v>44607</c:v>
                </c:pt>
                <c:pt idx="386">
                  <c:v>44635</c:v>
                </c:pt>
                <c:pt idx="387">
                  <c:v>44666</c:v>
                </c:pt>
                <c:pt idx="388">
                  <c:v>44696</c:v>
                </c:pt>
                <c:pt idx="389">
                  <c:v>44727</c:v>
                </c:pt>
                <c:pt idx="390">
                  <c:v>44757</c:v>
                </c:pt>
                <c:pt idx="391">
                  <c:v>44788</c:v>
                </c:pt>
                <c:pt idx="392">
                  <c:v>44819</c:v>
                </c:pt>
                <c:pt idx="393">
                  <c:v>44849</c:v>
                </c:pt>
                <c:pt idx="394">
                  <c:v>44880</c:v>
                </c:pt>
                <c:pt idx="395">
                  <c:v>44910</c:v>
                </c:pt>
                <c:pt idx="396">
                  <c:v>44941</c:v>
                </c:pt>
                <c:pt idx="397">
                  <c:v>44972</c:v>
                </c:pt>
                <c:pt idx="398">
                  <c:v>45000</c:v>
                </c:pt>
                <c:pt idx="399">
                  <c:v>45031</c:v>
                </c:pt>
                <c:pt idx="400">
                  <c:v>45061</c:v>
                </c:pt>
                <c:pt idx="401">
                  <c:v>45092</c:v>
                </c:pt>
                <c:pt idx="402">
                  <c:v>45122</c:v>
                </c:pt>
                <c:pt idx="403">
                  <c:v>45153</c:v>
                </c:pt>
                <c:pt idx="404">
                  <c:v>45184</c:v>
                </c:pt>
                <c:pt idx="405">
                  <c:v>45214</c:v>
                </c:pt>
                <c:pt idx="406">
                  <c:v>45245</c:v>
                </c:pt>
                <c:pt idx="407">
                  <c:v>45275</c:v>
                </c:pt>
                <c:pt idx="408">
                  <c:v>45306</c:v>
                </c:pt>
                <c:pt idx="409">
                  <c:v>45337</c:v>
                </c:pt>
                <c:pt idx="410">
                  <c:v>45366</c:v>
                </c:pt>
                <c:pt idx="411">
                  <c:v>45397</c:v>
                </c:pt>
                <c:pt idx="412">
                  <c:v>45427</c:v>
                </c:pt>
                <c:pt idx="413">
                  <c:v>45458</c:v>
                </c:pt>
                <c:pt idx="414">
                  <c:v>45488</c:v>
                </c:pt>
                <c:pt idx="415">
                  <c:v>45519</c:v>
                </c:pt>
                <c:pt idx="416">
                  <c:v>45550</c:v>
                </c:pt>
                <c:pt idx="417">
                  <c:v>45580</c:v>
                </c:pt>
                <c:pt idx="418">
                  <c:v>45611</c:v>
                </c:pt>
                <c:pt idx="419">
                  <c:v>45641</c:v>
                </c:pt>
                <c:pt idx="420">
                  <c:v>45672</c:v>
                </c:pt>
                <c:pt idx="421">
                  <c:v>45703</c:v>
                </c:pt>
                <c:pt idx="422">
                  <c:v>45731</c:v>
                </c:pt>
                <c:pt idx="423">
                  <c:v>45762</c:v>
                </c:pt>
                <c:pt idx="424">
                  <c:v>45792</c:v>
                </c:pt>
                <c:pt idx="425">
                  <c:v>45823</c:v>
                </c:pt>
              </c:numCache>
            </c:numRef>
          </c:cat>
          <c:val>
            <c:numRef>
              <c:f>'[미국 테일러룰1.xlsx]테일러룰_과거길게'!$H$260:$H$902</c:f>
              <c:numCache>
                <c:formatCode>General</c:formatCode>
                <c:ptCount val="643"/>
                <c:pt idx="0">
                  <c:v>8.25</c:v>
                </c:pt>
                <c:pt idx="1">
                  <c:v>8.25</c:v>
                </c:pt>
                <c:pt idx="2">
                  <c:v>8.25</c:v>
                </c:pt>
                <c:pt idx="3">
                  <c:v>8.25</c:v>
                </c:pt>
                <c:pt idx="4">
                  <c:v>8.25</c:v>
                </c:pt>
                <c:pt idx="5">
                  <c:v>8.25</c:v>
                </c:pt>
                <c:pt idx="6">
                  <c:v>8</c:v>
                </c:pt>
                <c:pt idx="7">
                  <c:v>8</c:v>
                </c:pt>
                <c:pt idx="8">
                  <c:v>8</c:v>
                </c:pt>
                <c:pt idx="9">
                  <c:v>7.75</c:v>
                </c:pt>
                <c:pt idx="10">
                  <c:v>7.5</c:v>
                </c:pt>
                <c:pt idx="11">
                  <c:v>7</c:v>
                </c:pt>
                <c:pt idx="12">
                  <c:v>6.75</c:v>
                </c:pt>
                <c:pt idx="13">
                  <c:v>6.25</c:v>
                </c:pt>
                <c:pt idx="14">
                  <c:v>6</c:v>
                </c:pt>
                <c:pt idx="15">
                  <c:v>5.75</c:v>
                </c:pt>
                <c:pt idx="16">
                  <c:v>5.75</c:v>
                </c:pt>
                <c:pt idx="17">
                  <c:v>5.75</c:v>
                </c:pt>
                <c:pt idx="18">
                  <c:v>5.75</c:v>
                </c:pt>
                <c:pt idx="19">
                  <c:v>5.5</c:v>
                </c:pt>
                <c:pt idx="20">
                  <c:v>5.25</c:v>
                </c:pt>
                <c:pt idx="21">
                  <c:v>5</c:v>
                </c:pt>
                <c:pt idx="22">
                  <c:v>4.75</c:v>
                </c:pt>
                <c:pt idx="23">
                  <c:v>4</c:v>
                </c:pt>
                <c:pt idx="24">
                  <c:v>4</c:v>
                </c:pt>
                <c:pt idx="25">
                  <c:v>4</c:v>
                </c:pt>
                <c:pt idx="26">
                  <c:v>4</c:v>
                </c:pt>
                <c:pt idx="27">
                  <c:v>3.75</c:v>
                </c:pt>
                <c:pt idx="28">
                  <c:v>3.75</c:v>
                </c:pt>
                <c:pt idx="29">
                  <c:v>3.75</c:v>
                </c:pt>
                <c:pt idx="30">
                  <c:v>3.25</c:v>
                </c:pt>
                <c:pt idx="31">
                  <c:v>3.25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3.25</c:v>
                </c:pt>
                <c:pt idx="50">
                  <c:v>3.5</c:v>
                </c:pt>
                <c:pt idx="51">
                  <c:v>3.75</c:v>
                </c:pt>
                <c:pt idx="52">
                  <c:v>4.25</c:v>
                </c:pt>
                <c:pt idx="53">
                  <c:v>4.25</c:v>
                </c:pt>
                <c:pt idx="54">
                  <c:v>4.25</c:v>
                </c:pt>
                <c:pt idx="55">
                  <c:v>4.75</c:v>
                </c:pt>
                <c:pt idx="56">
                  <c:v>4.75</c:v>
                </c:pt>
                <c:pt idx="57">
                  <c:v>4.75</c:v>
                </c:pt>
                <c:pt idx="58">
                  <c:v>5.5</c:v>
                </c:pt>
                <c:pt idx="59">
                  <c:v>5.5</c:v>
                </c:pt>
                <c:pt idx="60">
                  <c:v>5.5</c:v>
                </c:pt>
                <c:pt idx="61">
                  <c:v>6</c:v>
                </c:pt>
                <c:pt idx="62">
                  <c:v>6</c:v>
                </c:pt>
                <c:pt idx="63">
                  <c:v>6</c:v>
                </c:pt>
                <c:pt idx="64">
                  <c:v>6</c:v>
                </c:pt>
                <c:pt idx="65">
                  <c:v>6</c:v>
                </c:pt>
                <c:pt idx="66">
                  <c:v>5.75</c:v>
                </c:pt>
                <c:pt idx="67">
                  <c:v>5.75</c:v>
                </c:pt>
                <c:pt idx="68">
                  <c:v>5.75</c:v>
                </c:pt>
                <c:pt idx="69">
                  <c:v>5.75</c:v>
                </c:pt>
                <c:pt idx="70">
                  <c:v>5.75</c:v>
                </c:pt>
                <c:pt idx="71">
                  <c:v>5.5</c:v>
                </c:pt>
                <c:pt idx="72">
                  <c:v>5.25</c:v>
                </c:pt>
                <c:pt idx="73">
                  <c:v>5.25</c:v>
                </c:pt>
                <c:pt idx="74">
                  <c:v>5.25</c:v>
                </c:pt>
                <c:pt idx="75">
                  <c:v>5.25</c:v>
                </c:pt>
                <c:pt idx="76">
                  <c:v>5.25</c:v>
                </c:pt>
                <c:pt idx="77">
                  <c:v>5.25</c:v>
                </c:pt>
                <c:pt idx="78">
                  <c:v>5.25</c:v>
                </c:pt>
                <c:pt idx="79">
                  <c:v>5.25</c:v>
                </c:pt>
                <c:pt idx="80">
                  <c:v>5.25</c:v>
                </c:pt>
                <c:pt idx="81">
                  <c:v>5.25</c:v>
                </c:pt>
                <c:pt idx="82">
                  <c:v>5.25</c:v>
                </c:pt>
                <c:pt idx="83">
                  <c:v>5.25</c:v>
                </c:pt>
                <c:pt idx="84">
                  <c:v>5.25</c:v>
                </c:pt>
                <c:pt idx="85">
                  <c:v>5.25</c:v>
                </c:pt>
                <c:pt idx="86">
                  <c:v>5.5</c:v>
                </c:pt>
                <c:pt idx="87">
                  <c:v>5.5</c:v>
                </c:pt>
                <c:pt idx="88">
                  <c:v>5.5</c:v>
                </c:pt>
                <c:pt idx="89">
                  <c:v>5.5</c:v>
                </c:pt>
                <c:pt idx="90">
                  <c:v>5.5</c:v>
                </c:pt>
                <c:pt idx="91">
                  <c:v>5.5</c:v>
                </c:pt>
                <c:pt idx="92">
                  <c:v>5.5</c:v>
                </c:pt>
                <c:pt idx="93">
                  <c:v>5.5</c:v>
                </c:pt>
                <c:pt idx="94">
                  <c:v>5.5</c:v>
                </c:pt>
                <c:pt idx="95">
                  <c:v>5.5</c:v>
                </c:pt>
                <c:pt idx="96">
                  <c:v>5.5</c:v>
                </c:pt>
                <c:pt idx="97">
                  <c:v>5.5</c:v>
                </c:pt>
                <c:pt idx="98">
                  <c:v>5.5</c:v>
                </c:pt>
                <c:pt idx="99">
                  <c:v>5.5</c:v>
                </c:pt>
                <c:pt idx="100">
                  <c:v>5.5</c:v>
                </c:pt>
                <c:pt idx="101">
                  <c:v>5.5</c:v>
                </c:pt>
                <c:pt idx="102">
                  <c:v>5.5</c:v>
                </c:pt>
                <c:pt idx="103">
                  <c:v>5.5</c:v>
                </c:pt>
                <c:pt idx="104">
                  <c:v>5.25</c:v>
                </c:pt>
                <c:pt idx="105">
                  <c:v>5</c:v>
                </c:pt>
                <c:pt idx="106">
                  <c:v>4.75</c:v>
                </c:pt>
                <c:pt idx="107">
                  <c:v>4.75</c:v>
                </c:pt>
                <c:pt idx="108">
                  <c:v>4.75</c:v>
                </c:pt>
                <c:pt idx="109">
                  <c:v>4.75</c:v>
                </c:pt>
                <c:pt idx="110">
                  <c:v>4.75</c:v>
                </c:pt>
                <c:pt idx="111">
                  <c:v>4.75</c:v>
                </c:pt>
                <c:pt idx="112">
                  <c:v>4.75</c:v>
                </c:pt>
                <c:pt idx="113">
                  <c:v>5</c:v>
                </c:pt>
                <c:pt idx="114">
                  <c:v>5</c:v>
                </c:pt>
                <c:pt idx="115">
                  <c:v>5.25</c:v>
                </c:pt>
                <c:pt idx="116">
                  <c:v>5.25</c:v>
                </c:pt>
                <c:pt idx="117">
                  <c:v>5.25</c:v>
                </c:pt>
                <c:pt idx="118">
                  <c:v>5.5</c:v>
                </c:pt>
                <c:pt idx="119">
                  <c:v>5.5</c:v>
                </c:pt>
                <c:pt idx="120">
                  <c:v>5.5</c:v>
                </c:pt>
                <c:pt idx="121">
                  <c:v>5.75</c:v>
                </c:pt>
                <c:pt idx="122">
                  <c:v>6</c:v>
                </c:pt>
                <c:pt idx="123">
                  <c:v>6</c:v>
                </c:pt>
                <c:pt idx="124">
                  <c:v>6.5</c:v>
                </c:pt>
                <c:pt idx="125">
                  <c:v>6.5</c:v>
                </c:pt>
                <c:pt idx="126">
                  <c:v>6.5</c:v>
                </c:pt>
                <c:pt idx="127">
                  <c:v>6.5</c:v>
                </c:pt>
                <c:pt idx="128">
                  <c:v>6.5</c:v>
                </c:pt>
                <c:pt idx="129">
                  <c:v>6.5</c:v>
                </c:pt>
                <c:pt idx="130">
                  <c:v>6.5</c:v>
                </c:pt>
                <c:pt idx="131">
                  <c:v>6.5</c:v>
                </c:pt>
                <c:pt idx="132">
                  <c:v>5.5</c:v>
                </c:pt>
                <c:pt idx="133">
                  <c:v>5.5</c:v>
                </c:pt>
                <c:pt idx="134">
                  <c:v>5</c:v>
                </c:pt>
                <c:pt idx="135">
                  <c:v>4.5</c:v>
                </c:pt>
                <c:pt idx="136">
                  <c:v>4</c:v>
                </c:pt>
                <c:pt idx="137">
                  <c:v>3.75</c:v>
                </c:pt>
                <c:pt idx="138">
                  <c:v>3.75</c:v>
                </c:pt>
                <c:pt idx="139">
                  <c:v>3.5</c:v>
                </c:pt>
                <c:pt idx="140">
                  <c:v>3</c:v>
                </c:pt>
                <c:pt idx="141">
                  <c:v>2.5</c:v>
                </c:pt>
                <c:pt idx="142">
                  <c:v>2</c:v>
                </c:pt>
                <c:pt idx="143">
                  <c:v>1.75</c:v>
                </c:pt>
                <c:pt idx="144">
                  <c:v>1.75</c:v>
                </c:pt>
                <c:pt idx="145">
                  <c:v>1.75</c:v>
                </c:pt>
                <c:pt idx="146">
                  <c:v>1.75</c:v>
                </c:pt>
                <c:pt idx="147">
                  <c:v>1.75</c:v>
                </c:pt>
                <c:pt idx="148">
                  <c:v>1.75</c:v>
                </c:pt>
                <c:pt idx="149">
                  <c:v>1.75</c:v>
                </c:pt>
                <c:pt idx="150">
                  <c:v>1.75</c:v>
                </c:pt>
                <c:pt idx="151">
                  <c:v>1.75</c:v>
                </c:pt>
                <c:pt idx="152">
                  <c:v>1.75</c:v>
                </c:pt>
                <c:pt idx="153">
                  <c:v>1.75</c:v>
                </c:pt>
                <c:pt idx="154">
                  <c:v>1.25</c:v>
                </c:pt>
                <c:pt idx="155">
                  <c:v>1.25</c:v>
                </c:pt>
                <c:pt idx="156">
                  <c:v>1.25</c:v>
                </c:pt>
                <c:pt idx="157">
                  <c:v>1.25</c:v>
                </c:pt>
                <c:pt idx="158">
                  <c:v>1.25</c:v>
                </c:pt>
                <c:pt idx="159">
                  <c:v>1.25</c:v>
                </c:pt>
                <c:pt idx="160">
                  <c:v>1.25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1.25</c:v>
                </c:pt>
                <c:pt idx="174">
                  <c:v>1.25</c:v>
                </c:pt>
                <c:pt idx="175">
                  <c:v>1.5</c:v>
                </c:pt>
                <c:pt idx="176">
                  <c:v>1.75</c:v>
                </c:pt>
                <c:pt idx="177">
                  <c:v>1.75</c:v>
                </c:pt>
                <c:pt idx="178">
                  <c:v>2</c:v>
                </c:pt>
                <c:pt idx="179">
                  <c:v>2.25</c:v>
                </c:pt>
                <c:pt idx="180">
                  <c:v>2.25</c:v>
                </c:pt>
                <c:pt idx="181">
                  <c:v>2.5</c:v>
                </c:pt>
                <c:pt idx="182">
                  <c:v>2.75</c:v>
                </c:pt>
                <c:pt idx="183">
                  <c:v>2.75</c:v>
                </c:pt>
                <c:pt idx="184">
                  <c:v>3</c:v>
                </c:pt>
                <c:pt idx="185">
                  <c:v>3.25</c:v>
                </c:pt>
                <c:pt idx="186">
                  <c:v>3.25</c:v>
                </c:pt>
                <c:pt idx="187">
                  <c:v>3.5</c:v>
                </c:pt>
                <c:pt idx="188">
                  <c:v>3.75</c:v>
                </c:pt>
                <c:pt idx="189">
                  <c:v>3.75</c:v>
                </c:pt>
                <c:pt idx="190">
                  <c:v>4</c:v>
                </c:pt>
                <c:pt idx="191">
                  <c:v>4.25</c:v>
                </c:pt>
                <c:pt idx="192">
                  <c:v>4.5</c:v>
                </c:pt>
                <c:pt idx="193">
                  <c:v>4.5</c:v>
                </c:pt>
                <c:pt idx="194">
                  <c:v>4.75</c:v>
                </c:pt>
                <c:pt idx="195">
                  <c:v>4.75</c:v>
                </c:pt>
                <c:pt idx="196">
                  <c:v>5</c:v>
                </c:pt>
                <c:pt idx="197">
                  <c:v>5.25</c:v>
                </c:pt>
                <c:pt idx="198">
                  <c:v>5.25</c:v>
                </c:pt>
                <c:pt idx="199">
                  <c:v>5.25</c:v>
                </c:pt>
                <c:pt idx="200">
                  <c:v>5.25</c:v>
                </c:pt>
                <c:pt idx="201">
                  <c:v>5.25</c:v>
                </c:pt>
                <c:pt idx="202">
                  <c:v>5.25</c:v>
                </c:pt>
                <c:pt idx="203">
                  <c:v>5.25</c:v>
                </c:pt>
                <c:pt idx="204">
                  <c:v>5.25</c:v>
                </c:pt>
                <c:pt idx="205">
                  <c:v>5.25</c:v>
                </c:pt>
                <c:pt idx="206">
                  <c:v>5.25</c:v>
                </c:pt>
                <c:pt idx="207">
                  <c:v>5.25</c:v>
                </c:pt>
                <c:pt idx="208">
                  <c:v>5.25</c:v>
                </c:pt>
                <c:pt idx="209">
                  <c:v>5.25</c:v>
                </c:pt>
                <c:pt idx="210">
                  <c:v>5.25</c:v>
                </c:pt>
                <c:pt idx="211">
                  <c:v>5.25</c:v>
                </c:pt>
                <c:pt idx="212">
                  <c:v>4.75</c:v>
                </c:pt>
                <c:pt idx="213">
                  <c:v>4.5</c:v>
                </c:pt>
                <c:pt idx="214">
                  <c:v>4.5</c:v>
                </c:pt>
                <c:pt idx="215">
                  <c:v>4.25</c:v>
                </c:pt>
                <c:pt idx="216">
                  <c:v>3</c:v>
                </c:pt>
                <c:pt idx="217">
                  <c:v>3</c:v>
                </c:pt>
                <c:pt idx="218">
                  <c:v>2.25</c:v>
                </c:pt>
                <c:pt idx="219">
                  <c:v>2</c:v>
                </c:pt>
                <c:pt idx="220">
                  <c:v>2</c:v>
                </c:pt>
                <c:pt idx="221">
                  <c:v>2</c:v>
                </c:pt>
                <c:pt idx="222">
                  <c:v>2</c:v>
                </c:pt>
                <c:pt idx="223">
                  <c:v>2</c:v>
                </c:pt>
                <c:pt idx="224">
                  <c:v>2</c:v>
                </c:pt>
                <c:pt idx="225">
                  <c:v>1</c:v>
                </c:pt>
                <c:pt idx="226">
                  <c:v>1</c:v>
                </c:pt>
                <c:pt idx="227">
                  <c:v>0.25</c:v>
                </c:pt>
                <c:pt idx="228">
                  <c:v>0.25</c:v>
                </c:pt>
                <c:pt idx="229">
                  <c:v>0.25</c:v>
                </c:pt>
                <c:pt idx="230">
                  <c:v>0.25</c:v>
                </c:pt>
                <c:pt idx="231">
                  <c:v>0.25</c:v>
                </c:pt>
                <c:pt idx="232">
                  <c:v>0.25</c:v>
                </c:pt>
                <c:pt idx="233">
                  <c:v>0.25</c:v>
                </c:pt>
                <c:pt idx="234">
                  <c:v>0.25</c:v>
                </c:pt>
                <c:pt idx="235">
                  <c:v>0.25</c:v>
                </c:pt>
                <c:pt idx="236">
                  <c:v>0.25</c:v>
                </c:pt>
                <c:pt idx="237">
                  <c:v>0.25</c:v>
                </c:pt>
                <c:pt idx="238">
                  <c:v>0.25</c:v>
                </c:pt>
                <c:pt idx="239">
                  <c:v>0.25</c:v>
                </c:pt>
                <c:pt idx="240">
                  <c:v>0.25</c:v>
                </c:pt>
                <c:pt idx="241">
                  <c:v>0.25</c:v>
                </c:pt>
                <c:pt idx="242">
                  <c:v>0.25</c:v>
                </c:pt>
                <c:pt idx="243">
                  <c:v>0.25</c:v>
                </c:pt>
                <c:pt idx="244">
                  <c:v>0.25</c:v>
                </c:pt>
                <c:pt idx="245">
                  <c:v>0.25</c:v>
                </c:pt>
                <c:pt idx="246">
                  <c:v>0.25</c:v>
                </c:pt>
                <c:pt idx="247">
                  <c:v>0.25</c:v>
                </c:pt>
                <c:pt idx="248">
                  <c:v>0.25</c:v>
                </c:pt>
                <c:pt idx="249">
                  <c:v>0.25</c:v>
                </c:pt>
                <c:pt idx="250">
                  <c:v>0.25</c:v>
                </c:pt>
                <c:pt idx="251">
                  <c:v>0.25</c:v>
                </c:pt>
                <c:pt idx="252">
                  <c:v>0.25</c:v>
                </c:pt>
                <c:pt idx="253">
                  <c:v>0.25</c:v>
                </c:pt>
                <c:pt idx="254">
                  <c:v>0.25</c:v>
                </c:pt>
                <c:pt idx="255">
                  <c:v>0.25</c:v>
                </c:pt>
                <c:pt idx="256">
                  <c:v>0.25</c:v>
                </c:pt>
                <c:pt idx="257">
                  <c:v>0.25</c:v>
                </c:pt>
                <c:pt idx="258">
                  <c:v>0.25</c:v>
                </c:pt>
                <c:pt idx="259">
                  <c:v>0.25</c:v>
                </c:pt>
                <c:pt idx="260">
                  <c:v>0.25</c:v>
                </c:pt>
                <c:pt idx="261">
                  <c:v>0.25</c:v>
                </c:pt>
                <c:pt idx="262">
                  <c:v>0.25</c:v>
                </c:pt>
                <c:pt idx="263">
                  <c:v>0.25</c:v>
                </c:pt>
                <c:pt idx="264">
                  <c:v>0.25</c:v>
                </c:pt>
                <c:pt idx="265">
                  <c:v>0.25</c:v>
                </c:pt>
                <c:pt idx="266">
                  <c:v>0.25</c:v>
                </c:pt>
                <c:pt idx="267">
                  <c:v>0.25</c:v>
                </c:pt>
                <c:pt idx="268">
                  <c:v>0.25</c:v>
                </c:pt>
                <c:pt idx="269">
                  <c:v>0.25</c:v>
                </c:pt>
                <c:pt idx="270">
                  <c:v>0.25</c:v>
                </c:pt>
                <c:pt idx="271">
                  <c:v>0.25</c:v>
                </c:pt>
                <c:pt idx="272">
                  <c:v>0.25</c:v>
                </c:pt>
                <c:pt idx="273">
                  <c:v>0.25</c:v>
                </c:pt>
                <c:pt idx="274">
                  <c:v>0.25</c:v>
                </c:pt>
                <c:pt idx="275">
                  <c:v>0.25</c:v>
                </c:pt>
                <c:pt idx="276">
                  <c:v>0.25</c:v>
                </c:pt>
                <c:pt idx="277">
                  <c:v>0.25</c:v>
                </c:pt>
                <c:pt idx="278">
                  <c:v>0.25</c:v>
                </c:pt>
                <c:pt idx="279">
                  <c:v>0.25</c:v>
                </c:pt>
                <c:pt idx="280">
                  <c:v>0.25</c:v>
                </c:pt>
                <c:pt idx="281">
                  <c:v>0.25</c:v>
                </c:pt>
                <c:pt idx="282">
                  <c:v>0.25</c:v>
                </c:pt>
                <c:pt idx="283">
                  <c:v>0.25</c:v>
                </c:pt>
                <c:pt idx="284">
                  <c:v>0.25</c:v>
                </c:pt>
                <c:pt idx="285">
                  <c:v>0.25</c:v>
                </c:pt>
                <c:pt idx="286">
                  <c:v>0.25</c:v>
                </c:pt>
                <c:pt idx="287">
                  <c:v>0.25</c:v>
                </c:pt>
                <c:pt idx="288">
                  <c:v>0.25</c:v>
                </c:pt>
                <c:pt idx="289">
                  <c:v>0.25</c:v>
                </c:pt>
                <c:pt idx="290">
                  <c:v>0.25</c:v>
                </c:pt>
                <c:pt idx="291">
                  <c:v>0.25</c:v>
                </c:pt>
                <c:pt idx="292">
                  <c:v>0.25</c:v>
                </c:pt>
                <c:pt idx="293">
                  <c:v>0.25</c:v>
                </c:pt>
                <c:pt idx="294">
                  <c:v>0.25</c:v>
                </c:pt>
                <c:pt idx="295">
                  <c:v>0.25</c:v>
                </c:pt>
                <c:pt idx="296">
                  <c:v>0.25</c:v>
                </c:pt>
                <c:pt idx="297">
                  <c:v>0.25</c:v>
                </c:pt>
                <c:pt idx="298">
                  <c:v>0.25</c:v>
                </c:pt>
                <c:pt idx="299">
                  <c:v>0.25</c:v>
                </c:pt>
                <c:pt idx="300">
                  <c:v>0.25</c:v>
                </c:pt>
                <c:pt idx="301">
                  <c:v>0.25</c:v>
                </c:pt>
                <c:pt idx="302">
                  <c:v>0.25</c:v>
                </c:pt>
                <c:pt idx="303">
                  <c:v>0.25</c:v>
                </c:pt>
                <c:pt idx="304">
                  <c:v>0.25</c:v>
                </c:pt>
                <c:pt idx="305">
                  <c:v>0.25</c:v>
                </c:pt>
                <c:pt idx="306">
                  <c:v>0.25</c:v>
                </c:pt>
                <c:pt idx="307">
                  <c:v>0.25</c:v>
                </c:pt>
                <c:pt idx="308">
                  <c:v>0.25</c:v>
                </c:pt>
                <c:pt idx="309">
                  <c:v>0.25</c:v>
                </c:pt>
                <c:pt idx="310">
                  <c:v>0.25</c:v>
                </c:pt>
                <c:pt idx="311">
                  <c:v>0.5</c:v>
                </c:pt>
                <c:pt idx="312">
                  <c:v>0.5</c:v>
                </c:pt>
                <c:pt idx="313">
                  <c:v>0.5</c:v>
                </c:pt>
                <c:pt idx="314">
                  <c:v>0.5</c:v>
                </c:pt>
                <c:pt idx="315">
                  <c:v>0.5</c:v>
                </c:pt>
                <c:pt idx="316">
                  <c:v>0.5</c:v>
                </c:pt>
                <c:pt idx="317">
                  <c:v>0.5</c:v>
                </c:pt>
                <c:pt idx="318">
                  <c:v>0.5</c:v>
                </c:pt>
                <c:pt idx="319">
                  <c:v>0.5</c:v>
                </c:pt>
                <c:pt idx="320">
                  <c:v>0.5</c:v>
                </c:pt>
                <c:pt idx="321">
                  <c:v>0.5</c:v>
                </c:pt>
                <c:pt idx="322">
                  <c:v>0.5</c:v>
                </c:pt>
                <c:pt idx="323">
                  <c:v>0.75</c:v>
                </c:pt>
                <c:pt idx="324">
                  <c:v>0.75</c:v>
                </c:pt>
                <c:pt idx="325">
                  <c:v>0.75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1.25</c:v>
                </c:pt>
                <c:pt idx="330">
                  <c:v>1.25</c:v>
                </c:pt>
                <c:pt idx="331">
                  <c:v>1.25</c:v>
                </c:pt>
                <c:pt idx="332">
                  <c:v>1.25</c:v>
                </c:pt>
                <c:pt idx="333">
                  <c:v>1.25</c:v>
                </c:pt>
                <c:pt idx="334">
                  <c:v>1.25</c:v>
                </c:pt>
                <c:pt idx="335">
                  <c:v>1.5</c:v>
                </c:pt>
                <c:pt idx="336">
                  <c:v>1.5</c:v>
                </c:pt>
                <c:pt idx="337">
                  <c:v>1.5</c:v>
                </c:pt>
                <c:pt idx="338">
                  <c:v>1.75</c:v>
                </c:pt>
                <c:pt idx="339">
                  <c:v>1.75</c:v>
                </c:pt>
                <c:pt idx="340">
                  <c:v>1.75</c:v>
                </c:pt>
                <c:pt idx="341">
                  <c:v>2</c:v>
                </c:pt>
                <c:pt idx="342">
                  <c:v>2</c:v>
                </c:pt>
                <c:pt idx="343">
                  <c:v>2</c:v>
                </c:pt>
                <c:pt idx="344">
                  <c:v>2.25</c:v>
                </c:pt>
                <c:pt idx="345">
                  <c:v>2.25</c:v>
                </c:pt>
                <c:pt idx="346">
                  <c:v>2.25</c:v>
                </c:pt>
                <c:pt idx="347">
                  <c:v>2.5</c:v>
                </c:pt>
                <c:pt idx="348">
                  <c:v>2.5</c:v>
                </c:pt>
                <c:pt idx="349">
                  <c:v>2.5</c:v>
                </c:pt>
                <c:pt idx="350">
                  <c:v>2.5</c:v>
                </c:pt>
                <c:pt idx="351">
                  <c:v>2.5</c:v>
                </c:pt>
                <c:pt idx="352">
                  <c:v>2.5</c:v>
                </c:pt>
                <c:pt idx="353">
                  <c:v>2.5</c:v>
                </c:pt>
                <c:pt idx="354">
                  <c:v>2.5</c:v>
                </c:pt>
                <c:pt idx="355">
                  <c:v>2.25</c:v>
                </c:pt>
                <c:pt idx="356">
                  <c:v>2</c:v>
                </c:pt>
                <c:pt idx="357">
                  <c:v>1.75</c:v>
                </c:pt>
                <c:pt idx="358">
                  <c:v>1.75</c:v>
                </c:pt>
                <c:pt idx="359">
                  <c:v>1.75</c:v>
                </c:pt>
                <c:pt idx="360">
                  <c:v>1.75</c:v>
                </c:pt>
                <c:pt idx="361">
                  <c:v>1.75</c:v>
                </c:pt>
                <c:pt idx="362">
                  <c:v>0.25</c:v>
                </c:pt>
                <c:pt idx="363">
                  <c:v>0.25</c:v>
                </c:pt>
                <c:pt idx="364">
                  <c:v>0.25</c:v>
                </c:pt>
                <c:pt idx="365">
                  <c:v>0.25</c:v>
                </c:pt>
                <c:pt idx="366">
                  <c:v>0.25</c:v>
                </c:pt>
                <c:pt idx="367">
                  <c:v>0.25</c:v>
                </c:pt>
                <c:pt idx="368">
                  <c:v>0.25</c:v>
                </c:pt>
                <c:pt idx="369">
                  <c:v>0.25</c:v>
                </c:pt>
                <c:pt idx="370">
                  <c:v>0.25</c:v>
                </c:pt>
                <c:pt idx="371">
                  <c:v>0.25</c:v>
                </c:pt>
                <c:pt idx="372">
                  <c:v>0.25</c:v>
                </c:pt>
                <c:pt idx="373">
                  <c:v>0.25</c:v>
                </c:pt>
                <c:pt idx="374">
                  <c:v>0.25</c:v>
                </c:pt>
                <c:pt idx="375">
                  <c:v>0.25</c:v>
                </c:pt>
                <c:pt idx="376">
                  <c:v>0.25</c:v>
                </c:pt>
                <c:pt idx="377">
                  <c:v>0.25</c:v>
                </c:pt>
                <c:pt idx="378">
                  <c:v>0.25</c:v>
                </c:pt>
                <c:pt idx="379">
                  <c:v>0.25</c:v>
                </c:pt>
                <c:pt idx="380">
                  <c:v>0.25</c:v>
                </c:pt>
                <c:pt idx="381">
                  <c:v>0.25</c:v>
                </c:pt>
                <c:pt idx="382">
                  <c:v>0.25</c:v>
                </c:pt>
                <c:pt idx="383">
                  <c:v>0.25</c:v>
                </c:pt>
                <c:pt idx="384">
                  <c:v>0.25</c:v>
                </c:pt>
                <c:pt idx="385">
                  <c:v>0.25</c:v>
                </c:pt>
                <c:pt idx="386">
                  <c:v>0.5</c:v>
                </c:pt>
                <c:pt idx="387">
                  <c:v>0.5</c:v>
                </c:pt>
                <c:pt idx="388">
                  <c:v>1</c:v>
                </c:pt>
                <c:pt idx="389">
                  <c:v>1.75</c:v>
                </c:pt>
                <c:pt idx="390">
                  <c:v>2.5</c:v>
                </c:pt>
                <c:pt idx="391">
                  <c:v>2.5</c:v>
                </c:pt>
                <c:pt idx="392">
                  <c:v>3.25</c:v>
                </c:pt>
                <c:pt idx="393">
                  <c:v>3.25</c:v>
                </c:pt>
                <c:pt idx="394">
                  <c:v>4</c:v>
                </c:pt>
                <c:pt idx="395">
                  <c:v>4.5</c:v>
                </c:pt>
                <c:pt idx="396">
                  <c:v>4.5</c:v>
                </c:pt>
                <c:pt idx="397">
                  <c:v>4.75</c:v>
                </c:pt>
                <c:pt idx="398">
                  <c:v>5</c:v>
                </c:pt>
                <c:pt idx="399">
                  <c:v>5</c:v>
                </c:pt>
                <c:pt idx="400">
                  <c:v>5.25</c:v>
                </c:pt>
                <c:pt idx="401">
                  <c:v>5.25</c:v>
                </c:pt>
                <c:pt idx="402">
                  <c:v>5.5</c:v>
                </c:pt>
                <c:pt idx="403">
                  <c:v>5.5</c:v>
                </c:pt>
                <c:pt idx="404">
                  <c:v>5.5</c:v>
                </c:pt>
                <c:pt idx="405">
                  <c:v>5.5</c:v>
                </c:pt>
                <c:pt idx="406">
                  <c:v>5.5</c:v>
                </c:pt>
                <c:pt idx="407">
                  <c:v>5.5</c:v>
                </c:pt>
                <c:pt idx="408">
                  <c:v>5.5</c:v>
                </c:pt>
                <c:pt idx="409">
                  <c:v>5.5</c:v>
                </c:pt>
                <c:pt idx="410">
                  <c:v>5.5</c:v>
                </c:pt>
                <c:pt idx="411">
                  <c:v>5.5</c:v>
                </c:pt>
                <c:pt idx="412">
                  <c:v>5.5</c:v>
                </c:pt>
                <c:pt idx="413">
                  <c:v>5.5</c:v>
                </c:pt>
                <c:pt idx="414">
                  <c:v>5.5</c:v>
                </c:pt>
                <c:pt idx="415">
                  <c:v>5.5</c:v>
                </c:pt>
                <c:pt idx="416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B-3CD9-4F31-804F-C041F2B457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1648799"/>
        <c:axId val="681166031"/>
      </c:lineChart>
      <c:dateAx>
        <c:axId val="441648799"/>
        <c:scaling>
          <c:orientation val="minMax"/>
          <c:min val="32874"/>
        </c:scaling>
        <c:delete val="0"/>
        <c:axPos val="b"/>
        <c:numFmt formatCode="yy" sourceLinked="0"/>
        <c:majorTickMark val="out"/>
        <c:minorTickMark val="none"/>
        <c:tickLblPos val="low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endParaRPr lang="ko-KR"/>
          </a:p>
        </c:txPr>
        <c:crossAx val="681166031"/>
        <c:crosses val="autoZero"/>
        <c:auto val="1"/>
        <c:lblOffset val="100"/>
        <c:baseTimeUnit val="months"/>
        <c:majorUnit val="60"/>
        <c:majorTimeUnit val="months"/>
      </c:dateAx>
      <c:valAx>
        <c:axId val="681166031"/>
        <c:scaling>
          <c:orientation val="minMax"/>
          <c:max val="10"/>
          <c:min val="-10"/>
        </c:scaling>
        <c:delete val="0"/>
        <c:axPos val="l"/>
        <c:numFmt formatCode="0_ " sourceLinked="0"/>
        <c:majorTickMark val="out"/>
        <c:minorTickMark val="none"/>
        <c:tickLblPos val="nextTo"/>
        <c:spPr>
          <a:noFill/>
          <a:ln w="3175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endParaRPr lang="ko-KR"/>
          </a:p>
        </c:txPr>
        <c:crossAx val="441648799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572700296735904"/>
          <c:y val="7.0175438596491224E-2"/>
          <c:w val="0.8617920979462137"/>
          <c:h val="7.7416375584630867E-2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삼성긴고딕OTF Light"/>
              <a:ea typeface="삼성긴고딕OTF Light"/>
              <a:cs typeface="삼성긴고딕OTF Light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25400" cap="flat" cmpd="sng" algn="ctr">
      <a:noFill/>
      <a:round/>
    </a:ln>
    <a:effectLst/>
  </c:spPr>
  <c:txPr>
    <a:bodyPr/>
    <a:lstStyle/>
    <a:p>
      <a:pPr>
        <a:defRPr sz="900">
          <a:solidFill>
            <a:srgbClr val="000000"/>
          </a:solidFill>
          <a:latin typeface="삼성긴고딕OTF Light"/>
          <a:ea typeface="삼성긴고딕OTF Light"/>
          <a:cs typeface="삼성긴고딕OTF Light"/>
        </a:defRPr>
      </a:pPr>
      <a:endParaRPr lang="ko-KR"/>
    </a:p>
  </c:txPr>
  <c:externalData r:id="rId4">
    <c:autoUpdate val="0"/>
  </c:externalData>
  <c:userShapes r:id="rId5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645649736904703E-2"/>
          <c:y val="0.12301288584339833"/>
          <c:w val="0.87501483679525227"/>
          <c:h val="0.77639097744360908"/>
        </c:manualLayout>
      </c:layout>
      <c:lineChart>
        <c:grouping val="standard"/>
        <c:varyColors val="0"/>
        <c:ser>
          <c:idx val="0"/>
          <c:order val="0"/>
          <c:tx>
            <c:strRef>
              <c:f>'[중립금리 논쟁.xlsx]Sheet1'!$B$2</c:f>
              <c:strCache>
                <c:ptCount val="1"/>
                <c:pt idx="0">
                  <c:v>미국 기준금리</c:v>
                </c:pt>
              </c:strCache>
            </c:strRef>
          </c:tx>
          <c:spPr>
            <a:ln w="19050" cap="rnd">
              <a:solidFill>
                <a:srgbClr val="0046DE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54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A9-460A-AFB1-5CA648AAA6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/>
                    <a:ea typeface="삼성긴고딕OTF Light"/>
                    <a:cs typeface="삼성긴고딕OTF Light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'[중립금리 논쟁.xlsx]Sheet1'!$A$738:$A$1415</c:f>
              <c:numCache>
                <c:formatCode>m/d/yyyy</c:formatCode>
                <c:ptCount val="678"/>
                <c:pt idx="0">
                  <c:v>41642</c:v>
                </c:pt>
                <c:pt idx="1">
                  <c:v>41649</c:v>
                </c:pt>
                <c:pt idx="2">
                  <c:v>41656</c:v>
                </c:pt>
                <c:pt idx="3">
                  <c:v>41663</c:v>
                </c:pt>
                <c:pt idx="4">
                  <c:v>41670</c:v>
                </c:pt>
                <c:pt idx="5">
                  <c:v>41677</c:v>
                </c:pt>
                <c:pt idx="6">
                  <c:v>41684</c:v>
                </c:pt>
                <c:pt idx="7">
                  <c:v>41691</c:v>
                </c:pt>
                <c:pt idx="8">
                  <c:v>41698</c:v>
                </c:pt>
                <c:pt idx="9">
                  <c:v>41705</c:v>
                </c:pt>
                <c:pt idx="10">
                  <c:v>41712</c:v>
                </c:pt>
                <c:pt idx="11">
                  <c:v>41719</c:v>
                </c:pt>
                <c:pt idx="12">
                  <c:v>41726</c:v>
                </c:pt>
                <c:pt idx="13">
                  <c:v>41733</c:v>
                </c:pt>
                <c:pt idx="14">
                  <c:v>41740</c:v>
                </c:pt>
                <c:pt idx="15">
                  <c:v>41747</c:v>
                </c:pt>
                <c:pt idx="16">
                  <c:v>41754</c:v>
                </c:pt>
                <c:pt idx="17">
                  <c:v>41761</c:v>
                </c:pt>
                <c:pt idx="18">
                  <c:v>41768</c:v>
                </c:pt>
                <c:pt idx="19">
                  <c:v>41775</c:v>
                </c:pt>
                <c:pt idx="20">
                  <c:v>41782</c:v>
                </c:pt>
                <c:pt idx="21">
                  <c:v>41789</c:v>
                </c:pt>
                <c:pt idx="22">
                  <c:v>41796</c:v>
                </c:pt>
                <c:pt idx="23">
                  <c:v>41803</c:v>
                </c:pt>
                <c:pt idx="24">
                  <c:v>41810</c:v>
                </c:pt>
                <c:pt idx="25">
                  <c:v>41817</c:v>
                </c:pt>
                <c:pt idx="26">
                  <c:v>41824</c:v>
                </c:pt>
                <c:pt idx="27">
                  <c:v>41831</c:v>
                </c:pt>
                <c:pt idx="28">
                  <c:v>41838</c:v>
                </c:pt>
                <c:pt idx="29">
                  <c:v>41845</c:v>
                </c:pt>
                <c:pt idx="30">
                  <c:v>41852</c:v>
                </c:pt>
                <c:pt idx="31">
                  <c:v>41859</c:v>
                </c:pt>
                <c:pt idx="32">
                  <c:v>41866</c:v>
                </c:pt>
                <c:pt idx="33">
                  <c:v>41873</c:v>
                </c:pt>
                <c:pt idx="34">
                  <c:v>41880</c:v>
                </c:pt>
                <c:pt idx="35">
                  <c:v>41887</c:v>
                </c:pt>
                <c:pt idx="36">
                  <c:v>41894</c:v>
                </c:pt>
                <c:pt idx="37">
                  <c:v>41901</c:v>
                </c:pt>
                <c:pt idx="38">
                  <c:v>41908</c:v>
                </c:pt>
                <c:pt idx="39">
                  <c:v>41915</c:v>
                </c:pt>
                <c:pt idx="40">
                  <c:v>41922</c:v>
                </c:pt>
                <c:pt idx="41">
                  <c:v>41929</c:v>
                </c:pt>
                <c:pt idx="42">
                  <c:v>41936</c:v>
                </c:pt>
                <c:pt idx="43">
                  <c:v>41943</c:v>
                </c:pt>
                <c:pt idx="44">
                  <c:v>41950</c:v>
                </c:pt>
                <c:pt idx="45">
                  <c:v>41957</c:v>
                </c:pt>
                <c:pt idx="46">
                  <c:v>41964</c:v>
                </c:pt>
                <c:pt idx="47">
                  <c:v>41971</c:v>
                </c:pt>
                <c:pt idx="48">
                  <c:v>41978</c:v>
                </c:pt>
                <c:pt idx="49">
                  <c:v>41985</c:v>
                </c:pt>
                <c:pt idx="50">
                  <c:v>41992</c:v>
                </c:pt>
                <c:pt idx="51">
                  <c:v>41999</c:v>
                </c:pt>
                <c:pt idx="52">
                  <c:v>42006</c:v>
                </c:pt>
                <c:pt idx="53">
                  <c:v>42013</c:v>
                </c:pt>
                <c:pt idx="54">
                  <c:v>42020</c:v>
                </c:pt>
                <c:pt idx="55">
                  <c:v>42027</c:v>
                </c:pt>
                <c:pt idx="56">
                  <c:v>42034</c:v>
                </c:pt>
                <c:pt idx="57">
                  <c:v>42041</c:v>
                </c:pt>
                <c:pt idx="58">
                  <c:v>42048</c:v>
                </c:pt>
                <c:pt idx="59">
                  <c:v>42055</c:v>
                </c:pt>
                <c:pt idx="60">
                  <c:v>42062</c:v>
                </c:pt>
                <c:pt idx="61">
                  <c:v>42069</c:v>
                </c:pt>
                <c:pt idx="62">
                  <c:v>42076</c:v>
                </c:pt>
                <c:pt idx="63">
                  <c:v>42083</c:v>
                </c:pt>
                <c:pt idx="64">
                  <c:v>42090</c:v>
                </c:pt>
                <c:pt idx="65">
                  <c:v>42097</c:v>
                </c:pt>
                <c:pt idx="66">
                  <c:v>42104</c:v>
                </c:pt>
                <c:pt idx="67">
                  <c:v>42111</c:v>
                </c:pt>
                <c:pt idx="68">
                  <c:v>42118</c:v>
                </c:pt>
                <c:pt idx="69">
                  <c:v>42125</c:v>
                </c:pt>
                <c:pt idx="70">
                  <c:v>42132</c:v>
                </c:pt>
                <c:pt idx="71">
                  <c:v>42139</c:v>
                </c:pt>
                <c:pt idx="72">
                  <c:v>42146</c:v>
                </c:pt>
                <c:pt idx="73">
                  <c:v>42153</c:v>
                </c:pt>
                <c:pt idx="74">
                  <c:v>42160</c:v>
                </c:pt>
                <c:pt idx="75">
                  <c:v>42167</c:v>
                </c:pt>
                <c:pt idx="76">
                  <c:v>42174</c:v>
                </c:pt>
                <c:pt idx="77">
                  <c:v>42181</c:v>
                </c:pt>
                <c:pt idx="78">
                  <c:v>42188</c:v>
                </c:pt>
                <c:pt idx="79">
                  <c:v>42195</c:v>
                </c:pt>
                <c:pt idx="80">
                  <c:v>42202</c:v>
                </c:pt>
                <c:pt idx="81">
                  <c:v>42209</c:v>
                </c:pt>
                <c:pt idx="82">
                  <c:v>42216</c:v>
                </c:pt>
                <c:pt idx="83">
                  <c:v>42223</c:v>
                </c:pt>
                <c:pt idx="84">
                  <c:v>42230</c:v>
                </c:pt>
                <c:pt idx="85">
                  <c:v>42237</c:v>
                </c:pt>
                <c:pt idx="86">
                  <c:v>42244</c:v>
                </c:pt>
                <c:pt idx="87">
                  <c:v>42251</c:v>
                </c:pt>
                <c:pt idx="88">
                  <c:v>42258</c:v>
                </c:pt>
                <c:pt idx="89">
                  <c:v>42265</c:v>
                </c:pt>
                <c:pt idx="90">
                  <c:v>42272</c:v>
                </c:pt>
                <c:pt idx="91">
                  <c:v>42279</c:v>
                </c:pt>
                <c:pt idx="92">
                  <c:v>42286</c:v>
                </c:pt>
                <c:pt idx="93">
                  <c:v>42293</c:v>
                </c:pt>
                <c:pt idx="94">
                  <c:v>42300</c:v>
                </c:pt>
                <c:pt idx="95">
                  <c:v>42307</c:v>
                </c:pt>
                <c:pt idx="96">
                  <c:v>42314</c:v>
                </c:pt>
                <c:pt idx="97">
                  <c:v>42321</c:v>
                </c:pt>
                <c:pt idx="98">
                  <c:v>42328</c:v>
                </c:pt>
                <c:pt idx="99">
                  <c:v>42335</c:v>
                </c:pt>
                <c:pt idx="100">
                  <c:v>42342</c:v>
                </c:pt>
                <c:pt idx="101">
                  <c:v>42349</c:v>
                </c:pt>
                <c:pt idx="102">
                  <c:v>42356</c:v>
                </c:pt>
                <c:pt idx="103">
                  <c:v>42363</c:v>
                </c:pt>
                <c:pt idx="104">
                  <c:v>42370</c:v>
                </c:pt>
                <c:pt idx="105">
                  <c:v>42377</c:v>
                </c:pt>
                <c:pt idx="106">
                  <c:v>42384</c:v>
                </c:pt>
                <c:pt idx="107">
                  <c:v>42391</c:v>
                </c:pt>
                <c:pt idx="108">
                  <c:v>42398</c:v>
                </c:pt>
                <c:pt idx="109">
                  <c:v>42405</c:v>
                </c:pt>
                <c:pt idx="110">
                  <c:v>42412</c:v>
                </c:pt>
                <c:pt idx="111">
                  <c:v>42419</c:v>
                </c:pt>
                <c:pt idx="112">
                  <c:v>42426</c:v>
                </c:pt>
                <c:pt idx="113">
                  <c:v>42433</c:v>
                </c:pt>
                <c:pt idx="114">
                  <c:v>42440</c:v>
                </c:pt>
                <c:pt idx="115">
                  <c:v>42447</c:v>
                </c:pt>
                <c:pt idx="116">
                  <c:v>42454</c:v>
                </c:pt>
                <c:pt idx="117">
                  <c:v>42461</c:v>
                </c:pt>
                <c:pt idx="118">
                  <c:v>42468</c:v>
                </c:pt>
                <c:pt idx="119">
                  <c:v>42475</c:v>
                </c:pt>
                <c:pt idx="120">
                  <c:v>42482</c:v>
                </c:pt>
                <c:pt idx="121">
                  <c:v>42489</c:v>
                </c:pt>
                <c:pt idx="122">
                  <c:v>42496</c:v>
                </c:pt>
                <c:pt idx="123">
                  <c:v>42503</c:v>
                </c:pt>
                <c:pt idx="124">
                  <c:v>42510</c:v>
                </c:pt>
                <c:pt idx="125">
                  <c:v>42517</c:v>
                </c:pt>
                <c:pt idx="126">
                  <c:v>42524</c:v>
                </c:pt>
                <c:pt idx="127">
                  <c:v>42531</c:v>
                </c:pt>
                <c:pt idx="128">
                  <c:v>42538</c:v>
                </c:pt>
                <c:pt idx="129">
                  <c:v>42545</c:v>
                </c:pt>
                <c:pt idx="130">
                  <c:v>42552</c:v>
                </c:pt>
                <c:pt idx="131">
                  <c:v>42559</c:v>
                </c:pt>
                <c:pt idx="132">
                  <c:v>42566</c:v>
                </c:pt>
                <c:pt idx="133">
                  <c:v>42573</c:v>
                </c:pt>
                <c:pt idx="134">
                  <c:v>42580</c:v>
                </c:pt>
                <c:pt idx="135">
                  <c:v>42587</c:v>
                </c:pt>
                <c:pt idx="136">
                  <c:v>42594</c:v>
                </c:pt>
                <c:pt idx="137">
                  <c:v>42601</c:v>
                </c:pt>
                <c:pt idx="138">
                  <c:v>42608</c:v>
                </c:pt>
                <c:pt idx="139">
                  <c:v>42615</c:v>
                </c:pt>
                <c:pt idx="140">
                  <c:v>42622</c:v>
                </c:pt>
                <c:pt idx="141">
                  <c:v>42629</c:v>
                </c:pt>
                <c:pt idx="142">
                  <c:v>42636</c:v>
                </c:pt>
                <c:pt idx="143">
                  <c:v>42643</c:v>
                </c:pt>
                <c:pt idx="144">
                  <c:v>42650</c:v>
                </c:pt>
                <c:pt idx="145">
                  <c:v>42657</c:v>
                </c:pt>
                <c:pt idx="146">
                  <c:v>42664</c:v>
                </c:pt>
                <c:pt idx="147">
                  <c:v>42671</c:v>
                </c:pt>
                <c:pt idx="148">
                  <c:v>42678</c:v>
                </c:pt>
                <c:pt idx="149">
                  <c:v>42685</c:v>
                </c:pt>
                <c:pt idx="150">
                  <c:v>42692</c:v>
                </c:pt>
                <c:pt idx="151">
                  <c:v>42699</c:v>
                </c:pt>
                <c:pt idx="152">
                  <c:v>42706</c:v>
                </c:pt>
                <c:pt idx="153">
                  <c:v>42713</c:v>
                </c:pt>
                <c:pt idx="154">
                  <c:v>42720</c:v>
                </c:pt>
                <c:pt idx="155">
                  <c:v>42727</c:v>
                </c:pt>
                <c:pt idx="156">
                  <c:v>42734</c:v>
                </c:pt>
                <c:pt idx="157">
                  <c:v>42741</c:v>
                </c:pt>
                <c:pt idx="158">
                  <c:v>42748</c:v>
                </c:pt>
                <c:pt idx="159">
                  <c:v>42755</c:v>
                </c:pt>
                <c:pt idx="160">
                  <c:v>42762</c:v>
                </c:pt>
                <c:pt idx="161">
                  <c:v>42769</c:v>
                </c:pt>
                <c:pt idx="162">
                  <c:v>42776</c:v>
                </c:pt>
                <c:pt idx="163">
                  <c:v>42783</c:v>
                </c:pt>
                <c:pt idx="164">
                  <c:v>42790</c:v>
                </c:pt>
                <c:pt idx="165">
                  <c:v>42797</c:v>
                </c:pt>
                <c:pt idx="166">
                  <c:v>42804</c:v>
                </c:pt>
                <c:pt idx="167">
                  <c:v>42811</c:v>
                </c:pt>
                <c:pt idx="168">
                  <c:v>42818</c:v>
                </c:pt>
                <c:pt idx="169">
                  <c:v>42825</c:v>
                </c:pt>
                <c:pt idx="170">
                  <c:v>42832</c:v>
                </c:pt>
                <c:pt idx="171">
                  <c:v>42839</c:v>
                </c:pt>
                <c:pt idx="172">
                  <c:v>42846</c:v>
                </c:pt>
                <c:pt idx="173">
                  <c:v>42853</c:v>
                </c:pt>
                <c:pt idx="174">
                  <c:v>42860</c:v>
                </c:pt>
                <c:pt idx="175">
                  <c:v>42867</c:v>
                </c:pt>
                <c:pt idx="176">
                  <c:v>42874</c:v>
                </c:pt>
                <c:pt idx="177">
                  <c:v>42881</c:v>
                </c:pt>
                <c:pt idx="178">
                  <c:v>42888</c:v>
                </c:pt>
                <c:pt idx="179">
                  <c:v>42895</c:v>
                </c:pt>
                <c:pt idx="180">
                  <c:v>42902</c:v>
                </c:pt>
                <c:pt idx="181">
                  <c:v>42909</c:v>
                </c:pt>
                <c:pt idx="182">
                  <c:v>42916</c:v>
                </c:pt>
                <c:pt idx="183">
                  <c:v>42923</c:v>
                </c:pt>
                <c:pt idx="184">
                  <c:v>42930</c:v>
                </c:pt>
                <c:pt idx="185">
                  <c:v>42937</c:v>
                </c:pt>
                <c:pt idx="186">
                  <c:v>42944</c:v>
                </c:pt>
                <c:pt idx="187">
                  <c:v>42951</c:v>
                </c:pt>
                <c:pt idx="188">
                  <c:v>42958</c:v>
                </c:pt>
                <c:pt idx="189">
                  <c:v>42965</c:v>
                </c:pt>
                <c:pt idx="190">
                  <c:v>42972</c:v>
                </c:pt>
                <c:pt idx="191">
                  <c:v>42979</c:v>
                </c:pt>
                <c:pt idx="192">
                  <c:v>42986</c:v>
                </c:pt>
                <c:pt idx="193">
                  <c:v>42993</c:v>
                </c:pt>
                <c:pt idx="194">
                  <c:v>43000</c:v>
                </c:pt>
                <c:pt idx="195">
                  <c:v>43007</c:v>
                </c:pt>
                <c:pt idx="196">
                  <c:v>43014</c:v>
                </c:pt>
                <c:pt idx="197">
                  <c:v>43021</c:v>
                </c:pt>
                <c:pt idx="198">
                  <c:v>43028</c:v>
                </c:pt>
                <c:pt idx="199">
                  <c:v>43035</c:v>
                </c:pt>
                <c:pt idx="200">
                  <c:v>43042</c:v>
                </c:pt>
                <c:pt idx="201">
                  <c:v>43049</c:v>
                </c:pt>
                <c:pt idx="202">
                  <c:v>43056</c:v>
                </c:pt>
                <c:pt idx="203">
                  <c:v>43063</c:v>
                </c:pt>
                <c:pt idx="204">
                  <c:v>43070</c:v>
                </c:pt>
                <c:pt idx="205">
                  <c:v>43077</c:v>
                </c:pt>
                <c:pt idx="206">
                  <c:v>43084</c:v>
                </c:pt>
                <c:pt idx="207">
                  <c:v>43091</c:v>
                </c:pt>
                <c:pt idx="208">
                  <c:v>43098</c:v>
                </c:pt>
                <c:pt idx="209">
                  <c:v>43105</c:v>
                </c:pt>
                <c:pt idx="210">
                  <c:v>43112</c:v>
                </c:pt>
                <c:pt idx="211">
                  <c:v>43119</c:v>
                </c:pt>
                <c:pt idx="212">
                  <c:v>43126</c:v>
                </c:pt>
                <c:pt idx="213">
                  <c:v>43133</c:v>
                </c:pt>
                <c:pt idx="214">
                  <c:v>43140</c:v>
                </c:pt>
                <c:pt idx="215">
                  <c:v>43147</c:v>
                </c:pt>
                <c:pt idx="216">
                  <c:v>43154</c:v>
                </c:pt>
                <c:pt idx="217">
                  <c:v>43161</c:v>
                </c:pt>
                <c:pt idx="218">
                  <c:v>43168</c:v>
                </c:pt>
                <c:pt idx="219">
                  <c:v>43175</c:v>
                </c:pt>
                <c:pt idx="220">
                  <c:v>43182</c:v>
                </c:pt>
                <c:pt idx="221">
                  <c:v>43189</c:v>
                </c:pt>
                <c:pt idx="222">
                  <c:v>43196</c:v>
                </c:pt>
                <c:pt idx="223">
                  <c:v>43203</c:v>
                </c:pt>
                <c:pt idx="224">
                  <c:v>43210</c:v>
                </c:pt>
                <c:pt idx="225">
                  <c:v>43217</c:v>
                </c:pt>
                <c:pt idx="226">
                  <c:v>43224</c:v>
                </c:pt>
                <c:pt idx="227">
                  <c:v>43231</c:v>
                </c:pt>
                <c:pt idx="228">
                  <c:v>43238</c:v>
                </c:pt>
                <c:pt idx="229">
                  <c:v>43245</c:v>
                </c:pt>
                <c:pt idx="230">
                  <c:v>43252</c:v>
                </c:pt>
                <c:pt idx="231">
                  <c:v>43259</c:v>
                </c:pt>
                <c:pt idx="232">
                  <c:v>43266</c:v>
                </c:pt>
                <c:pt idx="233">
                  <c:v>43273</c:v>
                </c:pt>
                <c:pt idx="234">
                  <c:v>43280</c:v>
                </c:pt>
                <c:pt idx="235">
                  <c:v>43287</c:v>
                </c:pt>
                <c:pt idx="236">
                  <c:v>43294</c:v>
                </c:pt>
                <c:pt idx="237">
                  <c:v>43301</c:v>
                </c:pt>
                <c:pt idx="238">
                  <c:v>43308</c:v>
                </c:pt>
                <c:pt idx="239">
                  <c:v>43315</c:v>
                </c:pt>
                <c:pt idx="240">
                  <c:v>43322</c:v>
                </c:pt>
                <c:pt idx="241">
                  <c:v>43329</c:v>
                </c:pt>
                <c:pt idx="242">
                  <c:v>43336</c:v>
                </c:pt>
                <c:pt idx="243">
                  <c:v>43343</c:v>
                </c:pt>
                <c:pt idx="244">
                  <c:v>43350</c:v>
                </c:pt>
                <c:pt idx="245">
                  <c:v>43357</c:v>
                </c:pt>
                <c:pt idx="246">
                  <c:v>43364</c:v>
                </c:pt>
                <c:pt idx="247">
                  <c:v>43371</c:v>
                </c:pt>
                <c:pt idx="248">
                  <c:v>43378</c:v>
                </c:pt>
                <c:pt idx="249">
                  <c:v>43385</c:v>
                </c:pt>
                <c:pt idx="250">
                  <c:v>43392</c:v>
                </c:pt>
                <c:pt idx="251">
                  <c:v>43399</c:v>
                </c:pt>
                <c:pt idx="252">
                  <c:v>43406</c:v>
                </c:pt>
                <c:pt idx="253">
                  <c:v>43413</c:v>
                </c:pt>
                <c:pt idx="254">
                  <c:v>43420</c:v>
                </c:pt>
                <c:pt idx="255">
                  <c:v>43427</c:v>
                </c:pt>
                <c:pt idx="256">
                  <c:v>43434</c:v>
                </c:pt>
                <c:pt idx="257">
                  <c:v>43441</c:v>
                </c:pt>
                <c:pt idx="258">
                  <c:v>43448</c:v>
                </c:pt>
                <c:pt idx="259">
                  <c:v>43455</c:v>
                </c:pt>
                <c:pt idx="260">
                  <c:v>43462</c:v>
                </c:pt>
                <c:pt idx="261">
                  <c:v>43469</c:v>
                </c:pt>
                <c:pt idx="262">
                  <c:v>43476</c:v>
                </c:pt>
                <c:pt idx="263">
                  <c:v>43483</c:v>
                </c:pt>
                <c:pt idx="264">
                  <c:v>43490</c:v>
                </c:pt>
                <c:pt idx="265">
                  <c:v>43497</c:v>
                </c:pt>
                <c:pt idx="266">
                  <c:v>43504</c:v>
                </c:pt>
                <c:pt idx="267">
                  <c:v>43511</c:v>
                </c:pt>
                <c:pt idx="268">
                  <c:v>43518</c:v>
                </c:pt>
                <c:pt idx="269">
                  <c:v>43525</c:v>
                </c:pt>
                <c:pt idx="270">
                  <c:v>43532</c:v>
                </c:pt>
                <c:pt idx="271">
                  <c:v>43539</c:v>
                </c:pt>
                <c:pt idx="272">
                  <c:v>43546</c:v>
                </c:pt>
                <c:pt idx="273">
                  <c:v>43553</c:v>
                </c:pt>
                <c:pt idx="274">
                  <c:v>43560</c:v>
                </c:pt>
                <c:pt idx="275">
                  <c:v>43567</c:v>
                </c:pt>
                <c:pt idx="276">
                  <c:v>43574</c:v>
                </c:pt>
                <c:pt idx="277">
                  <c:v>43581</c:v>
                </c:pt>
                <c:pt idx="278">
                  <c:v>43588</c:v>
                </c:pt>
                <c:pt idx="279">
                  <c:v>43595</c:v>
                </c:pt>
                <c:pt idx="280">
                  <c:v>43602</c:v>
                </c:pt>
                <c:pt idx="281">
                  <c:v>43609</c:v>
                </c:pt>
                <c:pt idx="282">
                  <c:v>43616</c:v>
                </c:pt>
                <c:pt idx="283">
                  <c:v>43623</c:v>
                </c:pt>
                <c:pt idx="284">
                  <c:v>43630</c:v>
                </c:pt>
                <c:pt idx="285">
                  <c:v>43637</c:v>
                </c:pt>
                <c:pt idx="286">
                  <c:v>43644</c:v>
                </c:pt>
                <c:pt idx="287">
                  <c:v>43651</c:v>
                </c:pt>
                <c:pt idx="288">
                  <c:v>43658</c:v>
                </c:pt>
                <c:pt idx="289">
                  <c:v>43665</c:v>
                </c:pt>
                <c:pt idx="290">
                  <c:v>43672</c:v>
                </c:pt>
                <c:pt idx="291">
                  <c:v>43679</c:v>
                </c:pt>
                <c:pt idx="292">
                  <c:v>43686</c:v>
                </c:pt>
                <c:pt idx="293">
                  <c:v>43693</c:v>
                </c:pt>
                <c:pt idx="294">
                  <c:v>43700</c:v>
                </c:pt>
                <c:pt idx="295">
                  <c:v>43707</c:v>
                </c:pt>
                <c:pt idx="296">
                  <c:v>43714</c:v>
                </c:pt>
                <c:pt idx="297">
                  <c:v>43721</c:v>
                </c:pt>
                <c:pt idx="298">
                  <c:v>43728</c:v>
                </c:pt>
                <c:pt idx="299">
                  <c:v>43735</c:v>
                </c:pt>
                <c:pt idx="300">
                  <c:v>43742</c:v>
                </c:pt>
                <c:pt idx="301">
                  <c:v>43749</c:v>
                </c:pt>
                <c:pt idx="302">
                  <c:v>43756</c:v>
                </c:pt>
                <c:pt idx="303">
                  <c:v>43763</c:v>
                </c:pt>
                <c:pt idx="304">
                  <c:v>43770</c:v>
                </c:pt>
                <c:pt idx="305">
                  <c:v>43777</c:v>
                </c:pt>
                <c:pt idx="306">
                  <c:v>43784</c:v>
                </c:pt>
                <c:pt idx="307">
                  <c:v>43791</c:v>
                </c:pt>
                <c:pt idx="308">
                  <c:v>43798</c:v>
                </c:pt>
                <c:pt idx="309">
                  <c:v>43805</c:v>
                </c:pt>
                <c:pt idx="310">
                  <c:v>43812</c:v>
                </c:pt>
                <c:pt idx="311">
                  <c:v>43819</c:v>
                </c:pt>
                <c:pt idx="312">
                  <c:v>43826</c:v>
                </c:pt>
                <c:pt idx="313">
                  <c:v>43833</c:v>
                </c:pt>
                <c:pt idx="314">
                  <c:v>43840</c:v>
                </c:pt>
                <c:pt idx="315">
                  <c:v>43847</c:v>
                </c:pt>
                <c:pt idx="316">
                  <c:v>43854</c:v>
                </c:pt>
                <c:pt idx="317">
                  <c:v>43861</c:v>
                </c:pt>
                <c:pt idx="318">
                  <c:v>43868</c:v>
                </c:pt>
                <c:pt idx="319">
                  <c:v>43875</c:v>
                </c:pt>
                <c:pt idx="320">
                  <c:v>43882</c:v>
                </c:pt>
                <c:pt idx="321">
                  <c:v>43889</c:v>
                </c:pt>
                <c:pt idx="322">
                  <c:v>43896</c:v>
                </c:pt>
                <c:pt idx="323">
                  <c:v>43903</c:v>
                </c:pt>
                <c:pt idx="324">
                  <c:v>43910</c:v>
                </c:pt>
                <c:pt idx="325">
                  <c:v>43917</c:v>
                </c:pt>
                <c:pt idx="326">
                  <c:v>43924</c:v>
                </c:pt>
                <c:pt idx="327">
                  <c:v>43931</c:v>
                </c:pt>
                <c:pt idx="328">
                  <c:v>43938</c:v>
                </c:pt>
                <c:pt idx="329">
                  <c:v>43945</c:v>
                </c:pt>
                <c:pt idx="330">
                  <c:v>43952</c:v>
                </c:pt>
                <c:pt idx="331">
                  <c:v>43959</c:v>
                </c:pt>
                <c:pt idx="332">
                  <c:v>43966</c:v>
                </c:pt>
                <c:pt idx="333">
                  <c:v>43973</c:v>
                </c:pt>
                <c:pt idx="334">
                  <c:v>43980</c:v>
                </c:pt>
                <c:pt idx="335">
                  <c:v>43987</c:v>
                </c:pt>
                <c:pt idx="336">
                  <c:v>43994</c:v>
                </c:pt>
                <c:pt idx="337">
                  <c:v>44001</c:v>
                </c:pt>
                <c:pt idx="338">
                  <c:v>44008</c:v>
                </c:pt>
                <c:pt idx="339">
                  <c:v>44015</c:v>
                </c:pt>
                <c:pt idx="340">
                  <c:v>44022</c:v>
                </c:pt>
                <c:pt idx="341">
                  <c:v>44029</c:v>
                </c:pt>
                <c:pt idx="342">
                  <c:v>44036</c:v>
                </c:pt>
                <c:pt idx="343">
                  <c:v>44043</c:v>
                </c:pt>
                <c:pt idx="344">
                  <c:v>44050</c:v>
                </c:pt>
                <c:pt idx="345">
                  <c:v>44057</c:v>
                </c:pt>
                <c:pt idx="346">
                  <c:v>44064</c:v>
                </c:pt>
                <c:pt idx="347">
                  <c:v>44071</c:v>
                </c:pt>
                <c:pt idx="348">
                  <c:v>44078</c:v>
                </c:pt>
                <c:pt idx="349">
                  <c:v>44085</c:v>
                </c:pt>
                <c:pt idx="350">
                  <c:v>44092</c:v>
                </c:pt>
                <c:pt idx="351">
                  <c:v>44099</c:v>
                </c:pt>
                <c:pt idx="352">
                  <c:v>44106</c:v>
                </c:pt>
                <c:pt idx="353">
                  <c:v>44113</c:v>
                </c:pt>
                <c:pt idx="354">
                  <c:v>44120</c:v>
                </c:pt>
                <c:pt idx="355">
                  <c:v>44127</c:v>
                </c:pt>
                <c:pt idx="356">
                  <c:v>44134</c:v>
                </c:pt>
                <c:pt idx="357">
                  <c:v>44141</c:v>
                </c:pt>
                <c:pt idx="358">
                  <c:v>44148</c:v>
                </c:pt>
                <c:pt idx="359">
                  <c:v>44155</c:v>
                </c:pt>
                <c:pt idx="360">
                  <c:v>44162</c:v>
                </c:pt>
                <c:pt idx="361">
                  <c:v>44169</c:v>
                </c:pt>
                <c:pt idx="362">
                  <c:v>44176</c:v>
                </c:pt>
                <c:pt idx="363">
                  <c:v>44183</c:v>
                </c:pt>
                <c:pt idx="364">
                  <c:v>44190</c:v>
                </c:pt>
                <c:pt idx="365">
                  <c:v>44197</c:v>
                </c:pt>
                <c:pt idx="366">
                  <c:v>44204</c:v>
                </c:pt>
                <c:pt idx="367">
                  <c:v>44211</c:v>
                </c:pt>
                <c:pt idx="368">
                  <c:v>44218</c:v>
                </c:pt>
                <c:pt idx="369">
                  <c:v>44225</c:v>
                </c:pt>
                <c:pt idx="370">
                  <c:v>44232</c:v>
                </c:pt>
                <c:pt idx="371">
                  <c:v>44239</c:v>
                </c:pt>
                <c:pt idx="372">
                  <c:v>44246</c:v>
                </c:pt>
                <c:pt idx="373">
                  <c:v>44253</c:v>
                </c:pt>
                <c:pt idx="374">
                  <c:v>44260</c:v>
                </c:pt>
                <c:pt idx="375">
                  <c:v>44267</c:v>
                </c:pt>
                <c:pt idx="376">
                  <c:v>44274</c:v>
                </c:pt>
                <c:pt idx="377">
                  <c:v>44281</c:v>
                </c:pt>
                <c:pt idx="378">
                  <c:v>44288</c:v>
                </c:pt>
                <c:pt idx="379">
                  <c:v>44295</c:v>
                </c:pt>
                <c:pt idx="380">
                  <c:v>44302</c:v>
                </c:pt>
                <c:pt idx="381">
                  <c:v>44309</c:v>
                </c:pt>
                <c:pt idx="382">
                  <c:v>44316</c:v>
                </c:pt>
                <c:pt idx="383">
                  <c:v>44323</c:v>
                </c:pt>
                <c:pt idx="384">
                  <c:v>44330</c:v>
                </c:pt>
                <c:pt idx="385">
                  <c:v>44337</c:v>
                </c:pt>
                <c:pt idx="386">
                  <c:v>44344</c:v>
                </c:pt>
                <c:pt idx="387">
                  <c:v>44351</c:v>
                </c:pt>
                <c:pt idx="388">
                  <c:v>44358</c:v>
                </c:pt>
                <c:pt idx="389">
                  <c:v>44365</c:v>
                </c:pt>
                <c:pt idx="390">
                  <c:v>44372</c:v>
                </c:pt>
                <c:pt idx="391">
                  <c:v>44379</c:v>
                </c:pt>
                <c:pt idx="392">
                  <c:v>44386</c:v>
                </c:pt>
                <c:pt idx="393">
                  <c:v>44393</c:v>
                </c:pt>
                <c:pt idx="394">
                  <c:v>44400</c:v>
                </c:pt>
                <c:pt idx="395">
                  <c:v>44407</c:v>
                </c:pt>
                <c:pt idx="396">
                  <c:v>44414</c:v>
                </c:pt>
                <c:pt idx="397">
                  <c:v>44421</c:v>
                </c:pt>
                <c:pt idx="398">
                  <c:v>44428</c:v>
                </c:pt>
                <c:pt idx="399">
                  <c:v>44435</c:v>
                </c:pt>
                <c:pt idx="400">
                  <c:v>44442</c:v>
                </c:pt>
                <c:pt idx="401">
                  <c:v>44449</c:v>
                </c:pt>
                <c:pt idx="402">
                  <c:v>44456</c:v>
                </c:pt>
                <c:pt idx="403">
                  <c:v>44463</c:v>
                </c:pt>
                <c:pt idx="404">
                  <c:v>44470</c:v>
                </c:pt>
                <c:pt idx="405">
                  <c:v>44477</c:v>
                </c:pt>
                <c:pt idx="406">
                  <c:v>44484</c:v>
                </c:pt>
                <c:pt idx="407">
                  <c:v>44491</c:v>
                </c:pt>
                <c:pt idx="408">
                  <c:v>44498</c:v>
                </c:pt>
                <c:pt idx="409">
                  <c:v>44505</c:v>
                </c:pt>
                <c:pt idx="410">
                  <c:v>44512</c:v>
                </c:pt>
                <c:pt idx="411">
                  <c:v>44519</c:v>
                </c:pt>
                <c:pt idx="412">
                  <c:v>44526</c:v>
                </c:pt>
                <c:pt idx="413">
                  <c:v>44533</c:v>
                </c:pt>
                <c:pt idx="414">
                  <c:v>44540</c:v>
                </c:pt>
                <c:pt idx="415">
                  <c:v>44547</c:v>
                </c:pt>
                <c:pt idx="416">
                  <c:v>44554</c:v>
                </c:pt>
                <c:pt idx="417">
                  <c:v>44561</c:v>
                </c:pt>
                <c:pt idx="418">
                  <c:v>44568</c:v>
                </c:pt>
                <c:pt idx="419">
                  <c:v>44575</c:v>
                </c:pt>
                <c:pt idx="420">
                  <c:v>44582</c:v>
                </c:pt>
                <c:pt idx="421">
                  <c:v>44589</c:v>
                </c:pt>
                <c:pt idx="422">
                  <c:v>44596</c:v>
                </c:pt>
                <c:pt idx="423">
                  <c:v>44603</c:v>
                </c:pt>
                <c:pt idx="424">
                  <c:v>44610</c:v>
                </c:pt>
                <c:pt idx="425">
                  <c:v>44617</c:v>
                </c:pt>
                <c:pt idx="426">
                  <c:v>44624</c:v>
                </c:pt>
                <c:pt idx="427">
                  <c:v>44631</c:v>
                </c:pt>
                <c:pt idx="428">
                  <c:v>44638</c:v>
                </c:pt>
                <c:pt idx="429">
                  <c:v>44645</c:v>
                </c:pt>
                <c:pt idx="430">
                  <c:v>44652</c:v>
                </c:pt>
                <c:pt idx="431">
                  <c:v>44659</c:v>
                </c:pt>
                <c:pt idx="432">
                  <c:v>44666</c:v>
                </c:pt>
                <c:pt idx="433">
                  <c:v>44673</c:v>
                </c:pt>
                <c:pt idx="434">
                  <c:v>44680</c:v>
                </c:pt>
                <c:pt idx="435">
                  <c:v>44687</c:v>
                </c:pt>
                <c:pt idx="436">
                  <c:v>44694</c:v>
                </c:pt>
                <c:pt idx="437">
                  <c:v>44701</c:v>
                </c:pt>
                <c:pt idx="438">
                  <c:v>44708</c:v>
                </c:pt>
                <c:pt idx="439">
                  <c:v>44715</c:v>
                </c:pt>
                <c:pt idx="440">
                  <c:v>44722</c:v>
                </c:pt>
                <c:pt idx="441">
                  <c:v>44729</c:v>
                </c:pt>
                <c:pt idx="442">
                  <c:v>44736</c:v>
                </c:pt>
                <c:pt idx="443">
                  <c:v>44743</c:v>
                </c:pt>
                <c:pt idx="444">
                  <c:v>44750</c:v>
                </c:pt>
                <c:pt idx="445">
                  <c:v>44757</c:v>
                </c:pt>
                <c:pt idx="446">
                  <c:v>44764</c:v>
                </c:pt>
                <c:pt idx="447">
                  <c:v>44771</c:v>
                </c:pt>
                <c:pt idx="448">
                  <c:v>44778</c:v>
                </c:pt>
                <c:pt idx="449">
                  <c:v>44785</c:v>
                </c:pt>
                <c:pt idx="450">
                  <c:v>44792</c:v>
                </c:pt>
                <c:pt idx="451">
                  <c:v>44799</c:v>
                </c:pt>
                <c:pt idx="452">
                  <c:v>44806</c:v>
                </c:pt>
                <c:pt idx="453">
                  <c:v>44813</c:v>
                </c:pt>
                <c:pt idx="454">
                  <c:v>44820</c:v>
                </c:pt>
                <c:pt idx="455">
                  <c:v>44827</c:v>
                </c:pt>
                <c:pt idx="456">
                  <c:v>44834</c:v>
                </c:pt>
                <c:pt idx="457">
                  <c:v>44841</c:v>
                </c:pt>
                <c:pt idx="458">
                  <c:v>44848</c:v>
                </c:pt>
                <c:pt idx="459">
                  <c:v>44855</c:v>
                </c:pt>
                <c:pt idx="460">
                  <c:v>44862</c:v>
                </c:pt>
                <c:pt idx="461">
                  <c:v>44869</c:v>
                </c:pt>
                <c:pt idx="462">
                  <c:v>44876</c:v>
                </c:pt>
                <c:pt idx="463">
                  <c:v>44883</c:v>
                </c:pt>
                <c:pt idx="464">
                  <c:v>44890</c:v>
                </c:pt>
                <c:pt idx="465">
                  <c:v>44897</c:v>
                </c:pt>
                <c:pt idx="466">
                  <c:v>44904</c:v>
                </c:pt>
                <c:pt idx="467">
                  <c:v>44911</c:v>
                </c:pt>
                <c:pt idx="468">
                  <c:v>44918</c:v>
                </c:pt>
                <c:pt idx="469">
                  <c:v>44925</c:v>
                </c:pt>
                <c:pt idx="470">
                  <c:v>44932</c:v>
                </c:pt>
                <c:pt idx="471">
                  <c:v>44939</c:v>
                </c:pt>
                <c:pt idx="472">
                  <c:v>44946</c:v>
                </c:pt>
                <c:pt idx="473">
                  <c:v>44953</c:v>
                </c:pt>
                <c:pt idx="474">
                  <c:v>44960</c:v>
                </c:pt>
                <c:pt idx="475">
                  <c:v>44967</c:v>
                </c:pt>
                <c:pt idx="476">
                  <c:v>44974</c:v>
                </c:pt>
                <c:pt idx="477">
                  <c:v>44981</c:v>
                </c:pt>
                <c:pt idx="478">
                  <c:v>44988</c:v>
                </c:pt>
                <c:pt idx="479">
                  <c:v>44995</c:v>
                </c:pt>
                <c:pt idx="480">
                  <c:v>45002</c:v>
                </c:pt>
                <c:pt idx="481">
                  <c:v>45009</c:v>
                </c:pt>
                <c:pt idx="482">
                  <c:v>45016</c:v>
                </c:pt>
                <c:pt idx="483">
                  <c:v>45023</c:v>
                </c:pt>
                <c:pt idx="484">
                  <c:v>45030</c:v>
                </c:pt>
                <c:pt idx="485">
                  <c:v>45037</c:v>
                </c:pt>
                <c:pt idx="486">
                  <c:v>45044</c:v>
                </c:pt>
                <c:pt idx="487">
                  <c:v>45051</c:v>
                </c:pt>
                <c:pt idx="488">
                  <c:v>45058</c:v>
                </c:pt>
                <c:pt idx="489">
                  <c:v>45065</c:v>
                </c:pt>
                <c:pt idx="490">
                  <c:v>45072</c:v>
                </c:pt>
                <c:pt idx="491">
                  <c:v>45079</c:v>
                </c:pt>
                <c:pt idx="492">
                  <c:v>45086</c:v>
                </c:pt>
                <c:pt idx="493">
                  <c:v>45093</c:v>
                </c:pt>
                <c:pt idx="494">
                  <c:v>45100</c:v>
                </c:pt>
                <c:pt idx="495">
                  <c:v>45107</c:v>
                </c:pt>
                <c:pt idx="496">
                  <c:v>45114</c:v>
                </c:pt>
                <c:pt idx="497">
                  <c:v>45121</c:v>
                </c:pt>
                <c:pt idx="498">
                  <c:v>45128</c:v>
                </c:pt>
                <c:pt idx="499">
                  <c:v>45135</c:v>
                </c:pt>
                <c:pt idx="500">
                  <c:v>45142</c:v>
                </c:pt>
                <c:pt idx="501">
                  <c:v>45149</c:v>
                </c:pt>
                <c:pt idx="502">
                  <c:v>45156</c:v>
                </c:pt>
                <c:pt idx="503">
                  <c:v>45163</c:v>
                </c:pt>
                <c:pt idx="504">
                  <c:v>45170</c:v>
                </c:pt>
                <c:pt idx="505">
                  <c:v>45177</c:v>
                </c:pt>
                <c:pt idx="506">
                  <c:v>45184</c:v>
                </c:pt>
                <c:pt idx="507">
                  <c:v>45191</c:v>
                </c:pt>
                <c:pt idx="508">
                  <c:v>45198</c:v>
                </c:pt>
                <c:pt idx="509">
                  <c:v>45205</c:v>
                </c:pt>
                <c:pt idx="510">
                  <c:v>45212</c:v>
                </c:pt>
                <c:pt idx="511">
                  <c:v>45219</c:v>
                </c:pt>
                <c:pt idx="512">
                  <c:v>45226</c:v>
                </c:pt>
                <c:pt idx="513">
                  <c:v>45233</c:v>
                </c:pt>
                <c:pt idx="514">
                  <c:v>45240</c:v>
                </c:pt>
                <c:pt idx="515">
                  <c:v>45247</c:v>
                </c:pt>
                <c:pt idx="516">
                  <c:v>45254</c:v>
                </c:pt>
                <c:pt idx="517">
                  <c:v>45261</c:v>
                </c:pt>
                <c:pt idx="518">
                  <c:v>45268</c:v>
                </c:pt>
                <c:pt idx="519">
                  <c:v>45275</c:v>
                </c:pt>
                <c:pt idx="520">
                  <c:v>45282</c:v>
                </c:pt>
                <c:pt idx="521">
                  <c:v>45289</c:v>
                </c:pt>
                <c:pt idx="522">
                  <c:v>45296</c:v>
                </c:pt>
                <c:pt idx="523">
                  <c:v>45303</c:v>
                </c:pt>
                <c:pt idx="524">
                  <c:v>45310</c:v>
                </c:pt>
                <c:pt idx="525">
                  <c:v>45317</c:v>
                </c:pt>
                <c:pt idx="526">
                  <c:v>45324</c:v>
                </c:pt>
                <c:pt idx="527">
                  <c:v>45331</c:v>
                </c:pt>
                <c:pt idx="528">
                  <c:v>45338</c:v>
                </c:pt>
                <c:pt idx="529">
                  <c:v>45345</c:v>
                </c:pt>
                <c:pt idx="530">
                  <c:v>45352</c:v>
                </c:pt>
                <c:pt idx="531">
                  <c:v>45359</c:v>
                </c:pt>
                <c:pt idx="532">
                  <c:v>45366</c:v>
                </c:pt>
                <c:pt idx="533">
                  <c:v>45373</c:v>
                </c:pt>
                <c:pt idx="534">
                  <c:v>45380</c:v>
                </c:pt>
                <c:pt idx="535">
                  <c:v>45387</c:v>
                </c:pt>
                <c:pt idx="536">
                  <c:v>45394</c:v>
                </c:pt>
                <c:pt idx="537">
                  <c:v>45401</c:v>
                </c:pt>
                <c:pt idx="538">
                  <c:v>45408</c:v>
                </c:pt>
                <c:pt idx="539">
                  <c:v>45415</c:v>
                </c:pt>
                <c:pt idx="540">
                  <c:v>45422</c:v>
                </c:pt>
                <c:pt idx="541">
                  <c:v>45429</c:v>
                </c:pt>
                <c:pt idx="542">
                  <c:v>45436</c:v>
                </c:pt>
                <c:pt idx="543">
                  <c:v>45443</c:v>
                </c:pt>
                <c:pt idx="544">
                  <c:v>45450</c:v>
                </c:pt>
                <c:pt idx="545">
                  <c:v>45457</c:v>
                </c:pt>
                <c:pt idx="546">
                  <c:v>45464</c:v>
                </c:pt>
                <c:pt idx="547">
                  <c:v>45471</c:v>
                </c:pt>
                <c:pt idx="548">
                  <c:v>45478</c:v>
                </c:pt>
                <c:pt idx="549">
                  <c:v>45485</c:v>
                </c:pt>
                <c:pt idx="550">
                  <c:v>45492</c:v>
                </c:pt>
                <c:pt idx="551">
                  <c:v>45499</c:v>
                </c:pt>
                <c:pt idx="552">
                  <c:v>45506</c:v>
                </c:pt>
                <c:pt idx="553">
                  <c:v>45513</c:v>
                </c:pt>
                <c:pt idx="554">
                  <c:v>45520</c:v>
                </c:pt>
                <c:pt idx="555">
                  <c:v>45527</c:v>
                </c:pt>
                <c:pt idx="556">
                  <c:v>45534</c:v>
                </c:pt>
                <c:pt idx="557">
                  <c:v>45541</c:v>
                </c:pt>
                <c:pt idx="558">
                  <c:v>45548</c:v>
                </c:pt>
                <c:pt idx="559">
                  <c:v>45555</c:v>
                </c:pt>
                <c:pt idx="560">
                  <c:v>45562</c:v>
                </c:pt>
                <c:pt idx="561">
                  <c:v>45569</c:v>
                </c:pt>
                <c:pt idx="562">
                  <c:v>45576</c:v>
                </c:pt>
                <c:pt idx="563">
                  <c:v>45583</c:v>
                </c:pt>
                <c:pt idx="564">
                  <c:v>45590</c:v>
                </c:pt>
                <c:pt idx="565">
                  <c:v>45597</c:v>
                </c:pt>
                <c:pt idx="566">
                  <c:v>45604</c:v>
                </c:pt>
                <c:pt idx="567">
                  <c:v>45611</c:v>
                </c:pt>
                <c:pt idx="568">
                  <c:v>45618</c:v>
                </c:pt>
                <c:pt idx="569">
                  <c:v>45625</c:v>
                </c:pt>
                <c:pt idx="570">
                  <c:v>45632</c:v>
                </c:pt>
                <c:pt idx="571">
                  <c:v>45639</c:v>
                </c:pt>
                <c:pt idx="572">
                  <c:v>45646</c:v>
                </c:pt>
                <c:pt idx="573">
                  <c:v>45653</c:v>
                </c:pt>
                <c:pt idx="574">
                  <c:v>45660</c:v>
                </c:pt>
                <c:pt idx="575">
                  <c:v>45667</c:v>
                </c:pt>
                <c:pt idx="576">
                  <c:v>45674</c:v>
                </c:pt>
                <c:pt idx="577">
                  <c:v>45681</c:v>
                </c:pt>
                <c:pt idx="578">
                  <c:v>45688</c:v>
                </c:pt>
                <c:pt idx="579">
                  <c:v>45695</c:v>
                </c:pt>
                <c:pt idx="580">
                  <c:v>45702</c:v>
                </c:pt>
                <c:pt idx="581">
                  <c:v>45709</c:v>
                </c:pt>
                <c:pt idx="582">
                  <c:v>45716</c:v>
                </c:pt>
                <c:pt idx="583">
                  <c:v>45723</c:v>
                </c:pt>
                <c:pt idx="584">
                  <c:v>45730</c:v>
                </c:pt>
                <c:pt idx="585">
                  <c:v>45737</c:v>
                </c:pt>
                <c:pt idx="586">
                  <c:v>45744</c:v>
                </c:pt>
                <c:pt idx="587">
                  <c:v>45751</c:v>
                </c:pt>
                <c:pt idx="588">
                  <c:v>45758</c:v>
                </c:pt>
                <c:pt idx="589">
                  <c:v>45765</c:v>
                </c:pt>
                <c:pt idx="590">
                  <c:v>45772</c:v>
                </c:pt>
                <c:pt idx="591">
                  <c:v>45779</c:v>
                </c:pt>
                <c:pt idx="592">
                  <c:v>45786</c:v>
                </c:pt>
                <c:pt idx="593">
                  <c:v>45793</c:v>
                </c:pt>
                <c:pt idx="594">
                  <c:v>45800</c:v>
                </c:pt>
                <c:pt idx="595">
                  <c:v>45807</c:v>
                </c:pt>
                <c:pt idx="596">
                  <c:v>45814</c:v>
                </c:pt>
                <c:pt idx="597">
                  <c:v>45821</c:v>
                </c:pt>
                <c:pt idx="598">
                  <c:v>45828</c:v>
                </c:pt>
                <c:pt idx="599">
                  <c:v>45835</c:v>
                </c:pt>
                <c:pt idx="600">
                  <c:v>45842</c:v>
                </c:pt>
                <c:pt idx="601">
                  <c:v>45849</c:v>
                </c:pt>
                <c:pt idx="602">
                  <c:v>45856</c:v>
                </c:pt>
                <c:pt idx="603">
                  <c:v>45863</c:v>
                </c:pt>
                <c:pt idx="604">
                  <c:v>45870</c:v>
                </c:pt>
                <c:pt idx="605">
                  <c:v>45877</c:v>
                </c:pt>
                <c:pt idx="606">
                  <c:v>45884</c:v>
                </c:pt>
                <c:pt idx="607">
                  <c:v>45891</c:v>
                </c:pt>
                <c:pt idx="608">
                  <c:v>45898</c:v>
                </c:pt>
                <c:pt idx="609">
                  <c:v>45905</c:v>
                </c:pt>
                <c:pt idx="610">
                  <c:v>45912</c:v>
                </c:pt>
                <c:pt idx="611">
                  <c:v>45919</c:v>
                </c:pt>
                <c:pt idx="612">
                  <c:v>45926</c:v>
                </c:pt>
                <c:pt idx="613">
                  <c:v>45933</c:v>
                </c:pt>
                <c:pt idx="614">
                  <c:v>45940</c:v>
                </c:pt>
                <c:pt idx="615">
                  <c:v>45947</c:v>
                </c:pt>
                <c:pt idx="616">
                  <c:v>45954</c:v>
                </c:pt>
                <c:pt idx="617">
                  <c:v>45961</c:v>
                </c:pt>
                <c:pt idx="618">
                  <c:v>45968</c:v>
                </c:pt>
                <c:pt idx="619">
                  <c:v>45975</c:v>
                </c:pt>
                <c:pt idx="620">
                  <c:v>45982</c:v>
                </c:pt>
                <c:pt idx="621">
                  <c:v>45989</c:v>
                </c:pt>
                <c:pt idx="622">
                  <c:v>45996</c:v>
                </c:pt>
                <c:pt idx="623">
                  <c:v>46003</c:v>
                </c:pt>
                <c:pt idx="624">
                  <c:v>46010</c:v>
                </c:pt>
                <c:pt idx="625">
                  <c:v>46017</c:v>
                </c:pt>
                <c:pt idx="626">
                  <c:v>46024</c:v>
                </c:pt>
                <c:pt idx="627">
                  <c:v>46031</c:v>
                </c:pt>
                <c:pt idx="628">
                  <c:v>46038</c:v>
                </c:pt>
                <c:pt idx="629">
                  <c:v>46045</c:v>
                </c:pt>
                <c:pt idx="630">
                  <c:v>46052</c:v>
                </c:pt>
                <c:pt idx="631">
                  <c:v>46059</c:v>
                </c:pt>
                <c:pt idx="632">
                  <c:v>46066</c:v>
                </c:pt>
                <c:pt idx="633">
                  <c:v>46073</c:v>
                </c:pt>
                <c:pt idx="634">
                  <c:v>46080</c:v>
                </c:pt>
                <c:pt idx="635">
                  <c:v>46087</c:v>
                </c:pt>
                <c:pt idx="636">
                  <c:v>46094</c:v>
                </c:pt>
                <c:pt idx="637">
                  <c:v>46101</c:v>
                </c:pt>
                <c:pt idx="638">
                  <c:v>46108</c:v>
                </c:pt>
                <c:pt idx="639">
                  <c:v>46115</c:v>
                </c:pt>
                <c:pt idx="640">
                  <c:v>46122</c:v>
                </c:pt>
                <c:pt idx="641">
                  <c:v>46129</c:v>
                </c:pt>
                <c:pt idx="642">
                  <c:v>46136</c:v>
                </c:pt>
                <c:pt idx="643">
                  <c:v>46143</c:v>
                </c:pt>
                <c:pt idx="644">
                  <c:v>46150</c:v>
                </c:pt>
                <c:pt idx="645">
                  <c:v>46157</c:v>
                </c:pt>
                <c:pt idx="646">
                  <c:v>46164</c:v>
                </c:pt>
                <c:pt idx="647">
                  <c:v>46171</c:v>
                </c:pt>
                <c:pt idx="648">
                  <c:v>46178</c:v>
                </c:pt>
                <c:pt idx="649">
                  <c:v>46185</c:v>
                </c:pt>
                <c:pt idx="650">
                  <c:v>46192</c:v>
                </c:pt>
                <c:pt idx="651">
                  <c:v>46199</c:v>
                </c:pt>
                <c:pt idx="652">
                  <c:v>46206</c:v>
                </c:pt>
                <c:pt idx="653">
                  <c:v>46213</c:v>
                </c:pt>
                <c:pt idx="654">
                  <c:v>46220</c:v>
                </c:pt>
                <c:pt idx="655">
                  <c:v>46227</c:v>
                </c:pt>
                <c:pt idx="656">
                  <c:v>46234</c:v>
                </c:pt>
                <c:pt idx="657">
                  <c:v>46241</c:v>
                </c:pt>
                <c:pt idx="658">
                  <c:v>46248</c:v>
                </c:pt>
                <c:pt idx="659">
                  <c:v>46255</c:v>
                </c:pt>
                <c:pt idx="660">
                  <c:v>46262</c:v>
                </c:pt>
                <c:pt idx="661">
                  <c:v>46269</c:v>
                </c:pt>
                <c:pt idx="662">
                  <c:v>46276</c:v>
                </c:pt>
                <c:pt idx="663">
                  <c:v>46283</c:v>
                </c:pt>
                <c:pt idx="664">
                  <c:v>46290</c:v>
                </c:pt>
                <c:pt idx="665">
                  <c:v>46297</c:v>
                </c:pt>
                <c:pt idx="666">
                  <c:v>46304</c:v>
                </c:pt>
                <c:pt idx="667">
                  <c:v>46311</c:v>
                </c:pt>
                <c:pt idx="668">
                  <c:v>46318</c:v>
                </c:pt>
                <c:pt idx="669">
                  <c:v>46325</c:v>
                </c:pt>
                <c:pt idx="670">
                  <c:v>46332</c:v>
                </c:pt>
                <c:pt idx="671">
                  <c:v>46339</c:v>
                </c:pt>
                <c:pt idx="672">
                  <c:v>46346</c:v>
                </c:pt>
                <c:pt idx="673">
                  <c:v>46353</c:v>
                </c:pt>
                <c:pt idx="674">
                  <c:v>46360</c:v>
                </c:pt>
                <c:pt idx="675">
                  <c:v>46367</c:v>
                </c:pt>
                <c:pt idx="676">
                  <c:v>46374</c:v>
                </c:pt>
                <c:pt idx="677">
                  <c:v>46381</c:v>
                </c:pt>
              </c:numCache>
            </c:numRef>
          </c:cat>
          <c:val>
            <c:numRef>
              <c:f>'[중립금리 논쟁.xlsx]Sheet1'!$B$738:$B$1415</c:f>
              <c:numCache>
                <c:formatCode>General</c:formatCode>
                <c:ptCount val="678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  <c:pt idx="4">
                  <c:v>0.25</c:v>
                </c:pt>
                <c:pt idx="5">
                  <c:v>0.25</c:v>
                </c:pt>
                <c:pt idx="6">
                  <c:v>0.25</c:v>
                </c:pt>
                <c:pt idx="7">
                  <c:v>0.25</c:v>
                </c:pt>
                <c:pt idx="8">
                  <c:v>0.25</c:v>
                </c:pt>
                <c:pt idx="9">
                  <c:v>0.25</c:v>
                </c:pt>
                <c:pt idx="10">
                  <c:v>0.25</c:v>
                </c:pt>
                <c:pt idx="11">
                  <c:v>0.25</c:v>
                </c:pt>
                <c:pt idx="12">
                  <c:v>0.25</c:v>
                </c:pt>
                <c:pt idx="13">
                  <c:v>0.25</c:v>
                </c:pt>
                <c:pt idx="14">
                  <c:v>0.25</c:v>
                </c:pt>
                <c:pt idx="15">
                  <c:v>0.25</c:v>
                </c:pt>
                <c:pt idx="16">
                  <c:v>0.25</c:v>
                </c:pt>
                <c:pt idx="17">
                  <c:v>0.25</c:v>
                </c:pt>
                <c:pt idx="18">
                  <c:v>0.25</c:v>
                </c:pt>
                <c:pt idx="19">
                  <c:v>0.25</c:v>
                </c:pt>
                <c:pt idx="20">
                  <c:v>0.25</c:v>
                </c:pt>
                <c:pt idx="21">
                  <c:v>0.25</c:v>
                </c:pt>
                <c:pt idx="22">
                  <c:v>0.25</c:v>
                </c:pt>
                <c:pt idx="23">
                  <c:v>0.25</c:v>
                </c:pt>
                <c:pt idx="24">
                  <c:v>0.25</c:v>
                </c:pt>
                <c:pt idx="25">
                  <c:v>0.25</c:v>
                </c:pt>
                <c:pt idx="26">
                  <c:v>0.25</c:v>
                </c:pt>
                <c:pt idx="27">
                  <c:v>0.25</c:v>
                </c:pt>
                <c:pt idx="28">
                  <c:v>0.25</c:v>
                </c:pt>
                <c:pt idx="29">
                  <c:v>0.25</c:v>
                </c:pt>
                <c:pt idx="30">
                  <c:v>0.25</c:v>
                </c:pt>
                <c:pt idx="31">
                  <c:v>0.25</c:v>
                </c:pt>
                <c:pt idx="32">
                  <c:v>0.25</c:v>
                </c:pt>
                <c:pt idx="33">
                  <c:v>0.25</c:v>
                </c:pt>
                <c:pt idx="34">
                  <c:v>0.25</c:v>
                </c:pt>
                <c:pt idx="35">
                  <c:v>0.25</c:v>
                </c:pt>
                <c:pt idx="36">
                  <c:v>0.25</c:v>
                </c:pt>
                <c:pt idx="37">
                  <c:v>0.25</c:v>
                </c:pt>
                <c:pt idx="38">
                  <c:v>0.25</c:v>
                </c:pt>
                <c:pt idx="39">
                  <c:v>0.25</c:v>
                </c:pt>
                <c:pt idx="40">
                  <c:v>0.25</c:v>
                </c:pt>
                <c:pt idx="41">
                  <c:v>0.25</c:v>
                </c:pt>
                <c:pt idx="42">
                  <c:v>0.25</c:v>
                </c:pt>
                <c:pt idx="43">
                  <c:v>0.25</c:v>
                </c:pt>
                <c:pt idx="44">
                  <c:v>0.25</c:v>
                </c:pt>
                <c:pt idx="45">
                  <c:v>0.25</c:v>
                </c:pt>
                <c:pt idx="46">
                  <c:v>0.25</c:v>
                </c:pt>
                <c:pt idx="47">
                  <c:v>0.25</c:v>
                </c:pt>
                <c:pt idx="48">
                  <c:v>0.25</c:v>
                </c:pt>
                <c:pt idx="49">
                  <c:v>0.25</c:v>
                </c:pt>
                <c:pt idx="50">
                  <c:v>0.25</c:v>
                </c:pt>
                <c:pt idx="51">
                  <c:v>0.25</c:v>
                </c:pt>
                <c:pt idx="52">
                  <c:v>0.25</c:v>
                </c:pt>
                <c:pt idx="53">
                  <c:v>0.25</c:v>
                </c:pt>
                <c:pt idx="54">
                  <c:v>0.25</c:v>
                </c:pt>
                <c:pt idx="55">
                  <c:v>0.25</c:v>
                </c:pt>
                <c:pt idx="56">
                  <c:v>0.25</c:v>
                </c:pt>
                <c:pt idx="57">
                  <c:v>0.25</c:v>
                </c:pt>
                <c:pt idx="58">
                  <c:v>0.25</c:v>
                </c:pt>
                <c:pt idx="59">
                  <c:v>0.25</c:v>
                </c:pt>
                <c:pt idx="60">
                  <c:v>0.25</c:v>
                </c:pt>
                <c:pt idx="61">
                  <c:v>0.25</c:v>
                </c:pt>
                <c:pt idx="62">
                  <c:v>0.25</c:v>
                </c:pt>
                <c:pt idx="63">
                  <c:v>0.25</c:v>
                </c:pt>
                <c:pt idx="64">
                  <c:v>0.25</c:v>
                </c:pt>
                <c:pt idx="65">
                  <c:v>0.25</c:v>
                </c:pt>
                <c:pt idx="66">
                  <c:v>0.25</c:v>
                </c:pt>
                <c:pt idx="67">
                  <c:v>0.25</c:v>
                </c:pt>
                <c:pt idx="68">
                  <c:v>0.25</c:v>
                </c:pt>
                <c:pt idx="69">
                  <c:v>0.25</c:v>
                </c:pt>
                <c:pt idx="70">
                  <c:v>0.25</c:v>
                </c:pt>
                <c:pt idx="71">
                  <c:v>0.25</c:v>
                </c:pt>
                <c:pt idx="72">
                  <c:v>0.25</c:v>
                </c:pt>
                <c:pt idx="73">
                  <c:v>0.25</c:v>
                </c:pt>
                <c:pt idx="74">
                  <c:v>0.25</c:v>
                </c:pt>
                <c:pt idx="75">
                  <c:v>0.25</c:v>
                </c:pt>
                <c:pt idx="76">
                  <c:v>0.25</c:v>
                </c:pt>
                <c:pt idx="77">
                  <c:v>0.25</c:v>
                </c:pt>
                <c:pt idx="78">
                  <c:v>0.25</c:v>
                </c:pt>
                <c:pt idx="79">
                  <c:v>0.25</c:v>
                </c:pt>
                <c:pt idx="80">
                  <c:v>0.25</c:v>
                </c:pt>
                <c:pt idx="81">
                  <c:v>0.25</c:v>
                </c:pt>
                <c:pt idx="82">
                  <c:v>0.25</c:v>
                </c:pt>
                <c:pt idx="83">
                  <c:v>0.25</c:v>
                </c:pt>
                <c:pt idx="84">
                  <c:v>0.25</c:v>
                </c:pt>
                <c:pt idx="85">
                  <c:v>0.25</c:v>
                </c:pt>
                <c:pt idx="86">
                  <c:v>0.25</c:v>
                </c:pt>
                <c:pt idx="87">
                  <c:v>0.25</c:v>
                </c:pt>
                <c:pt idx="88">
                  <c:v>0.25</c:v>
                </c:pt>
                <c:pt idx="89">
                  <c:v>0.25</c:v>
                </c:pt>
                <c:pt idx="90">
                  <c:v>0.25</c:v>
                </c:pt>
                <c:pt idx="91">
                  <c:v>0.25</c:v>
                </c:pt>
                <c:pt idx="92">
                  <c:v>0.25</c:v>
                </c:pt>
                <c:pt idx="93">
                  <c:v>0.25</c:v>
                </c:pt>
                <c:pt idx="94">
                  <c:v>0.25</c:v>
                </c:pt>
                <c:pt idx="95">
                  <c:v>0.25</c:v>
                </c:pt>
                <c:pt idx="96">
                  <c:v>0.25</c:v>
                </c:pt>
                <c:pt idx="97">
                  <c:v>0.25</c:v>
                </c:pt>
                <c:pt idx="98">
                  <c:v>0.25</c:v>
                </c:pt>
                <c:pt idx="99">
                  <c:v>0.25</c:v>
                </c:pt>
                <c:pt idx="100">
                  <c:v>0.25</c:v>
                </c:pt>
                <c:pt idx="101">
                  <c:v>0.25</c:v>
                </c:pt>
                <c:pt idx="102">
                  <c:v>0.5</c:v>
                </c:pt>
                <c:pt idx="103">
                  <c:v>0.5</c:v>
                </c:pt>
                <c:pt idx="104">
                  <c:v>0.5</c:v>
                </c:pt>
                <c:pt idx="105">
                  <c:v>0.5</c:v>
                </c:pt>
                <c:pt idx="106">
                  <c:v>0.5</c:v>
                </c:pt>
                <c:pt idx="107">
                  <c:v>0.5</c:v>
                </c:pt>
                <c:pt idx="108">
                  <c:v>0.5</c:v>
                </c:pt>
                <c:pt idx="109">
                  <c:v>0.5</c:v>
                </c:pt>
                <c:pt idx="110">
                  <c:v>0.5</c:v>
                </c:pt>
                <c:pt idx="111">
                  <c:v>0.5</c:v>
                </c:pt>
                <c:pt idx="112">
                  <c:v>0.5</c:v>
                </c:pt>
                <c:pt idx="113">
                  <c:v>0.5</c:v>
                </c:pt>
                <c:pt idx="114">
                  <c:v>0.5</c:v>
                </c:pt>
                <c:pt idx="115">
                  <c:v>0.5</c:v>
                </c:pt>
                <c:pt idx="116">
                  <c:v>0.5</c:v>
                </c:pt>
                <c:pt idx="117">
                  <c:v>0.5</c:v>
                </c:pt>
                <c:pt idx="118">
                  <c:v>0.5</c:v>
                </c:pt>
                <c:pt idx="119">
                  <c:v>0.5</c:v>
                </c:pt>
                <c:pt idx="120">
                  <c:v>0.5</c:v>
                </c:pt>
                <c:pt idx="121">
                  <c:v>0.5</c:v>
                </c:pt>
                <c:pt idx="122">
                  <c:v>0.5</c:v>
                </c:pt>
                <c:pt idx="123">
                  <c:v>0.5</c:v>
                </c:pt>
                <c:pt idx="124">
                  <c:v>0.5</c:v>
                </c:pt>
                <c:pt idx="125">
                  <c:v>0.5</c:v>
                </c:pt>
                <c:pt idx="126">
                  <c:v>0.5</c:v>
                </c:pt>
                <c:pt idx="127">
                  <c:v>0.5</c:v>
                </c:pt>
                <c:pt idx="128">
                  <c:v>0.5</c:v>
                </c:pt>
                <c:pt idx="129">
                  <c:v>0.5</c:v>
                </c:pt>
                <c:pt idx="130">
                  <c:v>0.5</c:v>
                </c:pt>
                <c:pt idx="131">
                  <c:v>0.5</c:v>
                </c:pt>
                <c:pt idx="132">
                  <c:v>0.5</c:v>
                </c:pt>
                <c:pt idx="133">
                  <c:v>0.5</c:v>
                </c:pt>
                <c:pt idx="134">
                  <c:v>0.5</c:v>
                </c:pt>
                <c:pt idx="135">
                  <c:v>0.5</c:v>
                </c:pt>
                <c:pt idx="136">
                  <c:v>0.5</c:v>
                </c:pt>
                <c:pt idx="137">
                  <c:v>0.5</c:v>
                </c:pt>
                <c:pt idx="138">
                  <c:v>0.5</c:v>
                </c:pt>
                <c:pt idx="139">
                  <c:v>0.5</c:v>
                </c:pt>
                <c:pt idx="140">
                  <c:v>0.5</c:v>
                </c:pt>
                <c:pt idx="141">
                  <c:v>0.5</c:v>
                </c:pt>
                <c:pt idx="142">
                  <c:v>0.5</c:v>
                </c:pt>
                <c:pt idx="143">
                  <c:v>0.5</c:v>
                </c:pt>
                <c:pt idx="144">
                  <c:v>0.5</c:v>
                </c:pt>
                <c:pt idx="145">
                  <c:v>0.5</c:v>
                </c:pt>
                <c:pt idx="146">
                  <c:v>0.5</c:v>
                </c:pt>
                <c:pt idx="147">
                  <c:v>0.5</c:v>
                </c:pt>
                <c:pt idx="148">
                  <c:v>0.5</c:v>
                </c:pt>
                <c:pt idx="149">
                  <c:v>0.5</c:v>
                </c:pt>
                <c:pt idx="150">
                  <c:v>0.5</c:v>
                </c:pt>
                <c:pt idx="151">
                  <c:v>0.5</c:v>
                </c:pt>
                <c:pt idx="152">
                  <c:v>0.5</c:v>
                </c:pt>
                <c:pt idx="153">
                  <c:v>0.5</c:v>
                </c:pt>
                <c:pt idx="154">
                  <c:v>0.75</c:v>
                </c:pt>
                <c:pt idx="155">
                  <c:v>0.75</c:v>
                </c:pt>
                <c:pt idx="156">
                  <c:v>0.75</c:v>
                </c:pt>
                <c:pt idx="157">
                  <c:v>0.75</c:v>
                </c:pt>
                <c:pt idx="158">
                  <c:v>0.75</c:v>
                </c:pt>
                <c:pt idx="159">
                  <c:v>0.75</c:v>
                </c:pt>
                <c:pt idx="160">
                  <c:v>0.75</c:v>
                </c:pt>
                <c:pt idx="161">
                  <c:v>0.75</c:v>
                </c:pt>
                <c:pt idx="162">
                  <c:v>0.75</c:v>
                </c:pt>
                <c:pt idx="163">
                  <c:v>0.75</c:v>
                </c:pt>
                <c:pt idx="164">
                  <c:v>0.75</c:v>
                </c:pt>
                <c:pt idx="165">
                  <c:v>0.75</c:v>
                </c:pt>
                <c:pt idx="166">
                  <c:v>0.75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1.25</c:v>
                </c:pt>
                <c:pt idx="181">
                  <c:v>1.25</c:v>
                </c:pt>
                <c:pt idx="182">
                  <c:v>1.25</c:v>
                </c:pt>
                <c:pt idx="183">
                  <c:v>1.25</c:v>
                </c:pt>
                <c:pt idx="184">
                  <c:v>1.25</c:v>
                </c:pt>
                <c:pt idx="185">
                  <c:v>1.25</c:v>
                </c:pt>
                <c:pt idx="186">
                  <c:v>1.25</c:v>
                </c:pt>
                <c:pt idx="187">
                  <c:v>1.25</c:v>
                </c:pt>
                <c:pt idx="188">
                  <c:v>1.25</c:v>
                </c:pt>
                <c:pt idx="189">
                  <c:v>1.25</c:v>
                </c:pt>
                <c:pt idx="190">
                  <c:v>1.25</c:v>
                </c:pt>
                <c:pt idx="191">
                  <c:v>1.25</c:v>
                </c:pt>
                <c:pt idx="192">
                  <c:v>1.25</c:v>
                </c:pt>
                <c:pt idx="193">
                  <c:v>1.25</c:v>
                </c:pt>
                <c:pt idx="194">
                  <c:v>1.25</c:v>
                </c:pt>
                <c:pt idx="195">
                  <c:v>1.25</c:v>
                </c:pt>
                <c:pt idx="196">
                  <c:v>1.25</c:v>
                </c:pt>
                <c:pt idx="197">
                  <c:v>1.25</c:v>
                </c:pt>
                <c:pt idx="198">
                  <c:v>1.25</c:v>
                </c:pt>
                <c:pt idx="199">
                  <c:v>1.25</c:v>
                </c:pt>
                <c:pt idx="200">
                  <c:v>1.25</c:v>
                </c:pt>
                <c:pt idx="201">
                  <c:v>1.25</c:v>
                </c:pt>
                <c:pt idx="202">
                  <c:v>1.25</c:v>
                </c:pt>
                <c:pt idx="203">
                  <c:v>1.25</c:v>
                </c:pt>
                <c:pt idx="204">
                  <c:v>1.25</c:v>
                </c:pt>
                <c:pt idx="205">
                  <c:v>1.25</c:v>
                </c:pt>
                <c:pt idx="206">
                  <c:v>1.5</c:v>
                </c:pt>
                <c:pt idx="207">
                  <c:v>1.5</c:v>
                </c:pt>
                <c:pt idx="208">
                  <c:v>1.5</c:v>
                </c:pt>
                <c:pt idx="209">
                  <c:v>1.5</c:v>
                </c:pt>
                <c:pt idx="210">
                  <c:v>1.5</c:v>
                </c:pt>
                <c:pt idx="211">
                  <c:v>1.5</c:v>
                </c:pt>
                <c:pt idx="212">
                  <c:v>1.5</c:v>
                </c:pt>
                <c:pt idx="213">
                  <c:v>1.5</c:v>
                </c:pt>
                <c:pt idx="214">
                  <c:v>1.5</c:v>
                </c:pt>
                <c:pt idx="215">
                  <c:v>1.5</c:v>
                </c:pt>
                <c:pt idx="216">
                  <c:v>1.5</c:v>
                </c:pt>
                <c:pt idx="217">
                  <c:v>1.5</c:v>
                </c:pt>
                <c:pt idx="218">
                  <c:v>1.5</c:v>
                </c:pt>
                <c:pt idx="219">
                  <c:v>1.5</c:v>
                </c:pt>
                <c:pt idx="220">
                  <c:v>1.75</c:v>
                </c:pt>
                <c:pt idx="221">
                  <c:v>1.75</c:v>
                </c:pt>
                <c:pt idx="222">
                  <c:v>1.75</c:v>
                </c:pt>
                <c:pt idx="223">
                  <c:v>1.75</c:v>
                </c:pt>
                <c:pt idx="224">
                  <c:v>1.75</c:v>
                </c:pt>
                <c:pt idx="225">
                  <c:v>1.75</c:v>
                </c:pt>
                <c:pt idx="226">
                  <c:v>1.75</c:v>
                </c:pt>
                <c:pt idx="227">
                  <c:v>1.75</c:v>
                </c:pt>
                <c:pt idx="228">
                  <c:v>1.75</c:v>
                </c:pt>
                <c:pt idx="229">
                  <c:v>1.75</c:v>
                </c:pt>
                <c:pt idx="230">
                  <c:v>1.75</c:v>
                </c:pt>
                <c:pt idx="231">
                  <c:v>1.75</c:v>
                </c:pt>
                <c:pt idx="232">
                  <c:v>2</c:v>
                </c:pt>
                <c:pt idx="233">
                  <c:v>2</c:v>
                </c:pt>
                <c:pt idx="234">
                  <c:v>2</c:v>
                </c:pt>
                <c:pt idx="235">
                  <c:v>2</c:v>
                </c:pt>
                <c:pt idx="236">
                  <c:v>2</c:v>
                </c:pt>
                <c:pt idx="237">
                  <c:v>2</c:v>
                </c:pt>
                <c:pt idx="238">
                  <c:v>2</c:v>
                </c:pt>
                <c:pt idx="239">
                  <c:v>2</c:v>
                </c:pt>
                <c:pt idx="240">
                  <c:v>2</c:v>
                </c:pt>
                <c:pt idx="241">
                  <c:v>2</c:v>
                </c:pt>
                <c:pt idx="242">
                  <c:v>2</c:v>
                </c:pt>
                <c:pt idx="243">
                  <c:v>2</c:v>
                </c:pt>
                <c:pt idx="244">
                  <c:v>2</c:v>
                </c:pt>
                <c:pt idx="245">
                  <c:v>2</c:v>
                </c:pt>
                <c:pt idx="246">
                  <c:v>2</c:v>
                </c:pt>
                <c:pt idx="247">
                  <c:v>2.25</c:v>
                </c:pt>
                <c:pt idx="248">
                  <c:v>2.25</c:v>
                </c:pt>
                <c:pt idx="249">
                  <c:v>2.25</c:v>
                </c:pt>
                <c:pt idx="250">
                  <c:v>2.25</c:v>
                </c:pt>
                <c:pt idx="251">
                  <c:v>2.25</c:v>
                </c:pt>
                <c:pt idx="252">
                  <c:v>2.25</c:v>
                </c:pt>
                <c:pt idx="253">
                  <c:v>2.25</c:v>
                </c:pt>
                <c:pt idx="254">
                  <c:v>2.25</c:v>
                </c:pt>
                <c:pt idx="255">
                  <c:v>2.25</c:v>
                </c:pt>
                <c:pt idx="256">
                  <c:v>2.25</c:v>
                </c:pt>
                <c:pt idx="257">
                  <c:v>2.25</c:v>
                </c:pt>
                <c:pt idx="258">
                  <c:v>2.25</c:v>
                </c:pt>
                <c:pt idx="259">
                  <c:v>2.5</c:v>
                </c:pt>
                <c:pt idx="260">
                  <c:v>2.5</c:v>
                </c:pt>
                <c:pt idx="261">
                  <c:v>2.5</c:v>
                </c:pt>
                <c:pt idx="262">
                  <c:v>2.5</c:v>
                </c:pt>
                <c:pt idx="263">
                  <c:v>2.5</c:v>
                </c:pt>
                <c:pt idx="264">
                  <c:v>2.5</c:v>
                </c:pt>
                <c:pt idx="265">
                  <c:v>2.5</c:v>
                </c:pt>
                <c:pt idx="266">
                  <c:v>2.5</c:v>
                </c:pt>
                <c:pt idx="267">
                  <c:v>2.5</c:v>
                </c:pt>
                <c:pt idx="268">
                  <c:v>2.5</c:v>
                </c:pt>
                <c:pt idx="269">
                  <c:v>2.5</c:v>
                </c:pt>
                <c:pt idx="270">
                  <c:v>2.5</c:v>
                </c:pt>
                <c:pt idx="271">
                  <c:v>2.5</c:v>
                </c:pt>
                <c:pt idx="272">
                  <c:v>2.5</c:v>
                </c:pt>
                <c:pt idx="273">
                  <c:v>2.5</c:v>
                </c:pt>
                <c:pt idx="274">
                  <c:v>2.5</c:v>
                </c:pt>
                <c:pt idx="275">
                  <c:v>2.5</c:v>
                </c:pt>
                <c:pt idx="276">
                  <c:v>2.5</c:v>
                </c:pt>
                <c:pt idx="277">
                  <c:v>2.5</c:v>
                </c:pt>
                <c:pt idx="278">
                  <c:v>2.5</c:v>
                </c:pt>
                <c:pt idx="279">
                  <c:v>2.5</c:v>
                </c:pt>
                <c:pt idx="280">
                  <c:v>2.5</c:v>
                </c:pt>
                <c:pt idx="281">
                  <c:v>2.5</c:v>
                </c:pt>
                <c:pt idx="282">
                  <c:v>2.5</c:v>
                </c:pt>
                <c:pt idx="283">
                  <c:v>2.5</c:v>
                </c:pt>
                <c:pt idx="284">
                  <c:v>2.5</c:v>
                </c:pt>
                <c:pt idx="285">
                  <c:v>2.5</c:v>
                </c:pt>
                <c:pt idx="286">
                  <c:v>2.5</c:v>
                </c:pt>
                <c:pt idx="287">
                  <c:v>2.5</c:v>
                </c:pt>
                <c:pt idx="288">
                  <c:v>2.5</c:v>
                </c:pt>
                <c:pt idx="289">
                  <c:v>2.5</c:v>
                </c:pt>
                <c:pt idx="290">
                  <c:v>2.5</c:v>
                </c:pt>
                <c:pt idx="291">
                  <c:v>2.25</c:v>
                </c:pt>
                <c:pt idx="292">
                  <c:v>2.25</c:v>
                </c:pt>
                <c:pt idx="293">
                  <c:v>2.25</c:v>
                </c:pt>
                <c:pt idx="294">
                  <c:v>2.25</c:v>
                </c:pt>
                <c:pt idx="295">
                  <c:v>2.25</c:v>
                </c:pt>
                <c:pt idx="296">
                  <c:v>2.25</c:v>
                </c:pt>
                <c:pt idx="297">
                  <c:v>2.25</c:v>
                </c:pt>
                <c:pt idx="298">
                  <c:v>2</c:v>
                </c:pt>
                <c:pt idx="299">
                  <c:v>2</c:v>
                </c:pt>
                <c:pt idx="300">
                  <c:v>2</c:v>
                </c:pt>
                <c:pt idx="301">
                  <c:v>2</c:v>
                </c:pt>
                <c:pt idx="302">
                  <c:v>2</c:v>
                </c:pt>
                <c:pt idx="303">
                  <c:v>2</c:v>
                </c:pt>
                <c:pt idx="304">
                  <c:v>1.75</c:v>
                </c:pt>
                <c:pt idx="305">
                  <c:v>1.75</c:v>
                </c:pt>
                <c:pt idx="306">
                  <c:v>1.75</c:v>
                </c:pt>
                <c:pt idx="307">
                  <c:v>1.75</c:v>
                </c:pt>
                <c:pt idx="308">
                  <c:v>1.75</c:v>
                </c:pt>
                <c:pt idx="309">
                  <c:v>1.75</c:v>
                </c:pt>
                <c:pt idx="310">
                  <c:v>1.75</c:v>
                </c:pt>
                <c:pt idx="311">
                  <c:v>1.75</c:v>
                </c:pt>
                <c:pt idx="312">
                  <c:v>1.75</c:v>
                </c:pt>
                <c:pt idx="313">
                  <c:v>1.75</c:v>
                </c:pt>
                <c:pt idx="314">
                  <c:v>1.75</c:v>
                </c:pt>
                <c:pt idx="315">
                  <c:v>1.75</c:v>
                </c:pt>
                <c:pt idx="316">
                  <c:v>1.75</c:v>
                </c:pt>
                <c:pt idx="317">
                  <c:v>1.75</c:v>
                </c:pt>
                <c:pt idx="318">
                  <c:v>1.75</c:v>
                </c:pt>
                <c:pt idx="319">
                  <c:v>1.75</c:v>
                </c:pt>
                <c:pt idx="320">
                  <c:v>1.75</c:v>
                </c:pt>
                <c:pt idx="321">
                  <c:v>1.75</c:v>
                </c:pt>
                <c:pt idx="322">
                  <c:v>1.25</c:v>
                </c:pt>
                <c:pt idx="323">
                  <c:v>1.25</c:v>
                </c:pt>
                <c:pt idx="324">
                  <c:v>0.25</c:v>
                </c:pt>
                <c:pt idx="325">
                  <c:v>0.25</c:v>
                </c:pt>
                <c:pt idx="326">
                  <c:v>0.25</c:v>
                </c:pt>
                <c:pt idx="327">
                  <c:v>0.25</c:v>
                </c:pt>
                <c:pt idx="328">
                  <c:v>0.25</c:v>
                </c:pt>
                <c:pt idx="329">
                  <c:v>0.25</c:v>
                </c:pt>
                <c:pt idx="330">
                  <c:v>0.25</c:v>
                </c:pt>
                <c:pt idx="331">
                  <c:v>0.25</c:v>
                </c:pt>
                <c:pt idx="332">
                  <c:v>0.25</c:v>
                </c:pt>
                <c:pt idx="333">
                  <c:v>0.25</c:v>
                </c:pt>
                <c:pt idx="334">
                  <c:v>0.25</c:v>
                </c:pt>
                <c:pt idx="335">
                  <c:v>0.25</c:v>
                </c:pt>
                <c:pt idx="336">
                  <c:v>0.25</c:v>
                </c:pt>
                <c:pt idx="337">
                  <c:v>0.25</c:v>
                </c:pt>
                <c:pt idx="338">
                  <c:v>0.25</c:v>
                </c:pt>
                <c:pt idx="339">
                  <c:v>0.25</c:v>
                </c:pt>
                <c:pt idx="340">
                  <c:v>0.25</c:v>
                </c:pt>
                <c:pt idx="341">
                  <c:v>0.25</c:v>
                </c:pt>
                <c:pt idx="342">
                  <c:v>0.25</c:v>
                </c:pt>
                <c:pt idx="343">
                  <c:v>0.25</c:v>
                </c:pt>
                <c:pt idx="344">
                  <c:v>0.25</c:v>
                </c:pt>
                <c:pt idx="345">
                  <c:v>0.25</c:v>
                </c:pt>
                <c:pt idx="346">
                  <c:v>0.25</c:v>
                </c:pt>
                <c:pt idx="347">
                  <c:v>0.25</c:v>
                </c:pt>
                <c:pt idx="348">
                  <c:v>0.25</c:v>
                </c:pt>
                <c:pt idx="349">
                  <c:v>0.25</c:v>
                </c:pt>
                <c:pt idx="350">
                  <c:v>0.25</c:v>
                </c:pt>
                <c:pt idx="351">
                  <c:v>0.25</c:v>
                </c:pt>
                <c:pt idx="352">
                  <c:v>0.25</c:v>
                </c:pt>
                <c:pt idx="353">
                  <c:v>0.25</c:v>
                </c:pt>
                <c:pt idx="354">
                  <c:v>0.25</c:v>
                </c:pt>
                <c:pt idx="355">
                  <c:v>0.25</c:v>
                </c:pt>
                <c:pt idx="356">
                  <c:v>0.25</c:v>
                </c:pt>
                <c:pt idx="357">
                  <c:v>0.25</c:v>
                </c:pt>
                <c:pt idx="358">
                  <c:v>0.25</c:v>
                </c:pt>
                <c:pt idx="359">
                  <c:v>0.25</c:v>
                </c:pt>
                <c:pt idx="360">
                  <c:v>0.25</c:v>
                </c:pt>
                <c:pt idx="361">
                  <c:v>0.25</c:v>
                </c:pt>
                <c:pt idx="362">
                  <c:v>0.25</c:v>
                </c:pt>
                <c:pt idx="363">
                  <c:v>0.25</c:v>
                </c:pt>
                <c:pt idx="364">
                  <c:v>0.25</c:v>
                </c:pt>
                <c:pt idx="365">
                  <c:v>0.25</c:v>
                </c:pt>
                <c:pt idx="366">
                  <c:v>0.25</c:v>
                </c:pt>
                <c:pt idx="367">
                  <c:v>0.25</c:v>
                </c:pt>
                <c:pt idx="368">
                  <c:v>0.25</c:v>
                </c:pt>
                <c:pt idx="369">
                  <c:v>0.25</c:v>
                </c:pt>
                <c:pt idx="370">
                  <c:v>0.25</c:v>
                </c:pt>
                <c:pt idx="371">
                  <c:v>0.25</c:v>
                </c:pt>
                <c:pt idx="372">
                  <c:v>0.25</c:v>
                </c:pt>
                <c:pt idx="373">
                  <c:v>0.25</c:v>
                </c:pt>
                <c:pt idx="374">
                  <c:v>0.25</c:v>
                </c:pt>
                <c:pt idx="375">
                  <c:v>0.25</c:v>
                </c:pt>
                <c:pt idx="376">
                  <c:v>0.25</c:v>
                </c:pt>
                <c:pt idx="377">
                  <c:v>0.25</c:v>
                </c:pt>
                <c:pt idx="378">
                  <c:v>0.25</c:v>
                </c:pt>
                <c:pt idx="379">
                  <c:v>0.25</c:v>
                </c:pt>
                <c:pt idx="380">
                  <c:v>0.25</c:v>
                </c:pt>
                <c:pt idx="381">
                  <c:v>0.25</c:v>
                </c:pt>
                <c:pt idx="382">
                  <c:v>0.25</c:v>
                </c:pt>
                <c:pt idx="383">
                  <c:v>0.25</c:v>
                </c:pt>
                <c:pt idx="384">
                  <c:v>0.25</c:v>
                </c:pt>
                <c:pt idx="385">
                  <c:v>0.25</c:v>
                </c:pt>
                <c:pt idx="386">
                  <c:v>0.25</c:v>
                </c:pt>
                <c:pt idx="387">
                  <c:v>0.25</c:v>
                </c:pt>
                <c:pt idx="388">
                  <c:v>0.25</c:v>
                </c:pt>
                <c:pt idx="389">
                  <c:v>0.25</c:v>
                </c:pt>
                <c:pt idx="390">
                  <c:v>0.25</c:v>
                </c:pt>
                <c:pt idx="391">
                  <c:v>0.25</c:v>
                </c:pt>
                <c:pt idx="392">
                  <c:v>0.25</c:v>
                </c:pt>
                <c:pt idx="393">
                  <c:v>0.25</c:v>
                </c:pt>
                <c:pt idx="394">
                  <c:v>0.25</c:v>
                </c:pt>
                <c:pt idx="395">
                  <c:v>0.25</c:v>
                </c:pt>
                <c:pt idx="396">
                  <c:v>0.25</c:v>
                </c:pt>
                <c:pt idx="397">
                  <c:v>0.25</c:v>
                </c:pt>
                <c:pt idx="398">
                  <c:v>0.25</c:v>
                </c:pt>
                <c:pt idx="399">
                  <c:v>0.25</c:v>
                </c:pt>
                <c:pt idx="400">
                  <c:v>0.25</c:v>
                </c:pt>
                <c:pt idx="401">
                  <c:v>0.25</c:v>
                </c:pt>
                <c:pt idx="402">
                  <c:v>0.25</c:v>
                </c:pt>
                <c:pt idx="403">
                  <c:v>0.25</c:v>
                </c:pt>
                <c:pt idx="404">
                  <c:v>0.25</c:v>
                </c:pt>
                <c:pt idx="405">
                  <c:v>0.25</c:v>
                </c:pt>
                <c:pt idx="406">
                  <c:v>0.25</c:v>
                </c:pt>
                <c:pt idx="407">
                  <c:v>0.25</c:v>
                </c:pt>
                <c:pt idx="408">
                  <c:v>0.25</c:v>
                </c:pt>
                <c:pt idx="409">
                  <c:v>0.25</c:v>
                </c:pt>
                <c:pt idx="410">
                  <c:v>0.25</c:v>
                </c:pt>
                <c:pt idx="411">
                  <c:v>0.25</c:v>
                </c:pt>
                <c:pt idx="412">
                  <c:v>0.25</c:v>
                </c:pt>
                <c:pt idx="413">
                  <c:v>0.25</c:v>
                </c:pt>
                <c:pt idx="414">
                  <c:v>0.25</c:v>
                </c:pt>
                <c:pt idx="415">
                  <c:v>0.25</c:v>
                </c:pt>
                <c:pt idx="416">
                  <c:v>0.25</c:v>
                </c:pt>
                <c:pt idx="417">
                  <c:v>0.25</c:v>
                </c:pt>
                <c:pt idx="418">
                  <c:v>0.25</c:v>
                </c:pt>
                <c:pt idx="419">
                  <c:v>0.25</c:v>
                </c:pt>
                <c:pt idx="420">
                  <c:v>0.25</c:v>
                </c:pt>
                <c:pt idx="421">
                  <c:v>0.25</c:v>
                </c:pt>
                <c:pt idx="422">
                  <c:v>0.25</c:v>
                </c:pt>
                <c:pt idx="423">
                  <c:v>0.25</c:v>
                </c:pt>
                <c:pt idx="424">
                  <c:v>0.25</c:v>
                </c:pt>
                <c:pt idx="425">
                  <c:v>0.25</c:v>
                </c:pt>
                <c:pt idx="426">
                  <c:v>0.25</c:v>
                </c:pt>
                <c:pt idx="427">
                  <c:v>0.25</c:v>
                </c:pt>
                <c:pt idx="428">
                  <c:v>0.5</c:v>
                </c:pt>
                <c:pt idx="429">
                  <c:v>0.5</c:v>
                </c:pt>
                <c:pt idx="430">
                  <c:v>0.5</c:v>
                </c:pt>
                <c:pt idx="431">
                  <c:v>0.5</c:v>
                </c:pt>
                <c:pt idx="432">
                  <c:v>0.5</c:v>
                </c:pt>
                <c:pt idx="433">
                  <c:v>0.5</c:v>
                </c:pt>
                <c:pt idx="434">
                  <c:v>0.5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1.75</c:v>
                </c:pt>
                <c:pt idx="442">
                  <c:v>1.75</c:v>
                </c:pt>
                <c:pt idx="443">
                  <c:v>1.75</c:v>
                </c:pt>
                <c:pt idx="444">
                  <c:v>1.75</c:v>
                </c:pt>
                <c:pt idx="445">
                  <c:v>1.75</c:v>
                </c:pt>
                <c:pt idx="446">
                  <c:v>1.75</c:v>
                </c:pt>
                <c:pt idx="447">
                  <c:v>2.5</c:v>
                </c:pt>
                <c:pt idx="448">
                  <c:v>2.5</c:v>
                </c:pt>
                <c:pt idx="449">
                  <c:v>2.5</c:v>
                </c:pt>
                <c:pt idx="450">
                  <c:v>2.5</c:v>
                </c:pt>
                <c:pt idx="451">
                  <c:v>2.5</c:v>
                </c:pt>
                <c:pt idx="452">
                  <c:v>2.5</c:v>
                </c:pt>
                <c:pt idx="453">
                  <c:v>2.5</c:v>
                </c:pt>
                <c:pt idx="454">
                  <c:v>2.5</c:v>
                </c:pt>
                <c:pt idx="455">
                  <c:v>3.25</c:v>
                </c:pt>
                <c:pt idx="456">
                  <c:v>3.25</c:v>
                </c:pt>
                <c:pt idx="457">
                  <c:v>3.25</c:v>
                </c:pt>
                <c:pt idx="458">
                  <c:v>3.25</c:v>
                </c:pt>
                <c:pt idx="459">
                  <c:v>3.25</c:v>
                </c:pt>
                <c:pt idx="460">
                  <c:v>3.25</c:v>
                </c:pt>
                <c:pt idx="461">
                  <c:v>4</c:v>
                </c:pt>
                <c:pt idx="462">
                  <c:v>4</c:v>
                </c:pt>
                <c:pt idx="463">
                  <c:v>4</c:v>
                </c:pt>
                <c:pt idx="464">
                  <c:v>4</c:v>
                </c:pt>
                <c:pt idx="465">
                  <c:v>4</c:v>
                </c:pt>
                <c:pt idx="466">
                  <c:v>4</c:v>
                </c:pt>
                <c:pt idx="467">
                  <c:v>4.5</c:v>
                </c:pt>
                <c:pt idx="468">
                  <c:v>4.5</c:v>
                </c:pt>
                <c:pt idx="469">
                  <c:v>4.5</c:v>
                </c:pt>
                <c:pt idx="470">
                  <c:v>4.5</c:v>
                </c:pt>
                <c:pt idx="471">
                  <c:v>4.5</c:v>
                </c:pt>
                <c:pt idx="472">
                  <c:v>4.5</c:v>
                </c:pt>
                <c:pt idx="473">
                  <c:v>4.5</c:v>
                </c:pt>
                <c:pt idx="474">
                  <c:v>4.75</c:v>
                </c:pt>
                <c:pt idx="475">
                  <c:v>4.75</c:v>
                </c:pt>
                <c:pt idx="476">
                  <c:v>4.75</c:v>
                </c:pt>
                <c:pt idx="477">
                  <c:v>4.75</c:v>
                </c:pt>
                <c:pt idx="478">
                  <c:v>4.75</c:v>
                </c:pt>
                <c:pt idx="479">
                  <c:v>4.75</c:v>
                </c:pt>
                <c:pt idx="480">
                  <c:v>4.75</c:v>
                </c:pt>
                <c:pt idx="481">
                  <c:v>5</c:v>
                </c:pt>
                <c:pt idx="482">
                  <c:v>5</c:v>
                </c:pt>
                <c:pt idx="483">
                  <c:v>5</c:v>
                </c:pt>
                <c:pt idx="484">
                  <c:v>5</c:v>
                </c:pt>
                <c:pt idx="485">
                  <c:v>5</c:v>
                </c:pt>
                <c:pt idx="486">
                  <c:v>5</c:v>
                </c:pt>
                <c:pt idx="487">
                  <c:v>5.25</c:v>
                </c:pt>
                <c:pt idx="488">
                  <c:v>5.25</c:v>
                </c:pt>
                <c:pt idx="489">
                  <c:v>5.25</c:v>
                </c:pt>
                <c:pt idx="490">
                  <c:v>5.25</c:v>
                </c:pt>
                <c:pt idx="491">
                  <c:v>5.25</c:v>
                </c:pt>
                <c:pt idx="492">
                  <c:v>5.25</c:v>
                </c:pt>
                <c:pt idx="493">
                  <c:v>5.25</c:v>
                </c:pt>
                <c:pt idx="494">
                  <c:v>5.25</c:v>
                </c:pt>
                <c:pt idx="495">
                  <c:v>5.25</c:v>
                </c:pt>
                <c:pt idx="496">
                  <c:v>5.25</c:v>
                </c:pt>
                <c:pt idx="497">
                  <c:v>5.25</c:v>
                </c:pt>
                <c:pt idx="498">
                  <c:v>5.25</c:v>
                </c:pt>
                <c:pt idx="499">
                  <c:v>5.5</c:v>
                </c:pt>
                <c:pt idx="500">
                  <c:v>5.5</c:v>
                </c:pt>
                <c:pt idx="501">
                  <c:v>5.5</c:v>
                </c:pt>
                <c:pt idx="502">
                  <c:v>5.5</c:v>
                </c:pt>
                <c:pt idx="503">
                  <c:v>5.5</c:v>
                </c:pt>
                <c:pt idx="504">
                  <c:v>5.5</c:v>
                </c:pt>
                <c:pt idx="505">
                  <c:v>5.5</c:v>
                </c:pt>
                <c:pt idx="506">
                  <c:v>5.5</c:v>
                </c:pt>
                <c:pt idx="507">
                  <c:v>5.5</c:v>
                </c:pt>
                <c:pt idx="508">
                  <c:v>5.5</c:v>
                </c:pt>
                <c:pt idx="509">
                  <c:v>5.5</c:v>
                </c:pt>
                <c:pt idx="510">
                  <c:v>5.5</c:v>
                </c:pt>
                <c:pt idx="511">
                  <c:v>5.5</c:v>
                </c:pt>
                <c:pt idx="512">
                  <c:v>5.5</c:v>
                </c:pt>
                <c:pt idx="513">
                  <c:v>5.5</c:v>
                </c:pt>
                <c:pt idx="514">
                  <c:v>5.5</c:v>
                </c:pt>
                <c:pt idx="515">
                  <c:v>5.5</c:v>
                </c:pt>
                <c:pt idx="516">
                  <c:v>5.5</c:v>
                </c:pt>
                <c:pt idx="517">
                  <c:v>5.5</c:v>
                </c:pt>
                <c:pt idx="518">
                  <c:v>5.5</c:v>
                </c:pt>
                <c:pt idx="519">
                  <c:v>5.5</c:v>
                </c:pt>
                <c:pt idx="520">
                  <c:v>5.5</c:v>
                </c:pt>
                <c:pt idx="521">
                  <c:v>5.5</c:v>
                </c:pt>
                <c:pt idx="522">
                  <c:v>5.5</c:v>
                </c:pt>
                <c:pt idx="523">
                  <c:v>5.5</c:v>
                </c:pt>
                <c:pt idx="524">
                  <c:v>5.5</c:v>
                </c:pt>
                <c:pt idx="525">
                  <c:v>5.5</c:v>
                </c:pt>
                <c:pt idx="526">
                  <c:v>5.5</c:v>
                </c:pt>
                <c:pt idx="527">
                  <c:v>5.5</c:v>
                </c:pt>
                <c:pt idx="528">
                  <c:v>5.5</c:v>
                </c:pt>
                <c:pt idx="529">
                  <c:v>5.5</c:v>
                </c:pt>
                <c:pt idx="530">
                  <c:v>5.5</c:v>
                </c:pt>
                <c:pt idx="531">
                  <c:v>5.5</c:v>
                </c:pt>
                <c:pt idx="532">
                  <c:v>5.5</c:v>
                </c:pt>
                <c:pt idx="533">
                  <c:v>5.5</c:v>
                </c:pt>
                <c:pt idx="534">
                  <c:v>5.5</c:v>
                </c:pt>
                <c:pt idx="535">
                  <c:v>5.5</c:v>
                </c:pt>
                <c:pt idx="536">
                  <c:v>5.5</c:v>
                </c:pt>
                <c:pt idx="537">
                  <c:v>5.5</c:v>
                </c:pt>
                <c:pt idx="538">
                  <c:v>5.5</c:v>
                </c:pt>
                <c:pt idx="539">
                  <c:v>5.5</c:v>
                </c:pt>
                <c:pt idx="540">
                  <c:v>5.5</c:v>
                </c:pt>
                <c:pt idx="541">
                  <c:v>5.5</c:v>
                </c:pt>
                <c:pt idx="542">
                  <c:v>5.5</c:v>
                </c:pt>
                <c:pt idx="543">
                  <c:v>5.5</c:v>
                </c:pt>
                <c:pt idx="544">
                  <c:v>5.5</c:v>
                </c:pt>
                <c:pt idx="545">
                  <c:v>5.5</c:v>
                </c:pt>
                <c:pt idx="546">
                  <c:v>5.5</c:v>
                </c:pt>
                <c:pt idx="547">
                  <c:v>5.5</c:v>
                </c:pt>
                <c:pt idx="548">
                  <c:v>5.5</c:v>
                </c:pt>
                <c:pt idx="549">
                  <c:v>5.5</c:v>
                </c:pt>
                <c:pt idx="550">
                  <c:v>5.5</c:v>
                </c:pt>
                <c:pt idx="551">
                  <c:v>5.5</c:v>
                </c:pt>
                <c:pt idx="552">
                  <c:v>5.5</c:v>
                </c:pt>
                <c:pt idx="553">
                  <c:v>5.5</c:v>
                </c:pt>
                <c:pt idx="554">
                  <c:v>5.5</c:v>
                </c:pt>
                <c:pt idx="555">
                  <c:v>5.5</c:v>
                </c:pt>
                <c:pt idx="556">
                  <c:v>5.5</c:v>
                </c:pt>
                <c:pt idx="557">
                  <c:v>5.5</c:v>
                </c:pt>
                <c:pt idx="558">
                  <c:v>5.5</c:v>
                </c:pt>
                <c:pt idx="559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FA9-460A-AFB1-5CA648AAA6F1}"/>
            </c:ext>
          </c:extLst>
        </c:ser>
        <c:ser>
          <c:idx val="2"/>
          <c:order val="1"/>
          <c:tx>
            <c:strRef>
              <c:f>'[중립금리 논쟁.xlsx]Sheet1'!$C$2</c:f>
              <c:strCache>
                <c:ptCount val="1"/>
                <c:pt idx="0">
                  <c:v>미국10년 금리</c:v>
                </c:pt>
              </c:strCache>
            </c:strRef>
          </c:tx>
          <c:spPr>
            <a:ln w="19050" cap="rnd">
              <a:solidFill>
                <a:srgbClr val="C31761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'[중립금리 논쟁.xlsx]Sheet1'!$A$738:$A$1415</c:f>
              <c:numCache>
                <c:formatCode>m/d/yyyy</c:formatCode>
                <c:ptCount val="678"/>
                <c:pt idx="0">
                  <c:v>41642</c:v>
                </c:pt>
                <c:pt idx="1">
                  <c:v>41649</c:v>
                </c:pt>
                <c:pt idx="2">
                  <c:v>41656</c:v>
                </c:pt>
                <c:pt idx="3">
                  <c:v>41663</c:v>
                </c:pt>
                <c:pt idx="4">
                  <c:v>41670</c:v>
                </c:pt>
                <c:pt idx="5">
                  <c:v>41677</c:v>
                </c:pt>
                <c:pt idx="6">
                  <c:v>41684</c:v>
                </c:pt>
                <c:pt idx="7">
                  <c:v>41691</c:v>
                </c:pt>
                <c:pt idx="8">
                  <c:v>41698</c:v>
                </c:pt>
                <c:pt idx="9">
                  <c:v>41705</c:v>
                </c:pt>
                <c:pt idx="10">
                  <c:v>41712</c:v>
                </c:pt>
                <c:pt idx="11">
                  <c:v>41719</c:v>
                </c:pt>
                <c:pt idx="12">
                  <c:v>41726</c:v>
                </c:pt>
                <c:pt idx="13">
                  <c:v>41733</c:v>
                </c:pt>
                <c:pt idx="14">
                  <c:v>41740</c:v>
                </c:pt>
                <c:pt idx="15">
                  <c:v>41747</c:v>
                </c:pt>
                <c:pt idx="16">
                  <c:v>41754</c:v>
                </c:pt>
                <c:pt idx="17">
                  <c:v>41761</c:v>
                </c:pt>
                <c:pt idx="18">
                  <c:v>41768</c:v>
                </c:pt>
                <c:pt idx="19">
                  <c:v>41775</c:v>
                </c:pt>
                <c:pt idx="20">
                  <c:v>41782</c:v>
                </c:pt>
                <c:pt idx="21">
                  <c:v>41789</c:v>
                </c:pt>
                <c:pt idx="22">
                  <c:v>41796</c:v>
                </c:pt>
                <c:pt idx="23">
                  <c:v>41803</c:v>
                </c:pt>
                <c:pt idx="24">
                  <c:v>41810</c:v>
                </c:pt>
                <c:pt idx="25">
                  <c:v>41817</c:v>
                </c:pt>
                <c:pt idx="26">
                  <c:v>41824</c:v>
                </c:pt>
                <c:pt idx="27">
                  <c:v>41831</c:v>
                </c:pt>
                <c:pt idx="28">
                  <c:v>41838</c:v>
                </c:pt>
                <c:pt idx="29">
                  <c:v>41845</c:v>
                </c:pt>
                <c:pt idx="30">
                  <c:v>41852</c:v>
                </c:pt>
                <c:pt idx="31">
                  <c:v>41859</c:v>
                </c:pt>
                <c:pt idx="32">
                  <c:v>41866</c:v>
                </c:pt>
                <c:pt idx="33">
                  <c:v>41873</c:v>
                </c:pt>
                <c:pt idx="34">
                  <c:v>41880</c:v>
                </c:pt>
                <c:pt idx="35">
                  <c:v>41887</c:v>
                </c:pt>
                <c:pt idx="36">
                  <c:v>41894</c:v>
                </c:pt>
                <c:pt idx="37">
                  <c:v>41901</c:v>
                </c:pt>
                <c:pt idx="38">
                  <c:v>41908</c:v>
                </c:pt>
                <c:pt idx="39">
                  <c:v>41915</c:v>
                </c:pt>
                <c:pt idx="40">
                  <c:v>41922</c:v>
                </c:pt>
                <c:pt idx="41">
                  <c:v>41929</c:v>
                </c:pt>
                <c:pt idx="42">
                  <c:v>41936</c:v>
                </c:pt>
                <c:pt idx="43">
                  <c:v>41943</c:v>
                </c:pt>
                <c:pt idx="44">
                  <c:v>41950</c:v>
                </c:pt>
                <c:pt idx="45">
                  <c:v>41957</c:v>
                </c:pt>
                <c:pt idx="46">
                  <c:v>41964</c:v>
                </c:pt>
                <c:pt idx="47">
                  <c:v>41971</c:v>
                </c:pt>
                <c:pt idx="48">
                  <c:v>41978</c:v>
                </c:pt>
                <c:pt idx="49">
                  <c:v>41985</c:v>
                </c:pt>
                <c:pt idx="50">
                  <c:v>41992</c:v>
                </c:pt>
                <c:pt idx="51">
                  <c:v>41999</c:v>
                </c:pt>
                <c:pt idx="52">
                  <c:v>42006</c:v>
                </c:pt>
                <c:pt idx="53">
                  <c:v>42013</c:v>
                </c:pt>
                <c:pt idx="54">
                  <c:v>42020</c:v>
                </c:pt>
                <c:pt idx="55">
                  <c:v>42027</c:v>
                </c:pt>
                <c:pt idx="56">
                  <c:v>42034</c:v>
                </c:pt>
                <c:pt idx="57">
                  <c:v>42041</c:v>
                </c:pt>
                <c:pt idx="58">
                  <c:v>42048</c:v>
                </c:pt>
                <c:pt idx="59">
                  <c:v>42055</c:v>
                </c:pt>
                <c:pt idx="60">
                  <c:v>42062</c:v>
                </c:pt>
                <c:pt idx="61">
                  <c:v>42069</c:v>
                </c:pt>
                <c:pt idx="62">
                  <c:v>42076</c:v>
                </c:pt>
                <c:pt idx="63">
                  <c:v>42083</c:v>
                </c:pt>
                <c:pt idx="64">
                  <c:v>42090</c:v>
                </c:pt>
                <c:pt idx="65">
                  <c:v>42097</c:v>
                </c:pt>
                <c:pt idx="66">
                  <c:v>42104</c:v>
                </c:pt>
                <c:pt idx="67">
                  <c:v>42111</c:v>
                </c:pt>
                <c:pt idx="68">
                  <c:v>42118</c:v>
                </c:pt>
                <c:pt idx="69">
                  <c:v>42125</c:v>
                </c:pt>
                <c:pt idx="70">
                  <c:v>42132</c:v>
                </c:pt>
                <c:pt idx="71">
                  <c:v>42139</c:v>
                </c:pt>
                <c:pt idx="72">
                  <c:v>42146</c:v>
                </c:pt>
                <c:pt idx="73">
                  <c:v>42153</c:v>
                </c:pt>
                <c:pt idx="74">
                  <c:v>42160</c:v>
                </c:pt>
                <c:pt idx="75">
                  <c:v>42167</c:v>
                </c:pt>
                <c:pt idx="76">
                  <c:v>42174</c:v>
                </c:pt>
                <c:pt idx="77">
                  <c:v>42181</c:v>
                </c:pt>
                <c:pt idx="78">
                  <c:v>42188</c:v>
                </c:pt>
                <c:pt idx="79">
                  <c:v>42195</c:v>
                </c:pt>
                <c:pt idx="80">
                  <c:v>42202</c:v>
                </c:pt>
                <c:pt idx="81">
                  <c:v>42209</c:v>
                </c:pt>
                <c:pt idx="82">
                  <c:v>42216</c:v>
                </c:pt>
                <c:pt idx="83">
                  <c:v>42223</c:v>
                </c:pt>
                <c:pt idx="84">
                  <c:v>42230</c:v>
                </c:pt>
                <c:pt idx="85">
                  <c:v>42237</c:v>
                </c:pt>
                <c:pt idx="86">
                  <c:v>42244</c:v>
                </c:pt>
                <c:pt idx="87">
                  <c:v>42251</c:v>
                </c:pt>
                <c:pt idx="88">
                  <c:v>42258</c:v>
                </c:pt>
                <c:pt idx="89">
                  <c:v>42265</c:v>
                </c:pt>
                <c:pt idx="90">
                  <c:v>42272</c:v>
                </c:pt>
                <c:pt idx="91">
                  <c:v>42279</c:v>
                </c:pt>
                <c:pt idx="92">
                  <c:v>42286</c:v>
                </c:pt>
                <c:pt idx="93">
                  <c:v>42293</c:v>
                </c:pt>
                <c:pt idx="94">
                  <c:v>42300</c:v>
                </c:pt>
                <c:pt idx="95">
                  <c:v>42307</c:v>
                </c:pt>
                <c:pt idx="96">
                  <c:v>42314</c:v>
                </c:pt>
                <c:pt idx="97">
                  <c:v>42321</c:v>
                </c:pt>
                <c:pt idx="98">
                  <c:v>42328</c:v>
                </c:pt>
                <c:pt idx="99">
                  <c:v>42335</c:v>
                </c:pt>
                <c:pt idx="100">
                  <c:v>42342</c:v>
                </c:pt>
                <c:pt idx="101">
                  <c:v>42349</c:v>
                </c:pt>
                <c:pt idx="102">
                  <c:v>42356</c:v>
                </c:pt>
                <c:pt idx="103">
                  <c:v>42363</c:v>
                </c:pt>
                <c:pt idx="104">
                  <c:v>42370</c:v>
                </c:pt>
                <c:pt idx="105">
                  <c:v>42377</c:v>
                </c:pt>
                <c:pt idx="106">
                  <c:v>42384</c:v>
                </c:pt>
                <c:pt idx="107">
                  <c:v>42391</c:v>
                </c:pt>
                <c:pt idx="108">
                  <c:v>42398</c:v>
                </c:pt>
                <c:pt idx="109">
                  <c:v>42405</c:v>
                </c:pt>
                <c:pt idx="110">
                  <c:v>42412</c:v>
                </c:pt>
                <c:pt idx="111">
                  <c:v>42419</c:v>
                </c:pt>
                <c:pt idx="112">
                  <c:v>42426</c:v>
                </c:pt>
                <c:pt idx="113">
                  <c:v>42433</c:v>
                </c:pt>
                <c:pt idx="114">
                  <c:v>42440</c:v>
                </c:pt>
                <c:pt idx="115">
                  <c:v>42447</c:v>
                </c:pt>
                <c:pt idx="116">
                  <c:v>42454</c:v>
                </c:pt>
                <c:pt idx="117">
                  <c:v>42461</c:v>
                </c:pt>
                <c:pt idx="118">
                  <c:v>42468</c:v>
                </c:pt>
                <c:pt idx="119">
                  <c:v>42475</c:v>
                </c:pt>
                <c:pt idx="120">
                  <c:v>42482</c:v>
                </c:pt>
                <c:pt idx="121">
                  <c:v>42489</c:v>
                </c:pt>
                <c:pt idx="122">
                  <c:v>42496</c:v>
                </c:pt>
                <c:pt idx="123">
                  <c:v>42503</c:v>
                </c:pt>
                <c:pt idx="124">
                  <c:v>42510</c:v>
                </c:pt>
                <c:pt idx="125">
                  <c:v>42517</c:v>
                </c:pt>
                <c:pt idx="126">
                  <c:v>42524</c:v>
                </c:pt>
                <c:pt idx="127">
                  <c:v>42531</c:v>
                </c:pt>
                <c:pt idx="128">
                  <c:v>42538</c:v>
                </c:pt>
                <c:pt idx="129">
                  <c:v>42545</c:v>
                </c:pt>
                <c:pt idx="130">
                  <c:v>42552</c:v>
                </c:pt>
                <c:pt idx="131">
                  <c:v>42559</c:v>
                </c:pt>
                <c:pt idx="132">
                  <c:v>42566</c:v>
                </c:pt>
                <c:pt idx="133">
                  <c:v>42573</c:v>
                </c:pt>
                <c:pt idx="134">
                  <c:v>42580</c:v>
                </c:pt>
                <c:pt idx="135">
                  <c:v>42587</c:v>
                </c:pt>
                <c:pt idx="136">
                  <c:v>42594</c:v>
                </c:pt>
                <c:pt idx="137">
                  <c:v>42601</c:v>
                </c:pt>
                <c:pt idx="138">
                  <c:v>42608</c:v>
                </c:pt>
                <c:pt idx="139">
                  <c:v>42615</c:v>
                </c:pt>
                <c:pt idx="140">
                  <c:v>42622</c:v>
                </c:pt>
                <c:pt idx="141">
                  <c:v>42629</c:v>
                </c:pt>
                <c:pt idx="142">
                  <c:v>42636</c:v>
                </c:pt>
                <c:pt idx="143">
                  <c:v>42643</c:v>
                </c:pt>
                <c:pt idx="144">
                  <c:v>42650</c:v>
                </c:pt>
                <c:pt idx="145">
                  <c:v>42657</c:v>
                </c:pt>
                <c:pt idx="146">
                  <c:v>42664</c:v>
                </c:pt>
                <c:pt idx="147">
                  <c:v>42671</c:v>
                </c:pt>
                <c:pt idx="148">
                  <c:v>42678</c:v>
                </c:pt>
                <c:pt idx="149">
                  <c:v>42685</c:v>
                </c:pt>
                <c:pt idx="150">
                  <c:v>42692</c:v>
                </c:pt>
                <c:pt idx="151">
                  <c:v>42699</c:v>
                </c:pt>
                <c:pt idx="152">
                  <c:v>42706</c:v>
                </c:pt>
                <c:pt idx="153">
                  <c:v>42713</c:v>
                </c:pt>
                <c:pt idx="154">
                  <c:v>42720</c:v>
                </c:pt>
                <c:pt idx="155">
                  <c:v>42727</c:v>
                </c:pt>
                <c:pt idx="156">
                  <c:v>42734</c:v>
                </c:pt>
                <c:pt idx="157">
                  <c:v>42741</c:v>
                </c:pt>
                <c:pt idx="158">
                  <c:v>42748</c:v>
                </c:pt>
                <c:pt idx="159">
                  <c:v>42755</c:v>
                </c:pt>
                <c:pt idx="160">
                  <c:v>42762</c:v>
                </c:pt>
                <c:pt idx="161">
                  <c:v>42769</c:v>
                </c:pt>
                <c:pt idx="162">
                  <c:v>42776</c:v>
                </c:pt>
                <c:pt idx="163">
                  <c:v>42783</c:v>
                </c:pt>
                <c:pt idx="164">
                  <c:v>42790</c:v>
                </c:pt>
                <c:pt idx="165">
                  <c:v>42797</c:v>
                </c:pt>
                <c:pt idx="166">
                  <c:v>42804</c:v>
                </c:pt>
                <c:pt idx="167">
                  <c:v>42811</c:v>
                </c:pt>
                <c:pt idx="168">
                  <c:v>42818</c:v>
                </c:pt>
                <c:pt idx="169">
                  <c:v>42825</c:v>
                </c:pt>
                <c:pt idx="170">
                  <c:v>42832</c:v>
                </c:pt>
                <c:pt idx="171">
                  <c:v>42839</c:v>
                </c:pt>
                <c:pt idx="172">
                  <c:v>42846</c:v>
                </c:pt>
                <c:pt idx="173">
                  <c:v>42853</c:v>
                </c:pt>
                <c:pt idx="174">
                  <c:v>42860</c:v>
                </c:pt>
                <c:pt idx="175">
                  <c:v>42867</c:v>
                </c:pt>
                <c:pt idx="176">
                  <c:v>42874</c:v>
                </c:pt>
                <c:pt idx="177">
                  <c:v>42881</c:v>
                </c:pt>
                <c:pt idx="178">
                  <c:v>42888</c:v>
                </c:pt>
                <c:pt idx="179">
                  <c:v>42895</c:v>
                </c:pt>
                <c:pt idx="180">
                  <c:v>42902</c:v>
                </c:pt>
                <c:pt idx="181">
                  <c:v>42909</c:v>
                </c:pt>
                <c:pt idx="182">
                  <c:v>42916</c:v>
                </c:pt>
                <c:pt idx="183">
                  <c:v>42923</c:v>
                </c:pt>
                <c:pt idx="184">
                  <c:v>42930</c:v>
                </c:pt>
                <c:pt idx="185">
                  <c:v>42937</c:v>
                </c:pt>
                <c:pt idx="186">
                  <c:v>42944</c:v>
                </c:pt>
                <c:pt idx="187">
                  <c:v>42951</c:v>
                </c:pt>
                <c:pt idx="188">
                  <c:v>42958</c:v>
                </c:pt>
                <c:pt idx="189">
                  <c:v>42965</c:v>
                </c:pt>
                <c:pt idx="190">
                  <c:v>42972</c:v>
                </c:pt>
                <c:pt idx="191">
                  <c:v>42979</c:v>
                </c:pt>
                <c:pt idx="192">
                  <c:v>42986</c:v>
                </c:pt>
                <c:pt idx="193">
                  <c:v>42993</c:v>
                </c:pt>
                <c:pt idx="194">
                  <c:v>43000</c:v>
                </c:pt>
                <c:pt idx="195">
                  <c:v>43007</c:v>
                </c:pt>
                <c:pt idx="196">
                  <c:v>43014</c:v>
                </c:pt>
                <c:pt idx="197">
                  <c:v>43021</c:v>
                </c:pt>
                <c:pt idx="198">
                  <c:v>43028</c:v>
                </c:pt>
                <c:pt idx="199">
                  <c:v>43035</c:v>
                </c:pt>
                <c:pt idx="200">
                  <c:v>43042</c:v>
                </c:pt>
                <c:pt idx="201">
                  <c:v>43049</c:v>
                </c:pt>
                <c:pt idx="202">
                  <c:v>43056</c:v>
                </c:pt>
                <c:pt idx="203">
                  <c:v>43063</c:v>
                </c:pt>
                <c:pt idx="204">
                  <c:v>43070</c:v>
                </c:pt>
                <c:pt idx="205">
                  <c:v>43077</c:v>
                </c:pt>
                <c:pt idx="206">
                  <c:v>43084</c:v>
                </c:pt>
                <c:pt idx="207">
                  <c:v>43091</c:v>
                </c:pt>
                <c:pt idx="208">
                  <c:v>43098</c:v>
                </c:pt>
                <c:pt idx="209">
                  <c:v>43105</c:v>
                </c:pt>
                <c:pt idx="210">
                  <c:v>43112</c:v>
                </c:pt>
                <c:pt idx="211">
                  <c:v>43119</c:v>
                </c:pt>
                <c:pt idx="212">
                  <c:v>43126</c:v>
                </c:pt>
                <c:pt idx="213">
                  <c:v>43133</c:v>
                </c:pt>
                <c:pt idx="214">
                  <c:v>43140</c:v>
                </c:pt>
                <c:pt idx="215">
                  <c:v>43147</c:v>
                </c:pt>
                <c:pt idx="216">
                  <c:v>43154</c:v>
                </c:pt>
                <c:pt idx="217">
                  <c:v>43161</c:v>
                </c:pt>
                <c:pt idx="218">
                  <c:v>43168</c:v>
                </c:pt>
                <c:pt idx="219">
                  <c:v>43175</c:v>
                </c:pt>
                <c:pt idx="220">
                  <c:v>43182</c:v>
                </c:pt>
                <c:pt idx="221">
                  <c:v>43189</c:v>
                </c:pt>
                <c:pt idx="222">
                  <c:v>43196</c:v>
                </c:pt>
                <c:pt idx="223">
                  <c:v>43203</c:v>
                </c:pt>
                <c:pt idx="224">
                  <c:v>43210</c:v>
                </c:pt>
                <c:pt idx="225">
                  <c:v>43217</c:v>
                </c:pt>
                <c:pt idx="226">
                  <c:v>43224</c:v>
                </c:pt>
                <c:pt idx="227">
                  <c:v>43231</c:v>
                </c:pt>
                <c:pt idx="228">
                  <c:v>43238</c:v>
                </c:pt>
                <c:pt idx="229">
                  <c:v>43245</c:v>
                </c:pt>
                <c:pt idx="230">
                  <c:v>43252</c:v>
                </c:pt>
                <c:pt idx="231">
                  <c:v>43259</c:v>
                </c:pt>
                <c:pt idx="232">
                  <c:v>43266</c:v>
                </c:pt>
                <c:pt idx="233">
                  <c:v>43273</c:v>
                </c:pt>
                <c:pt idx="234">
                  <c:v>43280</c:v>
                </c:pt>
                <c:pt idx="235">
                  <c:v>43287</c:v>
                </c:pt>
                <c:pt idx="236">
                  <c:v>43294</c:v>
                </c:pt>
                <c:pt idx="237">
                  <c:v>43301</c:v>
                </c:pt>
                <c:pt idx="238">
                  <c:v>43308</c:v>
                </c:pt>
                <c:pt idx="239">
                  <c:v>43315</c:v>
                </c:pt>
                <c:pt idx="240">
                  <c:v>43322</c:v>
                </c:pt>
                <c:pt idx="241">
                  <c:v>43329</c:v>
                </c:pt>
                <c:pt idx="242">
                  <c:v>43336</c:v>
                </c:pt>
                <c:pt idx="243">
                  <c:v>43343</c:v>
                </c:pt>
                <c:pt idx="244">
                  <c:v>43350</c:v>
                </c:pt>
                <c:pt idx="245">
                  <c:v>43357</c:v>
                </c:pt>
                <c:pt idx="246">
                  <c:v>43364</c:v>
                </c:pt>
                <c:pt idx="247">
                  <c:v>43371</c:v>
                </c:pt>
                <c:pt idx="248">
                  <c:v>43378</c:v>
                </c:pt>
                <c:pt idx="249">
                  <c:v>43385</c:v>
                </c:pt>
                <c:pt idx="250">
                  <c:v>43392</c:v>
                </c:pt>
                <c:pt idx="251">
                  <c:v>43399</c:v>
                </c:pt>
                <c:pt idx="252">
                  <c:v>43406</c:v>
                </c:pt>
                <c:pt idx="253">
                  <c:v>43413</c:v>
                </c:pt>
                <c:pt idx="254">
                  <c:v>43420</c:v>
                </c:pt>
                <c:pt idx="255">
                  <c:v>43427</c:v>
                </c:pt>
                <c:pt idx="256">
                  <c:v>43434</c:v>
                </c:pt>
                <c:pt idx="257">
                  <c:v>43441</c:v>
                </c:pt>
                <c:pt idx="258">
                  <c:v>43448</c:v>
                </c:pt>
                <c:pt idx="259">
                  <c:v>43455</c:v>
                </c:pt>
                <c:pt idx="260">
                  <c:v>43462</c:v>
                </c:pt>
                <c:pt idx="261">
                  <c:v>43469</c:v>
                </c:pt>
                <c:pt idx="262">
                  <c:v>43476</c:v>
                </c:pt>
                <c:pt idx="263">
                  <c:v>43483</c:v>
                </c:pt>
                <c:pt idx="264">
                  <c:v>43490</c:v>
                </c:pt>
                <c:pt idx="265">
                  <c:v>43497</c:v>
                </c:pt>
                <c:pt idx="266">
                  <c:v>43504</c:v>
                </c:pt>
                <c:pt idx="267">
                  <c:v>43511</c:v>
                </c:pt>
                <c:pt idx="268">
                  <c:v>43518</c:v>
                </c:pt>
                <c:pt idx="269">
                  <c:v>43525</c:v>
                </c:pt>
                <c:pt idx="270">
                  <c:v>43532</c:v>
                </c:pt>
                <c:pt idx="271">
                  <c:v>43539</c:v>
                </c:pt>
                <c:pt idx="272">
                  <c:v>43546</c:v>
                </c:pt>
                <c:pt idx="273">
                  <c:v>43553</c:v>
                </c:pt>
                <c:pt idx="274">
                  <c:v>43560</c:v>
                </c:pt>
                <c:pt idx="275">
                  <c:v>43567</c:v>
                </c:pt>
                <c:pt idx="276">
                  <c:v>43574</c:v>
                </c:pt>
                <c:pt idx="277">
                  <c:v>43581</c:v>
                </c:pt>
                <c:pt idx="278">
                  <c:v>43588</c:v>
                </c:pt>
                <c:pt idx="279">
                  <c:v>43595</c:v>
                </c:pt>
                <c:pt idx="280">
                  <c:v>43602</c:v>
                </c:pt>
                <c:pt idx="281">
                  <c:v>43609</c:v>
                </c:pt>
                <c:pt idx="282">
                  <c:v>43616</c:v>
                </c:pt>
                <c:pt idx="283">
                  <c:v>43623</c:v>
                </c:pt>
                <c:pt idx="284">
                  <c:v>43630</c:v>
                </c:pt>
                <c:pt idx="285">
                  <c:v>43637</c:v>
                </c:pt>
                <c:pt idx="286">
                  <c:v>43644</c:v>
                </c:pt>
                <c:pt idx="287">
                  <c:v>43651</c:v>
                </c:pt>
                <c:pt idx="288">
                  <c:v>43658</c:v>
                </c:pt>
                <c:pt idx="289">
                  <c:v>43665</c:v>
                </c:pt>
                <c:pt idx="290">
                  <c:v>43672</c:v>
                </c:pt>
                <c:pt idx="291">
                  <c:v>43679</c:v>
                </c:pt>
                <c:pt idx="292">
                  <c:v>43686</c:v>
                </c:pt>
                <c:pt idx="293">
                  <c:v>43693</c:v>
                </c:pt>
                <c:pt idx="294">
                  <c:v>43700</c:v>
                </c:pt>
                <c:pt idx="295">
                  <c:v>43707</c:v>
                </c:pt>
                <c:pt idx="296">
                  <c:v>43714</c:v>
                </c:pt>
                <c:pt idx="297">
                  <c:v>43721</c:v>
                </c:pt>
                <c:pt idx="298">
                  <c:v>43728</c:v>
                </c:pt>
                <c:pt idx="299">
                  <c:v>43735</c:v>
                </c:pt>
                <c:pt idx="300">
                  <c:v>43742</c:v>
                </c:pt>
                <c:pt idx="301">
                  <c:v>43749</c:v>
                </c:pt>
                <c:pt idx="302">
                  <c:v>43756</c:v>
                </c:pt>
                <c:pt idx="303">
                  <c:v>43763</c:v>
                </c:pt>
                <c:pt idx="304">
                  <c:v>43770</c:v>
                </c:pt>
                <c:pt idx="305">
                  <c:v>43777</c:v>
                </c:pt>
                <c:pt idx="306">
                  <c:v>43784</c:v>
                </c:pt>
                <c:pt idx="307">
                  <c:v>43791</c:v>
                </c:pt>
                <c:pt idx="308">
                  <c:v>43798</c:v>
                </c:pt>
                <c:pt idx="309">
                  <c:v>43805</c:v>
                </c:pt>
                <c:pt idx="310">
                  <c:v>43812</c:v>
                </c:pt>
                <c:pt idx="311">
                  <c:v>43819</c:v>
                </c:pt>
                <c:pt idx="312">
                  <c:v>43826</c:v>
                </c:pt>
                <c:pt idx="313">
                  <c:v>43833</c:v>
                </c:pt>
                <c:pt idx="314">
                  <c:v>43840</c:v>
                </c:pt>
                <c:pt idx="315">
                  <c:v>43847</c:v>
                </c:pt>
                <c:pt idx="316">
                  <c:v>43854</c:v>
                </c:pt>
                <c:pt idx="317">
                  <c:v>43861</c:v>
                </c:pt>
                <c:pt idx="318">
                  <c:v>43868</c:v>
                </c:pt>
                <c:pt idx="319">
                  <c:v>43875</c:v>
                </c:pt>
                <c:pt idx="320">
                  <c:v>43882</c:v>
                </c:pt>
                <c:pt idx="321">
                  <c:v>43889</c:v>
                </c:pt>
                <c:pt idx="322">
                  <c:v>43896</c:v>
                </c:pt>
                <c:pt idx="323">
                  <c:v>43903</c:v>
                </c:pt>
                <c:pt idx="324">
                  <c:v>43910</c:v>
                </c:pt>
                <c:pt idx="325">
                  <c:v>43917</c:v>
                </c:pt>
                <c:pt idx="326">
                  <c:v>43924</c:v>
                </c:pt>
                <c:pt idx="327">
                  <c:v>43931</c:v>
                </c:pt>
                <c:pt idx="328">
                  <c:v>43938</c:v>
                </c:pt>
                <c:pt idx="329">
                  <c:v>43945</c:v>
                </c:pt>
                <c:pt idx="330">
                  <c:v>43952</c:v>
                </c:pt>
                <c:pt idx="331">
                  <c:v>43959</c:v>
                </c:pt>
                <c:pt idx="332">
                  <c:v>43966</c:v>
                </c:pt>
                <c:pt idx="333">
                  <c:v>43973</c:v>
                </c:pt>
                <c:pt idx="334">
                  <c:v>43980</c:v>
                </c:pt>
                <c:pt idx="335">
                  <c:v>43987</c:v>
                </c:pt>
                <c:pt idx="336">
                  <c:v>43994</c:v>
                </c:pt>
                <c:pt idx="337">
                  <c:v>44001</c:v>
                </c:pt>
                <c:pt idx="338">
                  <c:v>44008</c:v>
                </c:pt>
                <c:pt idx="339">
                  <c:v>44015</c:v>
                </c:pt>
                <c:pt idx="340">
                  <c:v>44022</c:v>
                </c:pt>
                <c:pt idx="341">
                  <c:v>44029</c:v>
                </c:pt>
                <c:pt idx="342">
                  <c:v>44036</c:v>
                </c:pt>
                <c:pt idx="343">
                  <c:v>44043</c:v>
                </c:pt>
                <c:pt idx="344">
                  <c:v>44050</c:v>
                </c:pt>
                <c:pt idx="345">
                  <c:v>44057</c:v>
                </c:pt>
                <c:pt idx="346">
                  <c:v>44064</c:v>
                </c:pt>
                <c:pt idx="347">
                  <c:v>44071</c:v>
                </c:pt>
                <c:pt idx="348">
                  <c:v>44078</c:v>
                </c:pt>
                <c:pt idx="349">
                  <c:v>44085</c:v>
                </c:pt>
                <c:pt idx="350">
                  <c:v>44092</c:v>
                </c:pt>
                <c:pt idx="351">
                  <c:v>44099</c:v>
                </c:pt>
                <c:pt idx="352">
                  <c:v>44106</c:v>
                </c:pt>
                <c:pt idx="353">
                  <c:v>44113</c:v>
                </c:pt>
                <c:pt idx="354">
                  <c:v>44120</c:v>
                </c:pt>
                <c:pt idx="355">
                  <c:v>44127</c:v>
                </c:pt>
                <c:pt idx="356">
                  <c:v>44134</c:v>
                </c:pt>
                <c:pt idx="357">
                  <c:v>44141</c:v>
                </c:pt>
                <c:pt idx="358">
                  <c:v>44148</c:v>
                </c:pt>
                <c:pt idx="359">
                  <c:v>44155</c:v>
                </c:pt>
                <c:pt idx="360">
                  <c:v>44162</c:v>
                </c:pt>
                <c:pt idx="361">
                  <c:v>44169</c:v>
                </c:pt>
                <c:pt idx="362">
                  <c:v>44176</c:v>
                </c:pt>
                <c:pt idx="363">
                  <c:v>44183</c:v>
                </c:pt>
                <c:pt idx="364">
                  <c:v>44190</c:v>
                </c:pt>
                <c:pt idx="365">
                  <c:v>44197</c:v>
                </c:pt>
                <c:pt idx="366">
                  <c:v>44204</c:v>
                </c:pt>
                <c:pt idx="367">
                  <c:v>44211</c:v>
                </c:pt>
                <c:pt idx="368">
                  <c:v>44218</c:v>
                </c:pt>
                <c:pt idx="369">
                  <c:v>44225</c:v>
                </c:pt>
                <c:pt idx="370">
                  <c:v>44232</c:v>
                </c:pt>
                <c:pt idx="371">
                  <c:v>44239</c:v>
                </c:pt>
                <c:pt idx="372">
                  <c:v>44246</c:v>
                </c:pt>
                <c:pt idx="373">
                  <c:v>44253</c:v>
                </c:pt>
                <c:pt idx="374">
                  <c:v>44260</c:v>
                </c:pt>
                <c:pt idx="375">
                  <c:v>44267</c:v>
                </c:pt>
                <c:pt idx="376">
                  <c:v>44274</c:v>
                </c:pt>
                <c:pt idx="377">
                  <c:v>44281</c:v>
                </c:pt>
                <c:pt idx="378">
                  <c:v>44288</c:v>
                </c:pt>
                <c:pt idx="379">
                  <c:v>44295</c:v>
                </c:pt>
                <c:pt idx="380">
                  <c:v>44302</c:v>
                </c:pt>
                <c:pt idx="381">
                  <c:v>44309</c:v>
                </c:pt>
                <c:pt idx="382">
                  <c:v>44316</c:v>
                </c:pt>
                <c:pt idx="383">
                  <c:v>44323</c:v>
                </c:pt>
                <c:pt idx="384">
                  <c:v>44330</c:v>
                </c:pt>
                <c:pt idx="385">
                  <c:v>44337</c:v>
                </c:pt>
                <c:pt idx="386">
                  <c:v>44344</c:v>
                </c:pt>
                <c:pt idx="387">
                  <c:v>44351</c:v>
                </c:pt>
                <c:pt idx="388">
                  <c:v>44358</c:v>
                </c:pt>
                <c:pt idx="389">
                  <c:v>44365</c:v>
                </c:pt>
                <c:pt idx="390">
                  <c:v>44372</c:v>
                </c:pt>
                <c:pt idx="391">
                  <c:v>44379</c:v>
                </c:pt>
                <c:pt idx="392">
                  <c:v>44386</c:v>
                </c:pt>
                <c:pt idx="393">
                  <c:v>44393</c:v>
                </c:pt>
                <c:pt idx="394">
                  <c:v>44400</c:v>
                </c:pt>
                <c:pt idx="395">
                  <c:v>44407</c:v>
                </c:pt>
                <c:pt idx="396">
                  <c:v>44414</c:v>
                </c:pt>
                <c:pt idx="397">
                  <c:v>44421</c:v>
                </c:pt>
                <c:pt idx="398">
                  <c:v>44428</c:v>
                </c:pt>
                <c:pt idx="399">
                  <c:v>44435</c:v>
                </c:pt>
                <c:pt idx="400">
                  <c:v>44442</c:v>
                </c:pt>
                <c:pt idx="401">
                  <c:v>44449</c:v>
                </c:pt>
                <c:pt idx="402">
                  <c:v>44456</c:v>
                </c:pt>
                <c:pt idx="403">
                  <c:v>44463</c:v>
                </c:pt>
                <c:pt idx="404">
                  <c:v>44470</c:v>
                </c:pt>
                <c:pt idx="405">
                  <c:v>44477</c:v>
                </c:pt>
                <c:pt idx="406">
                  <c:v>44484</c:v>
                </c:pt>
                <c:pt idx="407">
                  <c:v>44491</c:v>
                </c:pt>
                <c:pt idx="408">
                  <c:v>44498</c:v>
                </c:pt>
                <c:pt idx="409">
                  <c:v>44505</c:v>
                </c:pt>
                <c:pt idx="410">
                  <c:v>44512</c:v>
                </c:pt>
                <c:pt idx="411">
                  <c:v>44519</c:v>
                </c:pt>
                <c:pt idx="412">
                  <c:v>44526</c:v>
                </c:pt>
                <c:pt idx="413">
                  <c:v>44533</c:v>
                </c:pt>
                <c:pt idx="414">
                  <c:v>44540</c:v>
                </c:pt>
                <c:pt idx="415">
                  <c:v>44547</c:v>
                </c:pt>
                <c:pt idx="416">
                  <c:v>44554</c:v>
                </c:pt>
                <c:pt idx="417">
                  <c:v>44561</c:v>
                </c:pt>
                <c:pt idx="418">
                  <c:v>44568</c:v>
                </c:pt>
                <c:pt idx="419">
                  <c:v>44575</c:v>
                </c:pt>
                <c:pt idx="420">
                  <c:v>44582</c:v>
                </c:pt>
                <c:pt idx="421">
                  <c:v>44589</c:v>
                </c:pt>
                <c:pt idx="422">
                  <c:v>44596</c:v>
                </c:pt>
                <c:pt idx="423">
                  <c:v>44603</c:v>
                </c:pt>
                <c:pt idx="424">
                  <c:v>44610</c:v>
                </c:pt>
                <c:pt idx="425">
                  <c:v>44617</c:v>
                </c:pt>
                <c:pt idx="426">
                  <c:v>44624</c:v>
                </c:pt>
                <c:pt idx="427">
                  <c:v>44631</c:v>
                </c:pt>
                <c:pt idx="428">
                  <c:v>44638</c:v>
                </c:pt>
                <c:pt idx="429">
                  <c:v>44645</c:v>
                </c:pt>
                <c:pt idx="430">
                  <c:v>44652</c:v>
                </c:pt>
                <c:pt idx="431">
                  <c:v>44659</c:v>
                </c:pt>
                <c:pt idx="432">
                  <c:v>44666</c:v>
                </c:pt>
                <c:pt idx="433">
                  <c:v>44673</c:v>
                </c:pt>
                <c:pt idx="434">
                  <c:v>44680</c:v>
                </c:pt>
                <c:pt idx="435">
                  <c:v>44687</c:v>
                </c:pt>
                <c:pt idx="436">
                  <c:v>44694</c:v>
                </c:pt>
                <c:pt idx="437">
                  <c:v>44701</c:v>
                </c:pt>
                <c:pt idx="438">
                  <c:v>44708</c:v>
                </c:pt>
                <c:pt idx="439">
                  <c:v>44715</c:v>
                </c:pt>
                <c:pt idx="440">
                  <c:v>44722</c:v>
                </c:pt>
                <c:pt idx="441">
                  <c:v>44729</c:v>
                </c:pt>
                <c:pt idx="442">
                  <c:v>44736</c:v>
                </c:pt>
                <c:pt idx="443">
                  <c:v>44743</c:v>
                </c:pt>
                <c:pt idx="444">
                  <c:v>44750</c:v>
                </c:pt>
                <c:pt idx="445">
                  <c:v>44757</c:v>
                </c:pt>
                <c:pt idx="446">
                  <c:v>44764</c:v>
                </c:pt>
                <c:pt idx="447">
                  <c:v>44771</c:v>
                </c:pt>
                <c:pt idx="448">
                  <c:v>44778</c:v>
                </c:pt>
                <c:pt idx="449">
                  <c:v>44785</c:v>
                </c:pt>
                <c:pt idx="450">
                  <c:v>44792</c:v>
                </c:pt>
                <c:pt idx="451">
                  <c:v>44799</c:v>
                </c:pt>
                <c:pt idx="452">
                  <c:v>44806</c:v>
                </c:pt>
                <c:pt idx="453">
                  <c:v>44813</c:v>
                </c:pt>
                <c:pt idx="454">
                  <c:v>44820</c:v>
                </c:pt>
                <c:pt idx="455">
                  <c:v>44827</c:v>
                </c:pt>
                <c:pt idx="456">
                  <c:v>44834</c:v>
                </c:pt>
                <c:pt idx="457">
                  <c:v>44841</c:v>
                </c:pt>
                <c:pt idx="458">
                  <c:v>44848</c:v>
                </c:pt>
                <c:pt idx="459">
                  <c:v>44855</c:v>
                </c:pt>
                <c:pt idx="460">
                  <c:v>44862</c:v>
                </c:pt>
                <c:pt idx="461">
                  <c:v>44869</c:v>
                </c:pt>
                <c:pt idx="462">
                  <c:v>44876</c:v>
                </c:pt>
                <c:pt idx="463">
                  <c:v>44883</c:v>
                </c:pt>
                <c:pt idx="464">
                  <c:v>44890</c:v>
                </c:pt>
                <c:pt idx="465">
                  <c:v>44897</c:v>
                </c:pt>
                <c:pt idx="466">
                  <c:v>44904</c:v>
                </c:pt>
                <c:pt idx="467">
                  <c:v>44911</c:v>
                </c:pt>
                <c:pt idx="468">
                  <c:v>44918</c:v>
                </c:pt>
                <c:pt idx="469">
                  <c:v>44925</c:v>
                </c:pt>
                <c:pt idx="470">
                  <c:v>44932</c:v>
                </c:pt>
                <c:pt idx="471">
                  <c:v>44939</c:v>
                </c:pt>
                <c:pt idx="472">
                  <c:v>44946</c:v>
                </c:pt>
                <c:pt idx="473">
                  <c:v>44953</c:v>
                </c:pt>
                <c:pt idx="474">
                  <c:v>44960</c:v>
                </c:pt>
                <c:pt idx="475">
                  <c:v>44967</c:v>
                </c:pt>
                <c:pt idx="476">
                  <c:v>44974</c:v>
                </c:pt>
                <c:pt idx="477">
                  <c:v>44981</c:v>
                </c:pt>
                <c:pt idx="478">
                  <c:v>44988</c:v>
                </c:pt>
                <c:pt idx="479">
                  <c:v>44995</c:v>
                </c:pt>
                <c:pt idx="480">
                  <c:v>45002</c:v>
                </c:pt>
                <c:pt idx="481">
                  <c:v>45009</c:v>
                </c:pt>
                <c:pt idx="482">
                  <c:v>45016</c:v>
                </c:pt>
                <c:pt idx="483">
                  <c:v>45023</c:v>
                </c:pt>
                <c:pt idx="484">
                  <c:v>45030</c:v>
                </c:pt>
                <c:pt idx="485">
                  <c:v>45037</c:v>
                </c:pt>
                <c:pt idx="486">
                  <c:v>45044</c:v>
                </c:pt>
                <c:pt idx="487">
                  <c:v>45051</c:v>
                </c:pt>
                <c:pt idx="488">
                  <c:v>45058</c:v>
                </c:pt>
                <c:pt idx="489">
                  <c:v>45065</c:v>
                </c:pt>
                <c:pt idx="490">
                  <c:v>45072</c:v>
                </c:pt>
                <c:pt idx="491">
                  <c:v>45079</c:v>
                </c:pt>
                <c:pt idx="492">
                  <c:v>45086</c:v>
                </c:pt>
                <c:pt idx="493">
                  <c:v>45093</c:v>
                </c:pt>
                <c:pt idx="494">
                  <c:v>45100</c:v>
                </c:pt>
                <c:pt idx="495">
                  <c:v>45107</c:v>
                </c:pt>
                <c:pt idx="496">
                  <c:v>45114</c:v>
                </c:pt>
                <c:pt idx="497">
                  <c:v>45121</c:v>
                </c:pt>
                <c:pt idx="498">
                  <c:v>45128</c:v>
                </c:pt>
                <c:pt idx="499">
                  <c:v>45135</c:v>
                </c:pt>
                <c:pt idx="500">
                  <c:v>45142</c:v>
                </c:pt>
                <c:pt idx="501">
                  <c:v>45149</c:v>
                </c:pt>
                <c:pt idx="502">
                  <c:v>45156</c:v>
                </c:pt>
                <c:pt idx="503">
                  <c:v>45163</c:v>
                </c:pt>
                <c:pt idx="504">
                  <c:v>45170</c:v>
                </c:pt>
                <c:pt idx="505">
                  <c:v>45177</c:v>
                </c:pt>
                <c:pt idx="506">
                  <c:v>45184</c:v>
                </c:pt>
                <c:pt idx="507">
                  <c:v>45191</c:v>
                </c:pt>
                <c:pt idx="508">
                  <c:v>45198</c:v>
                </c:pt>
                <c:pt idx="509">
                  <c:v>45205</c:v>
                </c:pt>
                <c:pt idx="510">
                  <c:v>45212</c:v>
                </c:pt>
                <c:pt idx="511">
                  <c:v>45219</c:v>
                </c:pt>
                <c:pt idx="512">
                  <c:v>45226</c:v>
                </c:pt>
                <c:pt idx="513">
                  <c:v>45233</c:v>
                </c:pt>
                <c:pt idx="514">
                  <c:v>45240</c:v>
                </c:pt>
                <c:pt idx="515">
                  <c:v>45247</c:v>
                </c:pt>
                <c:pt idx="516">
                  <c:v>45254</c:v>
                </c:pt>
                <c:pt idx="517">
                  <c:v>45261</c:v>
                </c:pt>
                <c:pt idx="518">
                  <c:v>45268</c:v>
                </c:pt>
                <c:pt idx="519">
                  <c:v>45275</c:v>
                </c:pt>
                <c:pt idx="520">
                  <c:v>45282</c:v>
                </c:pt>
                <c:pt idx="521">
                  <c:v>45289</c:v>
                </c:pt>
                <c:pt idx="522">
                  <c:v>45296</c:v>
                </c:pt>
                <c:pt idx="523">
                  <c:v>45303</c:v>
                </c:pt>
                <c:pt idx="524">
                  <c:v>45310</c:v>
                </c:pt>
                <c:pt idx="525">
                  <c:v>45317</c:v>
                </c:pt>
                <c:pt idx="526">
                  <c:v>45324</c:v>
                </c:pt>
                <c:pt idx="527">
                  <c:v>45331</c:v>
                </c:pt>
                <c:pt idx="528">
                  <c:v>45338</c:v>
                </c:pt>
                <c:pt idx="529">
                  <c:v>45345</c:v>
                </c:pt>
                <c:pt idx="530">
                  <c:v>45352</c:v>
                </c:pt>
                <c:pt idx="531">
                  <c:v>45359</c:v>
                </c:pt>
                <c:pt idx="532">
                  <c:v>45366</c:v>
                </c:pt>
                <c:pt idx="533">
                  <c:v>45373</c:v>
                </c:pt>
                <c:pt idx="534">
                  <c:v>45380</c:v>
                </c:pt>
                <c:pt idx="535">
                  <c:v>45387</c:v>
                </c:pt>
                <c:pt idx="536">
                  <c:v>45394</c:v>
                </c:pt>
                <c:pt idx="537">
                  <c:v>45401</c:v>
                </c:pt>
                <c:pt idx="538">
                  <c:v>45408</c:v>
                </c:pt>
                <c:pt idx="539">
                  <c:v>45415</c:v>
                </c:pt>
                <c:pt idx="540">
                  <c:v>45422</c:v>
                </c:pt>
                <c:pt idx="541">
                  <c:v>45429</c:v>
                </c:pt>
                <c:pt idx="542">
                  <c:v>45436</c:v>
                </c:pt>
                <c:pt idx="543">
                  <c:v>45443</c:v>
                </c:pt>
                <c:pt idx="544">
                  <c:v>45450</c:v>
                </c:pt>
                <c:pt idx="545">
                  <c:v>45457</c:v>
                </c:pt>
                <c:pt idx="546">
                  <c:v>45464</c:v>
                </c:pt>
                <c:pt idx="547">
                  <c:v>45471</c:v>
                </c:pt>
                <c:pt idx="548">
                  <c:v>45478</c:v>
                </c:pt>
                <c:pt idx="549">
                  <c:v>45485</c:v>
                </c:pt>
                <c:pt idx="550">
                  <c:v>45492</c:v>
                </c:pt>
                <c:pt idx="551">
                  <c:v>45499</c:v>
                </c:pt>
                <c:pt idx="552">
                  <c:v>45506</c:v>
                </c:pt>
                <c:pt idx="553">
                  <c:v>45513</c:v>
                </c:pt>
                <c:pt idx="554">
                  <c:v>45520</c:v>
                </c:pt>
                <c:pt idx="555">
                  <c:v>45527</c:v>
                </c:pt>
                <c:pt idx="556">
                  <c:v>45534</c:v>
                </c:pt>
                <c:pt idx="557">
                  <c:v>45541</c:v>
                </c:pt>
                <c:pt idx="558">
                  <c:v>45548</c:v>
                </c:pt>
                <c:pt idx="559">
                  <c:v>45555</c:v>
                </c:pt>
                <c:pt idx="560">
                  <c:v>45562</c:v>
                </c:pt>
                <c:pt idx="561">
                  <c:v>45569</c:v>
                </c:pt>
                <c:pt idx="562">
                  <c:v>45576</c:v>
                </c:pt>
                <c:pt idx="563">
                  <c:v>45583</c:v>
                </c:pt>
                <c:pt idx="564">
                  <c:v>45590</c:v>
                </c:pt>
                <c:pt idx="565">
                  <c:v>45597</c:v>
                </c:pt>
                <c:pt idx="566">
                  <c:v>45604</c:v>
                </c:pt>
                <c:pt idx="567">
                  <c:v>45611</c:v>
                </c:pt>
                <c:pt idx="568">
                  <c:v>45618</c:v>
                </c:pt>
                <c:pt idx="569">
                  <c:v>45625</c:v>
                </c:pt>
                <c:pt idx="570">
                  <c:v>45632</c:v>
                </c:pt>
                <c:pt idx="571">
                  <c:v>45639</c:v>
                </c:pt>
                <c:pt idx="572">
                  <c:v>45646</c:v>
                </c:pt>
                <c:pt idx="573">
                  <c:v>45653</c:v>
                </c:pt>
                <c:pt idx="574">
                  <c:v>45660</c:v>
                </c:pt>
                <c:pt idx="575">
                  <c:v>45667</c:v>
                </c:pt>
                <c:pt idx="576">
                  <c:v>45674</c:v>
                </c:pt>
                <c:pt idx="577">
                  <c:v>45681</c:v>
                </c:pt>
                <c:pt idx="578">
                  <c:v>45688</c:v>
                </c:pt>
                <c:pt idx="579">
                  <c:v>45695</c:v>
                </c:pt>
                <c:pt idx="580">
                  <c:v>45702</c:v>
                </c:pt>
                <c:pt idx="581">
                  <c:v>45709</c:v>
                </c:pt>
                <c:pt idx="582">
                  <c:v>45716</c:v>
                </c:pt>
                <c:pt idx="583">
                  <c:v>45723</c:v>
                </c:pt>
                <c:pt idx="584">
                  <c:v>45730</c:v>
                </c:pt>
                <c:pt idx="585">
                  <c:v>45737</c:v>
                </c:pt>
                <c:pt idx="586">
                  <c:v>45744</c:v>
                </c:pt>
                <c:pt idx="587">
                  <c:v>45751</c:v>
                </c:pt>
                <c:pt idx="588">
                  <c:v>45758</c:v>
                </c:pt>
                <c:pt idx="589">
                  <c:v>45765</c:v>
                </c:pt>
                <c:pt idx="590">
                  <c:v>45772</c:v>
                </c:pt>
                <c:pt idx="591">
                  <c:v>45779</c:v>
                </c:pt>
                <c:pt idx="592">
                  <c:v>45786</c:v>
                </c:pt>
                <c:pt idx="593">
                  <c:v>45793</c:v>
                </c:pt>
                <c:pt idx="594">
                  <c:v>45800</c:v>
                </c:pt>
                <c:pt idx="595">
                  <c:v>45807</c:v>
                </c:pt>
                <c:pt idx="596">
                  <c:v>45814</c:v>
                </c:pt>
                <c:pt idx="597">
                  <c:v>45821</c:v>
                </c:pt>
                <c:pt idx="598">
                  <c:v>45828</c:v>
                </c:pt>
                <c:pt idx="599">
                  <c:v>45835</c:v>
                </c:pt>
                <c:pt idx="600">
                  <c:v>45842</c:v>
                </c:pt>
                <c:pt idx="601">
                  <c:v>45849</c:v>
                </c:pt>
                <c:pt idx="602">
                  <c:v>45856</c:v>
                </c:pt>
                <c:pt idx="603">
                  <c:v>45863</c:v>
                </c:pt>
                <c:pt idx="604">
                  <c:v>45870</c:v>
                </c:pt>
                <c:pt idx="605">
                  <c:v>45877</c:v>
                </c:pt>
                <c:pt idx="606">
                  <c:v>45884</c:v>
                </c:pt>
                <c:pt idx="607">
                  <c:v>45891</c:v>
                </c:pt>
                <c:pt idx="608">
                  <c:v>45898</c:v>
                </c:pt>
                <c:pt idx="609">
                  <c:v>45905</c:v>
                </c:pt>
                <c:pt idx="610">
                  <c:v>45912</c:v>
                </c:pt>
                <c:pt idx="611">
                  <c:v>45919</c:v>
                </c:pt>
                <c:pt idx="612">
                  <c:v>45926</c:v>
                </c:pt>
                <c:pt idx="613">
                  <c:v>45933</c:v>
                </c:pt>
                <c:pt idx="614">
                  <c:v>45940</c:v>
                </c:pt>
                <c:pt idx="615">
                  <c:v>45947</c:v>
                </c:pt>
                <c:pt idx="616">
                  <c:v>45954</c:v>
                </c:pt>
                <c:pt idx="617">
                  <c:v>45961</c:v>
                </c:pt>
                <c:pt idx="618">
                  <c:v>45968</c:v>
                </c:pt>
                <c:pt idx="619">
                  <c:v>45975</c:v>
                </c:pt>
                <c:pt idx="620">
                  <c:v>45982</c:v>
                </c:pt>
                <c:pt idx="621">
                  <c:v>45989</c:v>
                </c:pt>
                <c:pt idx="622">
                  <c:v>45996</c:v>
                </c:pt>
                <c:pt idx="623">
                  <c:v>46003</c:v>
                </c:pt>
                <c:pt idx="624">
                  <c:v>46010</c:v>
                </c:pt>
                <c:pt idx="625">
                  <c:v>46017</c:v>
                </c:pt>
                <c:pt idx="626">
                  <c:v>46024</c:v>
                </c:pt>
                <c:pt idx="627">
                  <c:v>46031</c:v>
                </c:pt>
                <c:pt idx="628">
                  <c:v>46038</c:v>
                </c:pt>
                <c:pt idx="629">
                  <c:v>46045</c:v>
                </c:pt>
                <c:pt idx="630">
                  <c:v>46052</c:v>
                </c:pt>
                <c:pt idx="631">
                  <c:v>46059</c:v>
                </c:pt>
                <c:pt idx="632">
                  <c:v>46066</c:v>
                </c:pt>
                <c:pt idx="633">
                  <c:v>46073</c:v>
                </c:pt>
                <c:pt idx="634">
                  <c:v>46080</c:v>
                </c:pt>
                <c:pt idx="635">
                  <c:v>46087</c:v>
                </c:pt>
                <c:pt idx="636">
                  <c:v>46094</c:v>
                </c:pt>
                <c:pt idx="637">
                  <c:v>46101</c:v>
                </c:pt>
                <c:pt idx="638">
                  <c:v>46108</c:v>
                </c:pt>
                <c:pt idx="639">
                  <c:v>46115</c:v>
                </c:pt>
                <c:pt idx="640">
                  <c:v>46122</c:v>
                </c:pt>
                <c:pt idx="641">
                  <c:v>46129</c:v>
                </c:pt>
                <c:pt idx="642">
                  <c:v>46136</c:v>
                </c:pt>
                <c:pt idx="643">
                  <c:v>46143</c:v>
                </c:pt>
                <c:pt idx="644">
                  <c:v>46150</c:v>
                </c:pt>
                <c:pt idx="645">
                  <c:v>46157</c:v>
                </c:pt>
                <c:pt idx="646">
                  <c:v>46164</c:v>
                </c:pt>
                <c:pt idx="647">
                  <c:v>46171</c:v>
                </c:pt>
                <c:pt idx="648">
                  <c:v>46178</c:v>
                </c:pt>
                <c:pt idx="649">
                  <c:v>46185</c:v>
                </c:pt>
                <c:pt idx="650">
                  <c:v>46192</c:v>
                </c:pt>
                <c:pt idx="651">
                  <c:v>46199</c:v>
                </c:pt>
                <c:pt idx="652">
                  <c:v>46206</c:v>
                </c:pt>
                <c:pt idx="653">
                  <c:v>46213</c:v>
                </c:pt>
                <c:pt idx="654">
                  <c:v>46220</c:v>
                </c:pt>
                <c:pt idx="655">
                  <c:v>46227</c:v>
                </c:pt>
                <c:pt idx="656">
                  <c:v>46234</c:v>
                </c:pt>
                <c:pt idx="657">
                  <c:v>46241</c:v>
                </c:pt>
                <c:pt idx="658">
                  <c:v>46248</c:v>
                </c:pt>
                <c:pt idx="659">
                  <c:v>46255</c:v>
                </c:pt>
                <c:pt idx="660">
                  <c:v>46262</c:v>
                </c:pt>
                <c:pt idx="661">
                  <c:v>46269</c:v>
                </c:pt>
                <c:pt idx="662">
                  <c:v>46276</c:v>
                </c:pt>
                <c:pt idx="663">
                  <c:v>46283</c:v>
                </c:pt>
                <c:pt idx="664">
                  <c:v>46290</c:v>
                </c:pt>
                <c:pt idx="665">
                  <c:v>46297</c:v>
                </c:pt>
                <c:pt idx="666">
                  <c:v>46304</c:v>
                </c:pt>
                <c:pt idx="667">
                  <c:v>46311</c:v>
                </c:pt>
                <c:pt idx="668">
                  <c:v>46318</c:v>
                </c:pt>
                <c:pt idx="669">
                  <c:v>46325</c:v>
                </c:pt>
                <c:pt idx="670">
                  <c:v>46332</c:v>
                </c:pt>
                <c:pt idx="671">
                  <c:v>46339</c:v>
                </c:pt>
                <c:pt idx="672">
                  <c:v>46346</c:v>
                </c:pt>
                <c:pt idx="673">
                  <c:v>46353</c:v>
                </c:pt>
                <c:pt idx="674">
                  <c:v>46360</c:v>
                </c:pt>
                <c:pt idx="675">
                  <c:v>46367</c:v>
                </c:pt>
                <c:pt idx="676">
                  <c:v>46374</c:v>
                </c:pt>
                <c:pt idx="677">
                  <c:v>46381</c:v>
                </c:pt>
              </c:numCache>
            </c:numRef>
          </c:cat>
          <c:val>
            <c:numRef>
              <c:f>'[중립금리 논쟁.xlsx]Sheet1'!$C$738:$C$1415</c:f>
              <c:numCache>
                <c:formatCode>General</c:formatCode>
                <c:ptCount val="678"/>
                <c:pt idx="0">
                  <c:v>2.9948000000000001</c:v>
                </c:pt>
                <c:pt idx="1">
                  <c:v>2.8578999999999999</c:v>
                </c:pt>
                <c:pt idx="2">
                  <c:v>2.8193999999999999</c:v>
                </c:pt>
                <c:pt idx="3">
                  <c:v>2.7149999999999999</c:v>
                </c:pt>
                <c:pt idx="4">
                  <c:v>2.6440000000000001</c:v>
                </c:pt>
                <c:pt idx="5">
                  <c:v>2.6829000000000001</c:v>
                </c:pt>
                <c:pt idx="6">
                  <c:v>2.7427999999999999</c:v>
                </c:pt>
                <c:pt idx="7">
                  <c:v>2.7309999999999999</c:v>
                </c:pt>
                <c:pt idx="8">
                  <c:v>2.6476000000000002</c:v>
                </c:pt>
                <c:pt idx="9">
                  <c:v>2.7879</c:v>
                </c:pt>
                <c:pt idx="10">
                  <c:v>2.6543000000000001</c:v>
                </c:pt>
                <c:pt idx="11">
                  <c:v>2.7425999999999999</c:v>
                </c:pt>
                <c:pt idx="12">
                  <c:v>2.7208000000000001</c:v>
                </c:pt>
                <c:pt idx="13">
                  <c:v>2.7206999999999999</c:v>
                </c:pt>
                <c:pt idx="14">
                  <c:v>2.6246999999999998</c:v>
                </c:pt>
                <c:pt idx="15">
                  <c:v>2.7214999999999998</c:v>
                </c:pt>
                <c:pt idx="16">
                  <c:v>2.6623000000000001</c:v>
                </c:pt>
                <c:pt idx="17">
                  <c:v>2.5842999999999998</c:v>
                </c:pt>
                <c:pt idx="18">
                  <c:v>2.6233</c:v>
                </c:pt>
                <c:pt idx="19">
                  <c:v>2.5230999999999999</c:v>
                </c:pt>
                <c:pt idx="20">
                  <c:v>2.5320999999999998</c:v>
                </c:pt>
                <c:pt idx="21">
                  <c:v>2.4759000000000002</c:v>
                </c:pt>
                <c:pt idx="22">
                  <c:v>2.5869</c:v>
                </c:pt>
                <c:pt idx="23">
                  <c:v>2.6032999999999999</c:v>
                </c:pt>
                <c:pt idx="24">
                  <c:v>2.6052</c:v>
                </c:pt>
                <c:pt idx="25">
                  <c:v>2.5339999999999998</c:v>
                </c:pt>
                <c:pt idx="26">
                  <c:v>2.6383000000000001</c:v>
                </c:pt>
                <c:pt idx="27">
                  <c:v>2.516</c:v>
                </c:pt>
                <c:pt idx="28">
                  <c:v>2.4809000000000001</c:v>
                </c:pt>
                <c:pt idx="29">
                  <c:v>2.4655</c:v>
                </c:pt>
                <c:pt idx="30">
                  <c:v>2.4925000000000002</c:v>
                </c:pt>
                <c:pt idx="31">
                  <c:v>2.4203000000000001</c:v>
                </c:pt>
                <c:pt idx="32">
                  <c:v>2.3397000000000001</c:v>
                </c:pt>
                <c:pt idx="33">
                  <c:v>2.4024000000000001</c:v>
                </c:pt>
                <c:pt idx="34">
                  <c:v>2.3431000000000002</c:v>
                </c:pt>
                <c:pt idx="35">
                  <c:v>2.4586999999999999</c:v>
                </c:pt>
                <c:pt idx="36">
                  <c:v>2.6105</c:v>
                </c:pt>
                <c:pt idx="37">
                  <c:v>2.5745</c:v>
                </c:pt>
                <c:pt idx="38">
                  <c:v>2.5276000000000001</c:v>
                </c:pt>
                <c:pt idx="39">
                  <c:v>2.4340000000000002</c:v>
                </c:pt>
                <c:pt idx="40">
                  <c:v>2.2804000000000002</c:v>
                </c:pt>
                <c:pt idx="41">
                  <c:v>2.1936</c:v>
                </c:pt>
                <c:pt idx="42">
                  <c:v>2.2685</c:v>
                </c:pt>
                <c:pt idx="43">
                  <c:v>2.3353000000000002</c:v>
                </c:pt>
                <c:pt idx="44">
                  <c:v>2.2976000000000001</c:v>
                </c:pt>
                <c:pt idx="45">
                  <c:v>2.3203999999999998</c:v>
                </c:pt>
                <c:pt idx="46">
                  <c:v>2.3098999999999998</c:v>
                </c:pt>
                <c:pt idx="47">
                  <c:v>2.1640000000000001</c:v>
                </c:pt>
                <c:pt idx="48">
                  <c:v>2.3065000000000002</c:v>
                </c:pt>
                <c:pt idx="49">
                  <c:v>2.0817000000000001</c:v>
                </c:pt>
                <c:pt idx="50">
                  <c:v>2.1617999999999999</c:v>
                </c:pt>
                <c:pt idx="51">
                  <c:v>2.2498999999999998</c:v>
                </c:pt>
                <c:pt idx="52">
                  <c:v>2.1105</c:v>
                </c:pt>
                <c:pt idx="53">
                  <c:v>1.9449000000000001</c:v>
                </c:pt>
                <c:pt idx="54">
                  <c:v>1.8368</c:v>
                </c:pt>
                <c:pt idx="55">
                  <c:v>1.7968</c:v>
                </c:pt>
                <c:pt idx="56">
                  <c:v>1.6407</c:v>
                </c:pt>
                <c:pt idx="57">
                  <c:v>1.9567000000000001</c:v>
                </c:pt>
                <c:pt idx="58">
                  <c:v>2.0503999999999998</c:v>
                </c:pt>
                <c:pt idx="59">
                  <c:v>2.1116999999999999</c:v>
                </c:pt>
                <c:pt idx="60">
                  <c:v>1.9930000000000001</c:v>
                </c:pt>
                <c:pt idx="61">
                  <c:v>2.2414000000000001</c:v>
                </c:pt>
                <c:pt idx="62">
                  <c:v>2.1139999999999999</c:v>
                </c:pt>
                <c:pt idx="63">
                  <c:v>1.9302999999999999</c:v>
                </c:pt>
                <c:pt idx="64">
                  <c:v>1.9615</c:v>
                </c:pt>
                <c:pt idx="65">
                  <c:v>1.8389</c:v>
                </c:pt>
                <c:pt idx="66">
                  <c:v>1.9473</c:v>
                </c:pt>
                <c:pt idx="67">
                  <c:v>1.8653</c:v>
                </c:pt>
                <c:pt idx="68">
                  <c:v>1.9086000000000001</c:v>
                </c:pt>
                <c:pt idx="69">
                  <c:v>2.1135000000000002</c:v>
                </c:pt>
                <c:pt idx="70">
                  <c:v>2.1478000000000002</c:v>
                </c:pt>
                <c:pt idx="71">
                  <c:v>2.1423999999999999</c:v>
                </c:pt>
                <c:pt idx="72">
                  <c:v>2.2092000000000001</c:v>
                </c:pt>
                <c:pt idx="73">
                  <c:v>2.1214</c:v>
                </c:pt>
                <c:pt idx="74">
                  <c:v>2.4076</c:v>
                </c:pt>
                <c:pt idx="75">
                  <c:v>2.3917999999999999</c:v>
                </c:pt>
                <c:pt idx="76">
                  <c:v>2.2576999999999998</c:v>
                </c:pt>
                <c:pt idx="77">
                  <c:v>2.4725999999999999</c:v>
                </c:pt>
                <c:pt idx="78">
                  <c:v>2.3822999999999999</c:v>
                </c:pt>
                <c:pt idx="79">
                  <c:v>2.3972000000000002</c:v>
                </c:pt>
                <c:pt idx="80">
                  <c:v>2.3469000000000002</c:v>
                </c:pt>
                <c:pt idx="81">
                  <c:v>2.2624</c:v>
                </c:pt>
                <c:pt idx="82">
                  <c:v>2.1800999999999999</c:v>
                </c:pt>
                <c:pt idx="83">
                  <c:v>2.1623000000000001</c:v>
                </c:pt>
                <c:pt idx="84">
                  <c:v>2.1977000000000002</c:v>
                </c:pt>
                <c:pt idx="85">
                  <c:v>2.0365000000000002</c:v>
                </c:pt>
                <c:pt idx="86">
                  <c:v>2.1806999999999999</c:v>
                </c:pt>
                <c:pt idx="87">
                  <c:v>2.1244000000000001</c:v>
                </c:pt>
                <c:pt idx="88">
                  <c:v>2.1882999999999999</c:v>
                </c:pt>
                <c:pt idx="89">
                  <c:v>2.1335999999999999</c:v>
                </c:pt>
                <c:pt idx="90">
                  <c:v>2.1623000000000001</c:v>
                </c:pt>
                <c:pt idx="91">
                  <c:v>1.9928999999999999</c:v>
                </c:pt>
                <c:pt idx="92">
                  <c:v>2.0880999999999998</c:v>
                </c:pt>
                <c:pt idx="93">
                  <c:v>2.0333999999999999</c:v>
                </c:pt>
                <c:pt idx="94">
                  <c:v>2.0865999999999998</c:v>
                </c:pt>
                <c:pt idx="95">
                  <c:v>2.1421000000000001</c:v>
                </c:pt>
                <c:pt idx="96">
                  <c:v>2.3252000000000002</c:v>
                </c:pt>
                <c:pt idx="97">
                  <c:v>2.2658</c:v>
                </c:pt>
                <c:pt idx="98">
                  <c:v>2.2623000000000002</c:v>
                </c:pt>
                <c:pt idx="99">
                  <c:v>2.2201</c:v>
                </c:pt>
                <c:pt idx="100">
                  <c:v>2.2692999999999999</c:v>
                </c:pt>
                <c:pt idx="101">
                  <c:v>2.1269999999999998</c:v>
                </c:pt>
                <c:pt idx="102">
                  <c:v>2.2040000000000002</c:v>
                </c:pt>
                <c:pt idx="103">
                  <c:v>2.2410000000000001</c:v>
                </c:pt>
                <c:pt idx="104">
                  <c:v>2.2694000000000001</c:v>
                </c:pt>
                <c:pt idx="105">
                  <c:v>2.1156000000000001</c:v>
                </c:pt>
                <c:pt idx="106">
                  <c:v>2.0347</c:v>
                </c:pt>
                <c:pt idx="107">
                  <c:v>2.0518999999999998</c:v>
                </c:pt>
                <c:pt idx="108">
                  <c:v>1.9209000000000001</c:v>
                </c:pt>
                <c:pt idx="109">
                  <c:v>1.8357000000000001</c:v>
                </c:pt>
                <c:pt idx="110">
                  <c:v>1.7481</c:v>
                </c:pt>
                <c:pt idx="111">
                  <c:v>1.7448999999999999</c:v>
                </c:pt>
                <c:pt idx="112">
                  <c:v>1.7623</c:v>
                </c:pt>
                <c:pt idx="113">
                  <c:v>1.8741000000000001</c:v>
                </c:pt>
                <c:pt idx="114">
                  <c:v>1.9839</c:v>
                </c:pt>
                <c:pt idx="115">
                  <c:v>1.8732</c:v>
                </c:pt>
                <c:pt idx="116">
                  <c:v>1.9</c:v>
                </c:pt>
                <c:pt idx="117">
                  <c:v>1.7705</c:v>
                </c:pt>
                <c:pt idx="118">
                  <c:v>1.7166999999999999</c:v>
                </c:pt>
                <c:pt idx="119">
                  <c:v>1.7518</c:v>
                </c:pt>
                <c:pt idx="120">
                  <c:v>1.8877999999999999</c:v>
                </c:pt>
                <c:pt idx="121">
                  <c:v>1.8332999999999999</c:v>
                </c:pt>
                <c:pt idx="122">
                  <c:v>1.7788999999999999</c:v>
                </c:pt>
                <c:pt idx="123">
                  <c:v>1.7000999999999999</c:v>
                </c:pt>
                <c:pt idx="124">
                  <c:v>1.8384</c:v>
                </c:pt>
                <c:pt idx="125">
                  <c:v>1.851</c:v>
                </c:pt>
                <c:pt idx="126">
                  <c:v>1.7003999999999999</c:v>
                </c:pt>
                <c:pt idx="127">
                  <c:v>1.6404000000000001</c:v>
                </c:pt>
                <c:pt idx="128">
                  <c:v>1.6077999999999999</c:v>
                </c:pt>
                <c:pt idx="129">
                  <c:v>1.5599000000000001</c:v>
                </c:pt>
                <c:pt idx="130">
                  <c:v>1.4440999999999999</c:v>
                </c:pt>
                <c:pt idx="131">
                  <c:v>1.3579000000000001</c:v>
                </c:pt>
                <c:pt idx="132">
                  <c:v>1.5508999999999999</c:v>
                </c:pt>
                <c:pt idx="133">
                  <c:v>1.5663</c:v>
                </c:pt>
                <c:pt idx="134">
                  <c:v>1.4531000000000001</c:v>
                </c:pt>
                <c:pt idx="135">
                  <c:v>1.5885</c:v>
                </c:pt>
                <c:pt idx="136">
                  <c:v>1.5135000000000001</c:v>
                </c:pt>
                <c:pt idx="137">
                  <c:v>1.5781000000000001</c:v>
                </c:pt>
                <c:pt idx="138">
                  <c:v>1.6295999999999999</c:v>
                </c:pt>
                <c:pt idx="139">
                  <c:v>1.6024</c:v>
                </c:pt>
                <c:pt idx="140">
                  <c:v>1.6749000000000001</c:v>
                </c:pt>
                <c:pt idx="141">
                  <c:v>1.6926000000000001</c:v>
                </c:pt>
                <c:pt idx="142">
                  <c:v>1.6184000000000001</c:v>
                </c:pt>
                <c:pt idx="143">
                  <c:v>1.5944</c:v>
                </c:pt>
                <c:pt idx="144">
                  <c:v>1.7181</c:v>
                </c:pt>
                <c:pt idx="145">
                  <c:v>1.7977000000000001</c:v>
                </c:pt>
                <c:pt idx="146">
                  <c:v>1.7346999999999999</c:v>
                </c:pt>
                <c:pt idx="147">
                  <c:v>1.8468</c:v>
                </c:pt>
                <c:pt idx="148">
                  <c:v>1.7762</c:v>
                </c:pt>
                <c:pt idx="149">
                  <c:v>2.1501000000000001</c:v>
                </c:pt>
                <c:pt idx="150">
                  <c:v>2.3548</c:v>
                </c:pt>
                <c:pt idx="151">
                  <c:v>2.3572000000000002</c:v>
                </c:pt>
                <c:pt idx="152">
                  <c:v>2.3831000000000002</c:v>
                </c:pt>
                <c:pt idx="153">
                  <c:v>2.4674999999999998</c:v>
                </c:pt>
                <c:pt idx="154">
                  <c:v>2.5916000000000001</c:v>
                </c:pt>
                <c:pt idx="155">
                  <c:v>2.5373000000000001</c:v>
                </c:pt>
                <c:pt idx="156">
                  <c:v>2.4443000000000001</c:v>
                </c:pt>
                <c:pt idx="157">
                  <c:v>2.4192999999999998</c:v>
                </c:pt>
                <c:pt idx="158">
                  <c:v>2.3963999999999999</c:v>
                </c:pt>
                <c:pt idx="159">
                  <c:v>2.4668000000000001</c:v>
                </c:pt>
                <c:pt idx="160">
                  <c:v>2.4843000000000002</c:v>
                </c:pt>
                <c:pt idx="161">
                  <c:v>2.4647999999999999</c:v>
                </c:pt>
                <c:pt idx="162">
                  <c:v>2.4073000000000002</c:v>
                </c:pt>
                <c:pt idx="163">
                  <c:v>2.4146999999999998</c:v>
                </c:pt>
                <c:pt idx="164">
                  <c:v>2.3117000000000001</c:v>
                </c:pt>
                <c:pt idx="165">
                  <c:v>2.4780000000000002</c:v>
                </c:pt>
                <c:pt idx="166">
                  <c:v>2.5745</c:v>
                </c:pt>
                <c:pt idx="167">
                  <c:v>2.5005000000000002</c:v>
                </c:pt>
                <c:pt idx="168">
                  <c:v>2.4123000000000001</c:v>
                </c:pt>
                <c:pt idx="169">
                  <c:v>2.3874</c:v>
                </c:pt>
                <c:pt idx="170">
                  <c:v>2.3822000000000001</c:v>
                </c:pt>
                <c:pt idx="171">
                  <c:v>2.2374000000000001</c:v>
                </c:pt>
                <c:pt idx="172">
                  <c:v>2.2480000000000002</c:v>
                </c:pt>
                <c:pt idx="173">
                  <c:v>2.2801999999999998</c:v>
                </c:pt>
                <c:pt idx="174">
                  <c:v>2.3487</c:v>
                </c:pt>
                <c:pt idx="175">
                  <c:v>2.3256999999999999</c:v>
                </c:pt>
                <c:pt idx="176">
                  <c:v>2.2345999999999999</c:v>
                </c:pt>
                <c:pt idx="177">
                  <c:v>2.2465000000000002</c:v>
                </c:pt>
                <c:pt idx="178">
                  <c:v>2.1591</c:v>
                </c:pt>
                <c:pt idx="179">
                  <c:v>2.2004999999999999</c:v>
                </c:pt>
                <c:pt idx="180">
                  <c:v>2.1514000000000002</c:v>
                </c:pt>
                <c:pt idx="181">
                  <c:v>2.1423000000000001</c:v>
                </c:pt>
                <c:pt idx="182">
                  <c:v>2.3037000000000001</c:v>
                </c:pt>
                <c:pt idx="183">
                  <c:v>2.3856000000000002</c:v>
                </c:pt>
                <c:pt idx="184">
                  <c:v>2.3319000000000001</c:v>
                </c:pt>
                <c:pt idx="185">
                  <c:v>2.2374999999999998</c:v>
                </c:pt>
                <c:pt idx="186">
                  <c:v>2.2888999999999999</c:v>
                </c:pt>
                <c:pt idx="187">
                  <c:v>2.262</c:v>
                </c:pt>
                <c:pt idx="188">
                  <c:v>2.1888000000000001</c:v>
                </c:pt>
                <c:pt idx="189">
                  <c:v>2.1939000000000002</c:v>
                </c:pt>
                <c:pt idx="190">
                  <c:v>2.1659000000000002</c:v>
                </c:pt>
                <c:pt idx="191">
                  <c:v>2.1657000000000002</c:v>
                </c:pt>
                <c:pt idx="192">
                  <c:v>2.0507</c:v>
                </c:pt>
                <c:pt idx="193">
                  <c:v>2.2023000000000001</c:v>
                </c:pt>
                <c:pt idx="194">
                  <c:v>2.2498999999999998</c:v>
                </c:pt>
                <c:pt idx="195">
                  <c:v>2.3336000000000001</c:v>
                </c:pt>
                <c:pt idx="196">
                  <c:v>2.3589000000000002</c:v>
                </c:pt>
                <c:pt idx="197">
                  <c:v>2.2730000000000001</c:v>
                </c:pt>
                <c:pt idx="198">
                  <c:v>2.3845000000000001</c:v>
                </c:pt>
                <c:pt idx="199">
                  <c:v>2.4064000000000001</c:v>
                </c:pt>
                <c:pt idx="200">
                  <c:v>2.3325</c:v>
                </c:pt>
                <c:pt idx="201">
                  <c:v>2.3984000000000001</c:v>
                </c:pt>
                <c:pt idx="202">
                  <c:v>2.3435000000000001</c:v>
                </c:pt>
                <c:pt idx="203">
                  <c:v>2.3418000000000001</c:v>
                </c:pt>
                <c:pt idx="204">
                  <c:v>2.3614999999999999</c:v>
                </c:pt>
                <c:pt idx="205">
                  <c:v>2.3759999999999999</c:v>
                </c:pt>
                <c:pt idx="206">
                  <c:v>2.3530000000000002</c:v>
                </c:pt>
                <c:pt idx="207">
                  <c:v>2.4809999999999999</c:v>
                </c:pt>
                <c:pt idx="208">
                  <c:v>2.4054000000000002</c:v>
                </c:pt>
                <c:pt idx="209">
                  <c:v>2.4763000000000002</c:v>
                </c:pt>
                <c:pt idx="210">
                  <c:v>2.5461999999999998</c:v>
                </c:pt>
                <c:pt idx="211">
                  <c:v>2.6591999999999998</c:v>
                </c:pt>
                <c:pt idx="212">
                  <c:v>2.6598999999999999</c:v>
                </c:pt>
                <c:pt idx="213">
                  <c:v>2.8411</c:v>
                </c:pt>
                <c:pt idx="214">
                  <c:v>2.8512</c:v>
                </c:pt>
                <c:pt idx="215">
                  <c:v>2.8748999999999998</c:v>
                </c:pt>
                <c:pt idx="216">
                  <c:v>2.8660000000000001</c:v>
                </c:pt>
                <c:pt idx="217">
                  <c:v>2.8643000000000001</c:v>
                </c:pt>
                <c:pt idx="218">
                  <c:v>2.8938000000000001</c:v>
                </c:pt>
                <c:pt idx="219">
                  <c:v>2.8445</c:v>
                </c:pt>
                <c:pt idx="220">
                  <c:v>2.8134999999999999</c:v>
                </c:pt>
                <c:pt idx="221">
                  <c:v>2.7389000000000001</c:v>
                </c:pt>
                <c:pt idx="222">
                  <c:v>2.7734999999999999</c:v>
                </c:pt>
                <c:pt idx="223">
                  <c:v>2.8267000000000002</c:v>
                </c:pt>
                <c:pt idx="224">
                  <c:v>2.9601999999999999</c:v>
                </c:pt>
                <c:pt idx="225">
                  <c:v>2.9567999999999999</c:v>
                </c:pt>
                <c:pt idx="226">
                  <c:v>2.9497</c:v>
                </c:pt>
                <c:pt idx="227">
                  <c:v>2.9695</c:v>
                </c:pt>
                <c:pt idx="228">
                  <c:v>3.0558999999999998</c:v>
                </c:pt>
                <c:pt idx="229">
                  <c:v>2.9312999999999998</c:v>
                </c:pt>
                <c:pt idx="230">
                  <c:v>2.9022000000000001</c:v>
                </c:pt>
                <c:pt idx="231">
                  <c:v>2.9460999999999999</c:v>
                </c:pt>
                <c:pt idx="232">
                  <c:v>2.9205000000000001</c:v>
                </c:pt>
                <c:pt idx="233">
                  <c:v>2.8948999999999998</c:v>
                </c:pt>
                <c:pt idx="234">
                  <c:v>2.8601000000000001</c:v>
                </c:pt>
                <c:pt idx="235">
                  <c:v>2.8216999999999999</c:v>
                </c:pt>
                <c:pt idx="236">
                  <c:v>2.8271000000000002</c:v>
                </c:pt>
                <c:pt idx="237">
                  <c:v>2.8931</c:v>
                </c:pt>
                <c:pt idx="238">
                  <c:v>2.9542000000000002</c:v>
                </c:pt>
                <c:pt idx="239">
                  <c:v>2.9487999999999999</c:v>
                </c:pt>
                <c:pt idx="240">
                  <c:v>2.8732000000000002</c:v>
                </c:pt>
                <c:pt idx="241">
                  <c:v>2.8605</c:v>
                </c:pt>
                <c:pt idx="242">
                  <c:v>2.8098000000000001</c:v>
                </c:pt>
                <c:pt idx="243">
                  <c:v>2.8603999999999998</c:v>
                </c:pt>
                <c:pt idx="244">
                  <c:v>2.9388000000000001</c:v>
                </c:pt>
                <c:pt idx="245">
                  <c:v>2.9958999999999998</c:v>
                </c:pt>
                <c:pt idx="246">
                  <c:v>3.0628000000000002</c:v>
                </c:pt>
                <c:pt idx="247">
                  <c:v>3.0611999999999999</c:v>
                </c:pt>
                <c:pt idx="248">
                  <c:v>3.2328000000000001</c:v>
                </c:pt>
                <c:pt idx="249">
                  <c:v>3.1613000000000002</c:v>
                </c:pt>
                <c:pt idx="250">
                  <c:v>3.1920999999999999</c:v>
                </c:pt>
                <c:pt idx="251">
                  <c:v>3.0754999999999999</c:v>
                </c:pt>
                <c:pt idx="252">
                  <c:v>3.2121</c:v>
                </c:pt>
                <c:pt idx="253">
                  <c:v>3.1819000000000002</c:v>
                </c:pt>
                <c:pt idx="254">
                  <c:v>3.0628000000000002</c:v>
                </c:pt>
                <c:pt idx="255">
                  <c:v>3.0390000000000001</c:v>
                </c:pt>
                <c:pt idx="256">
                  <c:v>2.9878999999999998</c:v>
                </c:pt>
                <c:pt idx="257">
                  <c:v>2.8450000000000002</c:v>
                </c:pt>
                <c:pt idx="258">
                  <c:v>2.8895</c:v>
                </c:pt>
                <c:pt idx="259">
                  <c:v>2.7902</c:v>
                </c:pt>
                <c:pt idx="260">
                  <c:v>2.7181999999999999</c:v>
                </c:pt>
                <c:pt idx="261">
                  <c:v>2.6677</c:v>
                </c:pt>
                <c:pt idx="262">
                  <c:v>2.7006999999999999</c:v>
                </c:pt>
                <c:pt idx="263">
                  <c:v>2.7841999999999998</c:v>
                </c:pt>
                <c:pt idx="264">
                  <c:v>2.7585000000000002</c:v>
                </c:pt>
                <c:pt idx="265">
                  <c:v>2.6842000000000001</c:v>
                </c:pt>
                <c:pt idx="266">
                  <c:v>2.6339000000000001</c:v>
                </c:pt>
                <c:pt idx="267">
                  <c:v>2.6625999999999999</c:v>
                </c:pt>
                <c:pt idx="268">
                  <c:v>2.6518000000000002</c:v>
                </c:pt>
                <c:pt idx="269">
                  <c:v>2.7530999999999999</c:v>
                </c:pt>
                <c:pt idx="270">
                  <c:v>2.6284999999999998</c:v>
                </c:pt>
                <c:pt idx="271">
                  <c:v>2.5871</c:v>
                </c:pt>
                <c:pt idx="272">
                  <c:v>2.4390000000000001</c:v>
                </c:pt>
                <c:pt idx="273">
                  <c:v>2.4049999999999998</c:v>
                </c:pt>
                <c:pt idx="274">
                  <c:v>2.4954000000000001</c:v>
                </c:pt>
                <c:pt idx="275">
                  <c:v>2.5651000000000002</c:v>
                </c:pt>
                <c:pt idx="276">
                  <c:v>2.5596000000000001</c:v>
                </c:pt>
                <c:pt idx="277">
                  <c:v>2.4982000000000002</c:v>
                </c:pt>
                <c:pt idx="278">
                  <c:v>2.5249999999999999</c:v>
                </c:pt>
                <c:pt idx="279">
                  <c:v>2.4672000000000001</c:v>
                </c:pt>
                <c:pt idx="280">
                  <c:v>2.3908999999999998</c:v>
                </c:pt>
                <c:pt idx="281">
                  <c:v>2.3201999999999998</c:v>
                </c:pt>
                <c:pt idx="282">
                  <c:v>2.1246</c:v>
                </c:pt>
                <c:pt idx="283">
                  <c:v>2.0809000000000002</c:v>
                </c:pt>
                <c:pt idx="284">
                  <c:v>2.0804</c:v>
                </c:pt>
                <c:pt idx="285">
                  <c:v>2.0539999999999998</c:v>
                </c:pt>
                <c:pt idx="286">
                  <c:v>2.0051000000000001</c:v>
                </c:pt>
                <c:pt idx="287">
                  <c:v>2.0337999999999998</c:v>
                </c:pt>
                <c:pt idx="288">
                  <c:v>2.1219000000000001</c:v>
                </c:pt>
                <c:pt idx="289">
                  <c:v>2.0552000000000001</c:v>
                </c:pt>
                <c:pt idx="290">
                  <c:v>2.0703</c:v>
                </c:pt>
                <c:pt idx="291">
                  <c:v>1.8452</c:v>
                </c:pt>
                <c:pt idx="292">
                  <c:v>1.7446999999999999</c:v>
                </c:pt>
                <c:pt idx="293">
                  <c:v>1.5538000000000001</c:v>
                </c:pt>
                <c:pt idx="294">
                  <c:v>1.5350999999999999</c:v>
                </c:pt>
                <c:pt idx="295">
                  <c:v>1.4961</c:v>
                </c:pt>
                <c:pt idx="296">
                  <c:v>1.5602</c:v>
                </c:pt>
                <c:pt idx="297">
                  <c:v>1.8957999999999999</c:v>
                </c:pt>
                <c:pt idx="298">
                  <c:v>1.7215</c:v>
                </c:pt>
                <c:pt idx="299">
                  <c:v>1.6800999999999999</c:v>
                </c:pt>
                <c:pt idx="300">
                  <c:v>1.5289999999999999</c:v>
                </c:pt>
                <c:pt idx="301">
                  <c:v>1.7290000000000001</c:v>
                </c:pt>
                <c:pt idx="302">
                  <c:v>1.7536</c:v>
                </c:pt>
                <c:pt idx="303">
                  <c:v>1.7943</c:v>
                </c:pt>
                <c:pt idx="304">
                  <c:v>1.7102999999999999</c:v>
                </c:pt>
                <c:pt idx="305">
                  <c:v>1.9417</c:v>
                </c:pt>
                <c:pt idx="306">
                  <c:v>1.8308</c:v>
                </c:pt>
                <c:pt idx="307">
                  <c:v>1.7706</c:v>
                </c:pt>
                <c:pt idx="308">
                  <c:v>1.7758</c:v>
                </c:pt>
                <c:pt idx="309">
                  <c:v>1.8363</c:v>
                </c:pt>
                <c:pt idx="310">
                  <c:v>1.8226</c:v>
                </c:pt>
                <c:pt idx="311">
                  <c:v>1.9171</c:v>
                </c:pt>
                <c:pt idx="312">
                  <c:v>1.8752</c:v>
                </c:pt>
                <c:pt idx="313">
                  <c:v>1.7881</c:v>
                </c:pt>
                <c:pt idx="314">
                  <c:v>1.8196000000000001</c:v>
                </c:pt>
                <c:pt idx="315">
                  <c:v>1.8214999999999999</c:v>
                </c:pt>
                <c:pt idx="316">
                  <c:v>1.6839</c:v>
                </c:pt>
                <c:pt idx="317">
                  <c:v>1.5067999999999999</c:v>
                </c:pt>
                <c:pt idx="318">
                  <c:v>1.5833999999999999</c:v>
                </c:pt>
                <c:pt idx="319">
                  <c:v>1.5848</c:v>
                </c:pt>
                <c:pt idx="320">
                  <c:v>1.4713000000000001</c:v>
                </c:pt>
                <c:pt idx="321">
                  <c:v>1.1486000000000001</c:v>
                </c:pt>
                <c:pt idx="322">
                  <c:v>0.76229999999999998</c:v>
                </c:pt>
                <c:pt idx="323">
                  <c:v>0.96030000000000004</c:v>
                </c:pt>
                <c:pt idx="324">
                  <c:v>0.84540000000000004</c:v>
                </c:pt>
                <c:pt idx="325">
                  <c:v>0.67459999999999998</c:v>
                </c:pt>
                <c:pt idx="326">
                  <c:v>0.5948</c:v>
                </c:pt>
                <c:pt idx="327">
                  <c:v>0.71909999999999996</c:v>
                </c:pt>
                <c:pt idx="328">
                  <c:v>0.64170000000000005</c:v>
                </c:pt>
                <c:pt idx="329">
                  <c:v>0.6008</c:v>
                </c:pt>
                <c:pt idx="330">
                  <c:v>0.61180000000000001</c:v>
                </c:pt>
                <c:pt idx="331">
                  <c:v>0.68310000000000004</c:v>
                </c:pt>
                <c:pt idx="332">
                  <c:v>0.64280000000000004</c:v>
                </c:pt>
                <c:pt idx="333">
                  <c:v>0.65910000000000002</c:v>
                </c:pt>
                <c:pt idx="334">
                  <c:v>0.65259999999999996</c:v>
                </c:pt>
                <c:pt idx="335">
                  <c:v>0.89510000000000001</c:v>
                </c:pt>
                <c:pt idx="336">
                  <c:v>0.70340000000000003</c:v>
                </c:pt>
                <c:pt idx="337">
                  <c:v>0.69369999999999998</c:v>
                </c:pt>
                <c:pt idx="338">
                  <c:v>0.64129999999999998</c:v>
                </c:pt>
                <c:pt idx="339">
                  <c:v>0.66930000000000001</c:v>
                </c:pt>
                <c:pt idx="340">
                  <c:v>0.64470000000000005</c:v>
                </c:pt>
                <c:pt idx="341">
                  <c:v>0.62660000000000005</c:v>
                </c:pt>
                <c:pt idx="342">
                  <c:v>0.58879999999999999</c:v>
                </c:pt>
                <c:pt idx="343">
                  <c:v>0.5282</c:v>
                </c:pt>
                <c:pt idx="344">
                  <c:v>0.56399999999999995</c:v>
                </c:pt>
                <c:pt idx="345">
                  <c:v>0.70940000000000003</c:v>
                </c:pt>
                <c:pt idx="346">
                  <c:v>0.62819999999999998</c:v>
                </c:pt>
                <c:pt idx="347">
                  <c:v>0.72109999999999996</c:v>
                </c:pt>
                <c:pt idx="348">
                  <c:v>0.71799999999999997</c:v>
                </c:pt>
                <c:pt idx="349">
                  <c:v>0.66579999999999995</c:v>
                </c:pt>
                <c:pt idx="350">
                  <c:v>0.69369999999999998</c:v>
                </c:pt>
                <c:pt idx="351">
                  <c:v>0.65439999999999998</c:v>
                </c:pt>
                <c:pt idx="352">
                  <c:v>0.70050000000000001</c:v>
                </c:pt>
                <c:pt idx="353">
                  <c:v>0.77370000000000005</c:v>
                </c:pt>
                <c:pt idx="354">
                  <c:v>0.74560000000000004</c:v>
                </c:pt>
                <c:pt idx="355">
                  <c:v>0.84289999999999998</c:v>
                </c:pt>
                <c:pt idx="356">
                  <c:v>0.87370000000000003</c:v>
                </c:pt>
                <c:pt idx="357">
                  <c:v>0.81850000000000001</c:v>
                </c:pt>
                <c:pt idx="358">
                  <c:v>0.89629999999999999</c:v>
                </c:pt>
                <c:pt idx="359">
                  <c:v>0.82430000000000003</c:v>
                </c:pt>
                <c:pt idx="360">
                  <c:v>0.83730000000000004</c:v>
                </c:pt>
                <c:pt idx="361">
                  <c:v>0.96589999999999998</c:v>
                </c:pt>
                <c:pt idx="362">
                  <c:v>0.89639999999999997</c:v>
                </c:pt>
                <c:pt idx="363">
                  <c:v>0.94620000000000004</c:v>
                </c:pt>
                <c:pt idx="364">
                  <c:v>0.92310000000000003</c:v>
                </c:pt>
                <c:pt idx="365">
                  <c:v>0.91320000000000001</c:v>
                </c:pt>
                <c:pt idx="366">
                  <c:v>1.1153</c:v>
                </c:pt>
                <c:pt idx="367">
                  <c:v>1.0834999999999999</c:v>
                </c:pt>
                <c:pt idx="368">
                  <c:v>1.0854999999999999</c:v>
                </c:pt>
                <c:pt idx="369">
                  <c:v>1.0654999999999999</c:v>
                </c:pt>
                <c:pt idx="370">
                  <c:v>1.1635</c:v>
                </c:pt>
                <c:pt idx="371">
                  <c:v>1.2081999999999999</c:v>
                </c:pt>
                <c:pt idx="372">
                  <c:v>1.3364</c:v>
                </c:pt>
                <c:pt idx="373">
                  <c:v>1.4049</c:v>
                </c:pt>
                <c:pt idx="374">
                  <c:v>1.5661</c:v>
                </c:pt>
                <c:pt idx="375">
                  <c:v>1.6247</c:v>
                </c:pt>
                <c:pt idx="376">
                  <c:v>1.7210000000000001</c:v>
                </c:pt>
                <c:pt idx="377">
                  <c:v>1.6759999999999999</c:v>
                </c:pt>
                <c:pt idx="378">
                  <c:v>1.7216</c:v>
                </c:pt>
                <c:pt idx="379">
                  <c:v>1.6585000000000001</c:v>
                </c:pt>
                <c:pt idx="380">
                  <c:v>1.5798000000000001</c:v>
                </c:pt>
                <c:pt idx="381">
                  <c:v>1.5577000000000001</c:v>
                </c:pt>
                <c:pt idx="382">
                  <c:v>1.6258999999999999</c:v>
                </c:pt>
                <c:pt idx="383">
                  <c:v>1.5770999999999999</c:v>
                </c:pt>
                <c:pt idx="384">
                  <c:v>1.6284000000000001</c:v>
                </c:pt>
                <c:pt idx="385">
                  <c:v>1.6215999999999999</c:v>
                </c:pt>
                <c:pt idx="386">
                  <c:v>1.5943000000000001</c:v>
                </c:pt>
                <c:pt idx="387">
                  <c:v>1.5533999999999999</c:v>
                </c:pt>
                <c:pt idx="388">
                  <c:v>1.4518</c:v>
                </c:pt>
                <c:pt idx="389">
                  <c:v>1.4380999999999999</c:v>
                </c:pt>
                <c:pt idx="390">
                  <c:v>1.5241</c:v>
                </c:pt>
                <c:pt idx="391">
                  <c:v>1.4238</c:v>
                </c:pt>
                <c:pt idx="392">
                  <c:v>1.3594999999999999</c:v>
                </c:pt>
                <c:pt idx="393">
                  <c:v>1.2903</c:v>
                </c:pt>
                <c:pt idx="394">
                  <c:v>1.2763</c:v>
                </c:pt>
                <c:pt idx="395">
                  <c:v>1.2222999999999999</c:v>
                </c:pt>
                <c:pt idx="396">
                  <c:v>1.2968999999999999</c:v>
                </c:pt>
                <c:pt idx="397">
                  <c:v>1.2766999999999999</c:v>
                </c:pt>
                <c:pt idx="398">
                  <c:v>1.2549999999999999</c:v>
                </c:pt>
                <c:pt idx="399">
                  <c:v>1.3069999999999999</c:v>
                </c:pt>
                <c:pt idx="400">
                  <c:v>1.3223</c:v>
                </c:pt>
                <c:pt idx="401">
                  <c:v>1.3411</c:v>
                </c:pt>
                <c:pt idx="402">
                  <c:v>1.3615999999999999</c:v>
                </c:pt>
                <c:pt idx="403">
                  <c:v>1.4509000000000001</c:v>
                </c:pt>
                <c:pt idx="404">
                  <c:v>1.4616</c:v>
                </c:pt>
                <c:pt idx="405">
                  <c:v>1.6117999999999999</c:v>
                </c:pt>
                <c:pt idx="406">
                  <c:v>1.5703</c:v>
                </c:pt>
                <c:pt idx="407">
                  <c:v>1.6324000000000001</c:v>
                </c:pt>
                <c:pt idx="408">
                  <c:v>1.5521</c:v>
                </c:pt>
                <c:pt idx="409">
                  <c:v>1.4513</c:v>
                </c:pt>
                <c:pt idx="410">
                  <c:v>1.5612999999999999</c:v>
                </c:pt>
                <c:pt idx="411">
                  <c:v>1.5462</c:v>
                </c:pt>
                <c:pt idx="412">
                  <c:v>1.4731000000000001</c:v>
                </c:pt>
                <c:pt idx="413">
                  <c:v>1.343</c:v>
                </c:pt>
                <c:pt idx="414">
                  <c:v>1.4837</c:v>
                </c:pt>
                <c:pt idx="415">
                  <c:v>1.4020999999999999</c:v>
                </c:pt>
                <c:pt idx="416">
                  <c:v>1.4926999999999999</c:v>
                </c:pt>
                <c:pt idx="417">
                  <c:v>1.5101</c:v>
                </c:pt>
                <c:pt idx="418">
                  <c:v>1.762</c:v>
                </c:pt>
                <c:pt idx="419">
                  <c:v>1.7841</c:v>
                </c:pt>
                <c:pt idx="420">
                  <c:v>1.7581</c:v>
                </c:pt>
                <c:pt idx="421">
                  <c:v>1.7694000000000001</c:v>
                </c:pt>
                <c:pt idx="422">
                  <c:v>1.9085000000000001</c:v>
                </c:pt>
                <c:pt idx="423">
                  <c:v>1.9371</c:v>
                </c:pt>
                <c:pt idx="424">
                  <c:v>1.9286000000000001</c:v>
                </c:pt>
                <c:pt idx="425">
                  <c:v>1.9617</c:v>
                </c:pt>
                <c:pt idx="426">
                  <c:v>1.7306999999999999</c:v>
                </c:pt>
                <c:pt idx="427">
                  <c:v>1.9917</c:v>
                </c:pt>
                <c:pt idx="428">
                  <c:v>2.1494</c:v>
                </c:pt>
                <c:pt idx="429">
                  <c:v>2.4731000000000001</c:v>
                </c:pt>
                <c:pt idx="430">
                  <c:v>2.3822000000000001</c:v>
                </c:pt>
                <c:pt idx="431">
                  <c:v>2.7</c:v>
                </c:pt>
                <c:pt idx="432">
                  <c:v>2.8275000000000001</c:v>
                </c:pt>
                <c:pt idx="433">
                  <c:v>2.8986999999999998</c:v>
                </c:pt>
                <c:pt idx="434">
                  <c:v>2.9336000000000002</c:v>
                </c:pt>
                <c:pt idx="435">
                  <c:v>3.1265000000000001</c:v>
                </c:pt>
                <c:pt idx="436">
                  <c:v>2.9184999999999999</c:v>
                </c:pt>
                <c:pt idx="437">
                  <c:v>2.7810999999999999</c:v>
                </c:pt>
                <c:pt idx="438">
                  <c:v>2.7378</c:v>
                </c:pt>
                <c:pt idx="439">
                  <c:v>2.9331999999999998</c:v>
                </c:pt>
                <c:pt idx="440">
                  <c:v>3.1555</c:v>
                </c:pt>
                <c:pt idx="441">
                  <c:v>3.2256</c:v>
                </c:pt>
                <c:pt idx="442">
                  <c:v>3.1301000000000001</c:v>
                </c:pt>
                <c:pt idx="443">
                  <c:v>2.8803000000000001</c:v>
                </c:pt>
                <c:pt idx="444">
                  <c:v>3.0802999999999998</c:v>
                </c:pt>
                <c:pt idx="445">
                  <c:v>2.9152</c:v>
                </c:pt>
                <c:pt idx="446">
                  <c:v>2.7504</c:v>
                </c:pt>
                <c:pt idx="447">
                  <c:v>2.6486999999999998</c:v>
                </c:pt>
                <c:pt idx="448">
                  <c:v>2.8268</c:v>
                </c:pt>
                <c:pt idx="449">
                  <c:v>2.8311999999999999</c:v>
                </c:pt>
                <c:pt idx="450">
                  <c:v>2.9721000000000002</c:v>
                </c:pt>
                <c:pt idx="451">
                  <c:v>3.0409000000000002</c:v>
                </c:pt>
                <c:pt idx="452">
                  <c:v>3.1894</c:v>
                </c:pt>
                <c:pt idx="453">
                  <c:v>3.3096999999999999</c:v>
                </c:pt>
                <c:pt idx="454">
                  <c:v>3.4493999999999998</c:v>
                </c:pt>
                <c:pt idx="455">
                  <c:v>3.6846000000000001</c:v>
                </c:pt>
                <c:pt idx="456">
                  <c:v>3.8285999999999998</c:v>
                </c:pt>
                <c:pt idx="457">
                  <c:v>3.8814000000000002</c:v>
                </c:pt>
                <c:pt idx="458">
                  <c:v>4.0183999999999997</c:v>
                </c:pt>
                <c:pt idx="459">
                  <c:v>4.2167000000000003</c:v>
                </c:pt>
                <c:pt idx="460">
                  <c:v>4.0122999999999998</c:v>
                </c:pt>
                <c:pt idx="461">
                  <c:v>4.1584000000000003</c:v>
                </c:pt>
                <c:pt idx="462">
                  <c:v>3.8125</c:v>
                </c:pt>
                <c:pt idx="463">
                  <c:v>3.8288000000000002</c:v>
                </c:pt>
                <c:pt idx="464">
                  <c:v>3.6776</c:v>
                </c:pt>
                <c:pt idx="465">
                  <c:v>3.4862000000000002</c:v>
                </c:pt>
                <c:pt idx="466">
                  <c:v>3.5783</c:v>
                </c:pt>
                <c:pt idx="467">
                  <c:v>3.4822000000000002</c:v>
                </c:pt>
                <c:pt idx="468">
                  <c:v>3.7471999999999999</c:v>
                </c:pt>
                <c:pt idx="469">
                  <c:v>3.8748</c:v>
                </c:pt>
                <c:pt idx="470">
                  <c:v>3.5579999999999998</c:v>
                </c:pt>
                <c:pt idx="471">
                  <c:v>3.5034999999999998</c:v>
                </c:pt>
                <c:pt idx="472">
                  <c:v>3.4786999999999999</c:v>
                </c:pt>
                <c:pt idx="473">
                  <c:v>3.5034999999999998</c:v>
                </c:pt>
                <c:pt idx="474">
                  <c:v>3.5246</c:v>
                </c:pt>
                <c:pt idx="475">
                  <c:v>3.7320000000000002</c:v>
                </c:pt>
                <c:pt idx="476">
                  <c:v>3.8148</c:v>
                </c:pt>
                <c:pt idx="477">
                  <c:v>3.9432</c:v>
                </c:pt>
                <c:pt idx="478">
                  <c:v>3.9517000000000002</c:v>
                </c:pt>
                <c:pt idx="479">
                  <c:v>3.6987000000000001</c:v>
                </c:pt>
                <c:pt idx="480">
                  <c:v>3.4285999999999999</c:v>
                </c:pt>
                <c:pt idx="481">
                  <c:v>3.3761999999999999</c:v>
                </c:pt>
                <c:pt idx="482">
                  <c:v>3.4676</c:v>
                </c:pt>
                <c:pt idx="483">
                  <c:v>3.3906000000000001</c:v>
                </c:pt>
                <c:pt idx="484">
                  <c:v>3.5127999999999999</c:v>
                </c:pt>
                <c:pt idx="485">
                  <c:v>3.5718000000000001</c:v>
                </c:pt>
                <c:pt idx="486">
                  <c:v>3.4220000000000002</c:v>
                </c:pt>
                <c:pt idx="487">
                  <c:v>3.4369999999999998</c:v>
                </c:pt>
                <c:pt idx="488">
                  <c:v>3.4624999999999999</c:v>
                </c:pt>
                <c:pt idx="489">
                  <c:v>3.6726000000000001</c:v>
                </c:pt>
                <c:pt idx="490">
                  <c:v>3.7982999999999998</c:v>
                </c:pt>
                <c:pt idx="491">
                  <c:v>3.6907000000000001</c:v>
                </c:pt>
                <c:pt idx="492">
                  <c:v>3.7393999999999998</c:v>
                </c:pt>
                <c:pt idx="493">
                  <c:v>3.7612999999999999</c:v>
                </c:pt>
                <c:pt idx="494">
                  <c:v>3.7347000000000001</c:v>
                </c:pt>
                <c:pt idx="495">
                  <c:v>3.8367</c:v>
                </c:pt>
                <c:pt idx="496">
                  <c:v>4.0616000000000003</c:v>
                </c:pt>
                <c:pt idx="497">
                  <c:v>3.8321999999999998</c:v>
                </c:pt>
                <c:pt idx="498">
                  <c:v>3.8349000000000002</c:v>
                </c:pt>
                <c:pt idx="499">
                  <c:v>3.9506999999999999</c:v>
                </c:pt>
                <c:pt idx="500">
                  <c:v>4.0338000000000003</c:v>
                </c:pt>
                <c:pt idx="501">
                  <c:v>4.1521999999999997</c:v>
                </c:pt>
                <c:pt idx="502">
                  <c:v>4.2545999999999999</c:v>
                </c:pt>
                <c:pt idx="503">
                  <c:v>4.2354000000000003</c:v>
                </c:pt>
                <c:pt idx="504">
                  <c:v>4.1787999999999998</c:v>
                </c:pt>
                <c:pt idx="505">
                  <c:v>4.2641</c:v>
                </c:pt>
                <c:pt idx="506">
                  <c:v>4.3323999999999998</c:v>
                </c:pt>
                <c:pt idx="507">
                  <c:v>4.4337</c:v>
                </c:pt>
                <c:pt idx="508">
                  <c:v>4.5711000000000004</c:v>
                </c:pt>
                <c:pt idx="509">
                  <c:v>4.8009000000000004</c:v>
                </c:pt>
                <c:pt idx="510">
                  <c:v>4.6124000000000001</c:v>
                </c:pt>
                <c:pt idx="511">
                  <c:v>4.9137000000000004</c:v>
                </c:pt>
                <c:pt idx="512">
                  <c:v>4.8346</c:v>
                </c:pt>
                <c:pt idx="513">
                  <c:v>4.5724</c:v>
                </c:pt>
                <c:pt idx="514">
                  <c:v>4.6517999999999997</c:v>
                </c:pt>
                <c:pt idx="515">
                  <c:v>4.4353999999999996</c:v>
                </c:pt>
                <c:pt idx="516">
                  <c:v>4.4664999999999999</c:v>
                </c:pt>
                <c:pt idx="517">
                  <c:v>4.1955999999999998</c:v>
                </c:pt>
                <c:pt idx="518">
                  <c:v>4.2256</c:v>
                </c:pt>
                <c:pt idx="519">
                  <c:v>3.911</c:v>
                </c:pt>
                <c:pt idx="520">
                  <c:v>3.895</c:v>
                </c:pt>
                <c:pt idx="521">
                  <c:v>3.8791000000000002</c:v>
                </c:pt>
                <c:pt idx="522">
                  <c:v>4.0457000000000001</c:v>
                </c:pt>
                <c:pt idx="523">
                  <c:v>3.9390000000000001</c:v>
                </c:pt>
                <c:pt idx="524">
                  <c:v>4.1226000000000003</c:v>
                </c:pt>
                <c:pt idx="525">
                  <c:v>4.1372999999999998</c:v>
                </c:pt>
                <c:pt idx="526">
                  <c:v>4.0198999999999998</c:v>
                </c:pt>
                <c:pt idx="527">
                  <c:v>4.1753999999999998</c:v>
                </c:pt>
                <c:pt idx="528">
                  <c:v>4.2792000000000003</c:v>
                </c:pt>
                <c:pt idx="529">
                  <c:v>4.2480000000000002</c:v>
                </c:pt>
                <c:pt idx="530">
                  <c:v>4.1798000000000002</c:v>
                </c:pt>
                <c:pt idx="531">
                  <c:v>4.0749000000000004</c:v>
                </c:pt>
                <c:pt idx="532">
                  <c:v>4.3063000000000002</c:v>
                </c:pt>
                <c:pt idx="533">
                  <c:v>4.1981000000000002</c:v>
                </c:pt>
                <c:pt idx="534">
                  <c:v>4.2003000000000004</c:v>
                </c:pt>
                <c:pt idx="535">
                  <c:v>4.4016000000000002</c:v>
                </c:pt>
                <c:pt idx="536">
                  <c:v>4.5216000000000003</c:v>
                </c:pt>
                <c:pt idx="537">
                  <c:v>4.6207000000000003</c:v>
                </c:pt>
                <c:pt idx="538">
                  <c:v>4.6630000000000003</c:v>
                </c:pt>
                <c:pt idx="539">
                  <c:v>4.5076999999999998</c:v>
                </c:pt>
                <c:pt idx="540">
                  <c:v>4.4962999999999997</c:v>
                </c:pt>
                <c:pt idx="541">
                  <c:v>4.4198000000000004</c:v>
                </c:pt>
                <c:pt idx="542">
                  <c:v>4.4649999999999999</c:v>
                </c:pt>
                <c:pt idx="543">
                  <c:v>4.4984999999999999</c:v>
                </c:pt>
                <c:pt idx="544">
                  <c:v>4.4335000000000004</c:v>
                </c:pt>
                <c:pt idx="545">
                  <c:v>4.2209000000000003</c:v>
                </c:pt>
                <c:pt idx="546">
                  <c:v>4.2553999999999998</c:v>
                </c:pt>
                <c:pt idx="547">
                  <c:v>4.3960999999999997</c:v>
                </c:pt>
                <c:pt idx="548">
                  <c:v>4.2784000000000004</c:v>
                </c:pt>
                <c:pt idx="549">
                  <c:v>4.1829000000000001</c:v>
                </c:pt>
                <c:pt idx="550">
                  <c:v>4.2389000000000001</c:v>
                </c:pt>
                <c:pt idx="551">
                  <c:v>4.1939000000000002</c:v>
                </c:pt>
                <c:pt idx="552">
                  <c:v>3.7904</c:v>
                </c:pt>
                <c:pt idx="553">
                  <c:v>3.9398</c:v>
                </c:pt>
                <c:pt idx="554">
                  <c:v>3.8826000000000001</c:v>
                </c:pt>
                <c:pt idx="555">
                  <c:v>3.7989999999999999</c:v>
                </c:pt>
                <c:pt idx="556">
                  <c:v>3.9034</c:v>
                </c:pt>
                <c:pt idx="557">
                  <c:v>3.7080000000000002</c:v>
                </c:pt>
                <c:pt idx="558">
                  <c:v>3.6513</c:v>
                </c:pt>
                <c:pt idx="559">
                  <c:v>3.7370000000000001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FA9-460A-AFB1-5CA648AAA6F1}"/>
            </c:ext>
          </c:extLst>
        </c:ser>
        <c:ser>
          <c:idx val="3"/>
          <c:order val="2"/>
          <c:tx>
            <c:strRef>
              <c:f>'[중립금리 논쟁.xlsx]Sheet1'!$S$2</c:f>
              <c:strCache>
                <c:ptCount val="1"/>
                <c:pt idx="0">
                  <c:v>연준 Longer Run rate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67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A9-460A-AFB1-5CA648AAA6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/>
                    <a:ea typeface="삼성긴고딕OTF Light"/>
                    <a:cs typeface="삼성긴고딕OTF Light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'[중립금리 논쟁.xlsx]Sheet1'!$A$738:$A$1415</c:f>
              <c:numCache>
                <c:formatCode>m/d/yyyy</c:formatCode>
                <c:ptCount val="678"/>
                <c:pt idx="0">
                  <c:v>41642</c:v>
                </c:pt>
                <c:pt idx="1">
                  <c:v>41649</c:v>
                </c:pt>
                <c:pt idx="2">
                  <c:v>41656</c:v>
                </c:pt>
                <c:pt idx="3">
                  <c:v>41663</c:v>
                </c:pt>
                <c:pt idx="4">
                  <c:v>41670</c:v>
                </c:pt>
                <c:pt idx="5">
                  <c:v>41677</c:v>
                </c:pt>
                <c:pt idx="6">
                  <c:v>41684</c:v>
                </c:pt>
                <c:pt idx="7">
                  <c:v>41691</c:v>
                </c:pt>
                <c:pt idx="8">
                  <c:v>41698</c:v>
                </c:pt>
                <c:pt idx="9">
                  <c:v>41705</c:v>
                </c:pt>
                <c:pt idx="10">
                  <c:v>41712</c:v>
                </c:pt>
                <c:pt idx="11">
                  <c:v>41719</c:v>
                </c:pt>
                <c:pt idx="12">
                  <c:v>41726</c:v>
                </c:pt>
                <c:pt idx="13">
                  <c:v>41733</c:v>
                </c:pt>
                <c:pt idx="14">
                  <c:v>41740</c:v>
                </c:pt>
                <c:pt idx="15">
                  <c:v>41747</c:v>
                </c:pt>
                <c:pt idx="16">
                  <c:v>41754</c:v>
                </c:pt>
                <c:pt idx="17">
                  <c:v>41761</c:v>
                </c:pt>
                <c:pt idx="18">
                  <c:v>41768</c:v>
                </c:pt>
                <c:pt idx="19">
                  <c:v>41775</c:v>
                </c:pt>
                <c:pt idx="20">
                  <c:v>41782</c:v>
                </c:pt>
                <c:pt idx="21">
                  <c:v>41789</c:v>
                </c:pt>
                <c:pt idx="22">
                  <c:v>41796</c:v>
                </c:pt>
                <c:pt idx="23">
                  <c:v>41803</c:v>
                </c:pt>
                <c:pt idx="24">
                  <c:v>41810</c:v>
                </c:pt>
                <c:pt idx="25">
                  <c:v>41817</c:v>
                </c:pt>
                <c:pt idx="26">
                  <c:v>41824</c:v>
                </c:pt>
                <c:pt idx="27">
                  <c:v>41831</c:v>
                </c:pt>
                <c:pt idx="28">
                  <c:v>41838</c:v>
                </c:pt>
                <c:pt idx="29">
                  <c:v>41845</c:v>
                </c:pt>
                <c:pt idx="30">
                  <c:v>41852</c:v>
                </c:pt>
                <c:pt idx="31">
                  <c:v>41859</c:v>
                </c:pt>
                <c:pt idx="32">
                  <c:v>41866</c:v>
                </c:pt>
                <c:pt idx="33">
                  <c:v>41873</c:v>
                </c:pt>
                <c:pt idx="34">
                  <c:v>41880</c:v>
                </c:pt>
                <c:pt idx="35">
                  <c:v>41887</c:v>
                </c:pt>
                <c:pt idx="36">
                  <c:v>41894</c:v>
                </c:pt>
                <c:pt idx="37">
                  <c:v>41901</c:v>
                </c:pt>
                <c:pt idx="38">
                  <c:v>41908</c:v>
                </c:pt>
                <c:pt idx="39">
                  <c:v>41915</c:v>
                </c:pt>
                <c:pt idx="40">
                  <c:v>41922</c:v>
                </c:pt>
                <c:pt idx="41">
                  <c:v>41929</c:v>
                </c:pt>
                <c:pt idx="42">
                  <c:v>41936</c:v>
                </c:pt>
                <c:pt idx="43">
                  <c:v>41943</c:v>
                </c:pt>
                <c:pt idx="44">
                  <c:v>41950</c:v>
                </c:pt>
                <c:pt idx="45">
                  <c:v>41957</c:v>
                </c:pt>
                <c:pt idx="46">
                  <c:v>41964</c:v>
                </c:pt>
                <c:pt idx="47">
                  <c:v>41971</c:v>
                </c:pt>
                <c:pt idx="48">
                  <c:v>41978</c:v>
                </c:pt>
                <c:pt idx="49">
                  <c:v>41985</c:v>
                </c:pt>
                <c:pt idx="50">
                  <c:v>41992</c:v>
                </c:pt>
                <c:pt idx="51">
                  <c:v>41999</c:v>
                </c:pt>
                <c:pt idx="52">
                  <c:v>42006</c:v>
                </c:pt>
                <c:pt idx="53">
                  <c:v>42013</c:v>
                </c:pt>
                <c:pt idx="54">
                  <c:v>42020</c:v>
                </c:pt>
                <c:pt idx="55">
                  <c:v>42027</c:v>
                </c:pt>
                <c:pt idx="56">
                  <c:v>42034</c:v>
                </c:pt>
                <c:pt idx="57">
                  <c:v>42041</c:v>
                </c:pt>
                <c:pt idx="58">
                  <c:v>42048</c:v>
                </c:pt>
                <c:pt idx="59">
                  <c:v>42055</c:v>
                </c:pt>
                <c:pt idx="60">
                  <c:v>42062</c:v>
                </c:pt>
                <c:pt idx="61">
                  <c:v>42069</c:v>
                </c:pt>
                <c:pt idx="62">
                  <c:v>42076</c:v>
                </c:pt>
                <c:pt idx="63">
                  <c:v>42083</c:v>
                </c:pt>
                <c:pt idx="64">
                  <c:v>42090</c:v>
                </c:pt>
                <c:pt idx="65">
                  <c:v>42097</c:v>
                </c:pt>
                <c:pt idx="66">
                  <c:v>42104</c:v>
                </c:pt>
                <c:pt idx="67">
                  <c:v>42111</c:v>
                </c:pt>
                <c:pt idx="68">
                  <c:v>42118</c:v>
                </c:pt>
                <c:pt idx="69">
                  <c:v>42125</c:v>
                </c:pt>
                <c:pt idx="70">
                  <c:v>42132</c:v>
                </c:pt>
                <c:pt idx="71">
                  <c:v>42139</c:v>
                </c:pt>
                <c:pt idx="72">
                  <c:v>42146</c:v>
                </c:pt>
                <c:pt idx="73">
                  <c:v>42153</c:v>
                </c:pt>
                <c:pt idx="74">
                  <c:v>42160</c:v>
                </c:pt>
                <c:pt idx="75">
                  <c:v>42167</c:v>
                </c:pt>
                <c:pt idx="76">
                  <c:v>42174</c:v>
                </c:pt>
                <c:pt idx="77">
                  <c:v>42181</c:v>
                </c:pt>
                <c:pt idx="78">
                  <c:v>42188</c:v>
                </c:pt>
                <c:pt idx="79">
                  <c:v>42195</c:v>
                </c:pt>
                <c:pt idx="80">
                  <c:v>42202</c:v>
                </c:pt>
                <c:pt idx="81">
                  <c:v>42209</c:v>
                </c:pt>
                <c:pt idx="82">
                  <c:v>42216</c:v>
                </c:pt>
                <c:pt idx="83">
                  <c:v>42223</c:v>
                </c:pt>
                <c:pt idx="84">
                  <c:v>42230</c:v>
                </c:pt>
                <c:pt idx="85">
                  <c:v>42237</c:v>
                </c:pt>
                <c:pt idx="86">
                  <c:v>42244</c:v>
                </c:pt>
                <c:pt idx="87">
                  <c:v>42251</c:v>
                </c:pt>
                <c:pt idx="88">
                  <c:v>42258</c:v>
                </c:pt>
                <c:pt idx="89">
                  <c:v>42265</c:v>
                </c:pt>
                <c:pt idx="90">
                  <c:v>42272</c:v>
                </c:pt>
                <c:pt idx="91">
                  <c:v>42279</c:v>
                </c:pt>
                <c:pt idx="92">
                  <c:v>42286</c:v>
                </c:pt>
                <c:pt idx="93">
                  <c:v>42293</c:v>
                </c:pt>
                <c:pt idx="94">
                  <c:v>42300</c:v>
                </c:pt>
                <c:pt idx="95">
                  <c:v>42307</c:v>
                </c:pt>
                <c:pt idx="96">
                  <c:v>42314</c:v>
                </c:pt>
                <c:pt idx="97">
                  <c:v>42321</c:v>
                </c:pt>
                <c:pt idx="98">
                  <c:v>42328</c:v>
                </c:pt>
                <c:pt idx="99">
                  <c:v>42335</c:v>
                </c:pt>
                <c:pt idx="100">
                  <c:v>42342</c:v>
                </c:pt>
                <c:pt idx="101">
                  <c:v>42349</c:v>
                </c:pt>
                <c:pt idx="102">
                  <c:v>42356</c:v>
                </c:pt>
                <c:pt idx="103">
                  <c:v>42363</c:v>
                </c:pt>
                <c:pt idx="104">
                  <c:v>42370</c:v>
                </c:pt>
                <c:pt idx="105">
                  <c:v>42377</c:v>
                </c:pt>
                <c:pt idx="106">
                  <c:v>42384</c:v>
                </c:pt>
                <c:pt idx="107">
                  <c:v>42391</c:v>
                </c:pt>
                <c:pt idx="108">
                  <c:v>42398</c:v>
                </c:pt>
                <c:pt idx="109">
                  <c:v>42405</c:v>
                </c:pt>
                <c:pt idx="110">
                  <c:v>42412</c:v>
                </c:pt>
                <c:pt idx="111">
                  <c:v>42419</c:v>
                </c:pt>
                <c:pt idx="112">
                  <c:v>42426</c:v>
                </c:pt>
                <c:pt idx="113">
                  <c:v>42433</c:v>
                </c:pt>
                <c:pt idx="114">
                  <c:v>42440</c:v>
                </c:pt>
                <c:pt idx="115">
                  <c:v>42447</c:v>
                </c:pt>
                <c:pt idx="116">
                  <c:v>42454</c:v>
                </c:pt>
                <c:pt idx="117">
                  <c:v>42461</c:v>
                </c:pt>
                <c:pt idx="118">
                  <c:v>42468</c:v>
                </c:pt>
                <c:pt idx="119">
                  <c:v>42475</c:v>
                </c:pt>
                <c:pt idx="120">
                  <c:v>42482</c:v>
                </c:pt>
                <c:pt idx="121">
                  <c:v>42489</c:v>
                </c:pt>
                <c:pt idx="122">
                  <c:v>42496</c:v>
                </c:pt>
                <c:pt idx="123">
                  <c:v>42503</c:v>
                </c:pt>
                <c:pt idx="124">
                  <c:v>42510</c:v>
                </c:pt>
                <c:pt idx="125">
                  <c:v>42517</c:v>
                </c:pt>
                <c:pt idx="126">
                  <c:v>42524</c:v>
                </c:pt>
                <c:pt idx="127">
                  <c:v>42531</c:v>
                </c:pt>
                <c:pt idx="128">
                  <c:v>42538</c:v>
                </c:pt>
                <c:pt idx="129">
                  <c:v>42545</c:v>
                </c:pt>
                <c:pt idx="130">
                  <c:v>42552</c:v>
                </c:pt>
                <c:pt idx="131">
                  <c:v>42559</c:v>
                </c:pt>
                <c:pt idx="132">
                  <c:v>42566</c:v>
                </c:pt>
                <c:pt idx="133">
                  <c:v>42573</c:v>
                </c:pt>
                <c:pt idx="134">
                  <c:v>42580</c:v>
                </c:pt>
                <c:pt idx="135">
                  <c:v>42587</c:v>
                </c:pt>
                <c:pt idx="136">
                  <c:v>42594</c:v>
                </c:pt>
                <c:pt idx="137">
                  <c:v>42601</c:v>
                </c:pt>
                <c:pt idx="138">
                  <c:v>42608</c:v>
                </c:pt>
                <c:pt idx="139">
                  <c:v>42615</c:v>
                </c:pt>
                <c:pt idx="140">
                  <c:v>42622</c:v>
                </c:pt>
                <c:pt idx="141">
                  <c:v>42629</c:v>
                </c:pt>
                <c:pt idx="142">
                  <c:v>42636</c:v>
                </c:pt>
                <c:pt idx="143">
                  <c:v>42643</c:v>
                </c:pt>
                <c:pt idx="144">
                  <c:v>42650</c:v>
                </c:pt>
                <c:pt idx="145">
                  <c:v>42657</c:v>
                </c:pt>
                <c:pt idx="146">
                  <c:v>42664</c:v>
                </c:pt>
                <c:pt idx="147">
                  <c:v>42671</c:v>
                </c:pt>
                <c:pt idx="148">
                  <c:v>42678</c:v>
                </c:pt>
                <c:pt idx="149">
                  <c:v>42685</c:v>
                </c:pt>
                <c:pt idx="150">
                  <c:v>42692</c:v>
                </c:pt>
                <c:pt idx="151">
                  <c:v>42699</c:v>
                </c:pt>
                <c:pt idx="152">
                  <c:v>42706</c:v>
                </c:pt>
                <c:pt idx="153">
                  <c:v>42713</c:v>
                </c:pt>
                <c:pt idx="154">
                  <c:v>42720</c:v>
                </c:pt>
                <c:pt idx="155">
                  <c:v>42727</c:v>
                </c:pt>
                <c:pt idx="156">
                  <c:v>42734</c:v>
                </c:pt>
                <c:pt idx="157">
                  <c:v>42741</c:v>
                </c:pt>
                <c:pt idx="158">
                  <c:v>42748</c:v>
                </c:pt>
                <c:pt idx="159">
                  <c:v>42755</c:v>
                </c:pt>
                <c:pt idx="160">
                  <c:v>42762</c:v>
                </c:pt>
                <c:pt idx="161">
                  <c:v>42769</c:v>
                </c:pt>
                <c:pt idx="162">
                  <c:v>42776</c:v>
                </c:pt>
                <c:pt idx="163">
                  <c:v>42783</c:v>
                </c:pt>
                <c:pt idx="164">
                  <c:v>42790</c:v>
                </c:pt>
                <c:pt idx="165">
                  <c:v>42797</c:v>
                </c:pt>
                <c:pt idx="166">
                  <c:v>42804</c:v>
                </c:pt>
                <c:pt idx="167">
                  <c:v>42811</c:v>
                </c:pt>
                <c:pt idx="168">
                  <c:v>42818</c:v>
                </c:pt>
                <c:pt idx="169">
                  <c:v>42825</c:v>
                </c:pt>
                <c:pt idx="170">
                  <c:v>42832</c:v>
                </c:pt>
                <c:pt idx="171">
                  <c:v>42839</c:v>
                </c:pt>
                <c:pt idx="172">
                  <c:v>42846</c:v>
                </c:pt>
                <c:pt idx="173">
                  <c:v>42853</c:v>
                </c:pt>
                <c:pt idx="174">
                  <c:v>42860</c:v>
                </c:pt>
                <c:pt idx="175">
                  <c:v>42867</c:v>
                </c:pt>
                <c:pt idx="176">
                  <c:v>42874</c:v>
                </c:pt>
                <c:pt idx="177">
                  <c:v>42881</c:v>
                </c:pt>
                <c:pt idx="178">
                  <c:v>42888</c:v>
                </c:pt>
                <c:pt idx="179">
                  <c:v>42895</c:v>
                </c:pt>
                <c:pt idx="180">
                  <c:v>42902</c:v>
                </c:pt>
                <c:pt idx="181">
                  <c:v>42909</c:v>
                </c:pt>
                <c:pt idx="182">
                  <c:v>42916</c:v>
                </c:pt>
                <c:pt idx="183">
                  <c:v>42923</c:v>
                </c:pt>
                <c:pt idx="184">
                  <c:v>42930</c:v>
                </c:pt>
                <c:pt idx="185">
                  <c:v>42937</c:v>
                </c:pt>
                <c:pt idx="186">
                  <c:v>42944</c:v>
                </c:pt>
                <c:pt idx="187">
                  <c:v>42951</c:v>
                </c:pt>
                <c:pt idx="188">
                  <c:v>42958</c:v>
                </c:pt>
                <c:pt idx="189">
                  <c:v>42965</c:v>
                </c:pt>
                <c:pt idx="190">
                  <c:v>42972</c:v>
                </c:pt>
                <c:pt idx="191">
                  <c:v>42979</c:v>
                </c:pt>
                <c:pt idx="192">
                  <c:v>42986</c:v>
                </c:pt>
                <c:pt idx="193">
                  <c:v>42993</c:v>
                </c:pt>
                <c:pt idx="194">
                  <c:v>43000</c:v>
                </c:pt>
                <c:pt idx="195">
                  <c:v>43007</c:v>
                </c:pt>
                <c:pt idx="196">
                  <c:v>43014</c:v>
                </c:pt>
                <c:pt idx="197">
                  <c:v>43021</c:v>
                </c:pt>
                <c:pt idx="198">
                  <c:v>43028</c:v>
                </c:pt>
                <c:pt idx="199">
                  <c:v>43035</c:v>
                </c:pt>
                <c:pt idx="200">
                  <c:v>43042</c:v>
                </c:pt>
                <c:pt idx="201">
                  <c:v>43049</c:v>
                </c:pt>
                <c:pt idx="202">
                  <c:v>43056</c:v>
                </c:pt>
                <c:pt idx="203">
                  <c:v>43063</c:v>
                </c:pt>
                <c:pt idx="204">
                  <c:v>43070</c:v>
                </c:pt>
                <c:pt idx="205">
                  <c:v>43077</c:v>
                </c:pt>
                <c:pt idx="206">
                  <c:v>43084</c:v>
                </c:pt>
                <c:pt idx="207">
                  <c:v>43091</c:v>
                </c:pt>
                <c:pt idx="208">
                  <c:v>43098</c:v>
                </c:pt>
                <c:pt idx="209">
                  <c:v>43105</c:v>
                </c:pt>
                <c:pt idx="210">
                  <c:v>43112</c:v>
                </c:pt>
                <c:pt idx="211">
                  <c:v>43119</c:v>
                </c:pt>
                <c:pt idx="212">
                  <c:v>43126</c:v>
                </c:pt>
                <c:pt idx="213">
                  <c:v>43133</c:v>
                </c:pt>
                <c:pt idx="214">
                  <c:v>43140</c:v>
                </c:pt>
                <c:pt idx="215">
                  <c:v>43147</c:v>
                </c:pt>
                <c:pt idx="216">
                  <c:v>43154</c:v>
                </c:pt>
                <c:pt idx="217">
                  <c:v>43161</c:v>
                </c:pt>
                <c:pt idx="218">
                  <c:v>43168</c:v>
                </c:pt>
                <c:pt idx="219">
                  <c:v>43175</c:v>
                </c:pt>
                <c:pt idx="220">
                  <c:v>43182</c:v>
                </c:pt>
                <c:pt idx="221">
                  <c:v>43189</c:v>
                </c:pt>
                <c:pt idx="222">
                  <c:v>43196</c:v>
                </c:pt>
                <c:pt idx="223">
                  <c:v>43203</c:v>
                </c:pt>
                <c:pt idx="224">
                  <c:v>43210</c:v>
                </c:pt>
                <c:pt idx="225">
                  <c:v>43217</c:v>
                </c:pt>
                <c:pt idx="226">
                  <c:v>43224</c:v>
                </c:pt>
                <c:pt idx="227">
                  <c:v>43231</c:v>
                </c:pt>
                <c:pt idx="228">
                  <c:v>43238</c:v>
                </c:pt>
                <c:pt idx="229">
                  <c:v>43245</c:v>
                </c:pt>
                <c:pt idx="230">
                  <c:v>43252</c:v>
                </c:pt>
                <c:pt idx="231">
                  <c:v>43259</c:v>
                </c:pt>
                <c:pt idx="232">
                  <c:v>43266</c:v>
                </c:pt>
                <c:pt idx="233">
                  <c:v>43273</c:v>
                </c:pt>
                <c:pt idx="234">
                  <c:v>43280</c:v>
                </c:pt>
                <c:pt idx="235">
                  <c:v>43287</c:v>
                </c:pt>
                <c:pt idx="236">
                  <c:v>43294</c:v>
                </c:pt>
                <c:pt idx="237">
                  <c:v>43301</c:v>
                </c:pt>
                <c:pt idx="238">
                  <c:v>43308</c:v>
                </c:pt>
                <c:pt idx="239">
                  <c:v>43315</c:v>
                </c:pt>
                <c:pt idx="240">
                  <c:v>43322</c:v>
                </c:pt>
                <c:pt idx="241">
                  <c:v>43329</c:v>
                </c:pt>
                <c:pt idx="242">
                  <c:v>43336</c:v>
                </c:pt>
                <c:pt idx="243">
                  <c:v>43343</c:v>
                </c:pt>
                <c:pt idx="244">
                  <c:v>43350</c:v>
                </c:pt>
                <c:pt idx="245">
                  <c:v>43357</c:v>
                </c:pt>
                <c:pt idx="246">
                  <c:v>43364</c:v>
                </c:pt>
                <c:pt idx="247">
                  <c:v>43371</c:v>
                </c:pt>
                <c:pt idx="248">
                  <c:v>43378</c:v>
                </c:pt>
                <c:pt idx="249">
                  <c:v>43385</c:v>
                </c:pt>
                <c:pt idx="250">
                  <c:v>43392</c:v>
                </c:pt>
                <c:pt idx="251">
                  <c:v>43399</c:v>
                </c:pt>
                <c:pt idx="252">
                  <c:v>43406</c:v>
                </c:pt>
                <c:pt idx="253">
                  <c:v>43413</c:v>
                </c:pt>
                <c:pt idx="254">
                  <c:v>43420</c:v>
                </c:pt>
                <c:pt idx="255">
                  <c:v>43427</c:v>
                </c:pt>
                <c:pt idx="256">
                  <c:v>43434</c:v>
                </c:pt>
                <c:pt idx="257">
                  <c:v>43441</c:v>
                </c:pt>
                <c:pt idx="258">
                  <c:v>43448</c:v>
                </c:pt>
                <c:pt idx="259">
                  <c:v>43455</c:v>
                </c:pt>
                <c:pt idx="260">
                  <c:v>43462</c:v>
                </c:pt>
                <c:pt idx="261">
                  <c:v>43469</c:v>
                </c:pt>
                <c:pt idx="262">
                  <c:v>43476</c:v>
                </c:pt>
                <c:pt idx="263">
                  <c:v>43483</c:v>
                </c:pt>
                <c:pt idx="264">
                  <c:v>43490</c:v>
                </c:pt>
                <c:pt idx="265">
                  <c:v>43497</c:v>
                </c:pt>
                <c:pt idx="266">
                  <c:v>43504</c:v>
                </c:pt>
                <c:pt idx="267">
                  <c:v>43511</c:v>
                </c:pt>
                <c:pt idx="268">
                  <c:v>43518</c:v>
                </c:pt>
                <c:pt idx="269">
                  <c:v>43525</c:v>
                </c:pt>
                <c:pt idx="270">
                  <c:v>43532</c:v>
                </c:pt>
                <c:pt idx="271">
                  <c:v>43539</c:v>
                </c:pt>
                <c:pt idx="272">
                  <c:v>43546</c:v>
                </c:pt>
                <c:pt idx="273">
                  <c:v>43553</c:v>
                </c:pt>
                <c:pt idx="274">
                  <c:v>43560</c:v>
                </c:pt>
                <c:pt idx="275">
                  <c:v>43567</c:v>
                </c:pt>
                <c:pt idx="276">
                  <c:v>43574</c:v>
                </c:pt>
                <c:pt idx="277">
                  <c:v>43581</c:v>
                </c:pt>
                <c:pt idx="278">
                  <c:v>43588</c:v>
                </c:pt>
                <c:pt idx="279">
                  <c:v>43595</c:v>
                </c:pt>
                <c:pt idx="280">
                  <c:v>43602</c:v>
                </c:pt>
                <c:pt idx="281">
                  <c:v>43609</c:v>
                </c:pt>
                <c:pt idx="282">
                  <c:v>43616</c:v>
                </c:pt>
                <c:pt idx="283">
                  <c:v>43623</c:v>
                </c:pt>
                <c:pt idx="284">
                  <c:v>43630</c:v>
                </c:pt>
                <c:pt idx="285">
                  <c:v>43637</c:v>
                </c:pt>
                <c:pt idx="286">
                  <c:v>43644</c:v>
                </c:pt>
                <c:pt idx="287">
                  <c:v>43651</c:v>
                </c:pt>
                <c:pt idx="288">
                  <c:v>43658</c:v>
                </c:pt>
                <c:pt idx="289">
                  <c:v>43665</c:v>
                </c:pt>
                <c:pt idx="290">
                  <c:v>43672</c:v>
                </c:pt>
                <c:pt idx="291">
                  <c:v>43679</c:v>
                </c:pt>
                <c:pt idx="292">
                  <c:v>43686</c:v>
                </c:pt>
                <c:pt idx="293">
                  <c:v>43693</c:v>
                </c:pt>
                <c:pt idx="294">
                  <c:v>43700</c:v>
                </c:pt>
                <c:pt idx="295">
                  <c:v>43707</c:v>
                </c:pt>
                <c:pt idx="296">
                  <c:v>43714</c:v>
                </c:pt>
                <c:pt idx="297">
                  <c:v>43721</c:v>
                </c:pt>
                <c:pt idx="298">
                  <c:v>43728</c:v>
                </c:pt>
                <c:pt idx="299">
                  <c:v>43735</c:v>
                </c:pt>
                <c:pt idx="300">
                  <c:v>43742</c:v>
                </c:pt>
                <c:pt idx="301">
                  <c:v>43749</c:v>
                </c:pt>
                <c:pt idx="302">
                  <c:v>43756</c:v>
                </c:pt>
                <c:pt idx="303">
                  <c:v>43763</c:v>
                </c:pt>
                <c:pt idx="304">
                  <c:v>43770</c:v>
                </c:pt>
                <c:pt idx="305">
                  <c:v>43777</c:v>
                </c:pt>
                <c:pt idx="306">
                  <c:v>43784</c:v>
                </c:pt>
                <c:pt idx="307">
                  <c:v>43791</c:v>
                </c:pt>
                <c:pt idx="308">
                  <c:v>43798</c:v>
                </c:pt>
                <c:pt idx="309">
                  <c:v>43805</c:v>
                </c:pt>
                <c:pt idx="310">
                  <c:v>43812</c:v>
                </c:pt>
                <c:pt idx="311">
                  <c:v>43819</c:v>
                </c:pt>
                <c:pt idx="312">
                  <c:v>43826</c:v>
                </c:pt>
                <c:pt idx="313">
                  <c:v>43833</c:v>
                </c:pt>
                <c:pt idx="314">
                  <c:v>43840</c:v>
                </c:pt>
                <c:pt idx="315">
                  <c:v>43847</c:v>
                </c:pt>
                <c:pt idx="316">
                  <c:v>43854</c:v>
                </c:pt>
                <c:pt idx="317">
                  <c:v>43861</c:v>
                </c:pt>
                <c:pt idx="318">
                  <c:v>43868</c:v>
                </c:pt>
                <c:pt idx="319">
                  <c:v>43875</c:v>
                </c:pt>
                <c:pt idx="320">
                  <c:v>43882</c:v>
                </c:pt>
                <c:pt idx="321">
                  <c:v>43889</c:v>
                </c:pt>
                <c:pt idx="322">
                  <c:v>43896</c:v>
                </c:pt>
                <c:pt idx="323">
                  <c:v>43903</c:v>
                </c:pt>
                <c:pt idx="324">
                  <c:v>43910</c:v>
                </c:pt>
                <c:pt idx="325">
                  <c:v>43917</c:v>
                </c:pt>
                <c:pt idx="326">
                  <c:v>43924</c:v>
                </c:pt>
                <c:pt idx="327">
                  <c:v>43931</c:v>
                </c:pt>
                <c:pt idx="328">
                  <c:v>43938</c:v>
                </c:pt>
                <c:pt idx="329">
                  <c:v>43945</c:v>
                </c:pt>
                <c:pt idx="330">
                  <c:v>43952</c:v>
                </c:pt>
                <c:pt idx="331">
                  <c:v>43959</c:v>
                </c:pt>
                <c:pt idx="332">
                  <c:v>43966</c:v>
                </c:pt>
                <c:pt idx="333">
                  <c:v>43973</c:v>
                </c:pt>
                <c:pt idx="334">
                  <c:v>43980</c:v>
                </c:pt>
                <c:pt idx="335">
                  <c:v>43987</c:v>
                </c:pt>
                <c:pt idx="336">
                  <c:v>43994</c:v>
                </c:pt>
                <c:pt idx="337">
                  <c:v>44001</c:v>
                </c:pt>
                <c:pt idx="338">
                  <c:v>44008</c:v>
                </c:pt>
                <c:pt idx="339">
                  <c:v>44015</c:v>
                </c:pt>
                <c:pt idx="340">
                  <c:v>44022</c:v>
                </c:pt>
                <c:pt idx="341">
                  <c:v>44029</c:v>
                </c:pt>
                <c:pt idx="342">
                  <c:v>44036</c:v>
                </c:pt>
                <c:pt idx="343">
                  <c:v>44043</c:v>
                </c:pt>
                <c:pt idx="344">
                  <c:v>44050</c:v>
                </c:pt>
                <c:pt idx="345">
                  <c:v>44057</c:v>
                </c:pt>
                <c:pt idx="346">
                  <c:v>44064</c:v>
                </c:pt>
                <c:pt idx="347">
                  <c:v>44071</c:v>
                </c:pt>
                <c:pt idx="348">
                  <c:v>44078</c:v>
                </c:pt>
                <c:pt idx="349">
                  <c:v>44085</c:v>
                </c:pt>
                <c:pt idx="350">
                  <c:v>44092</c:v>
                </c:pt>
                <c:pt idx="351">
                  <c:v>44099</c:v>
                </c:pt>
                <c:pt idx="352">
                  <c:v>44106</c:v>
                </c:pt>
                <c:pt idx="353">
                  <c:v>44113</c:v>
                </c:pt>
                <c:pt idx="354">
                  <c:v>44120</c:v>
                </c:pt>
                <c:pt idx="355">
                  <c:v>44127</c:v>
                </c:pt>
                <c:pt idx="356">
                  <c:v>44134</c:v>
                </c:pt>
                <c:pt idx="357">
                  <c:v>44141</c:v>
                </c:pt>
                <c:pt idx="358">
                  <c:v>44148</c:v>
                </c:pt>
                <c:pt idx="359">
                  <c:v>44155</c:v>
                </c:pt>
                <c:pt idx="360">
                  <c:v>44162</c:v>
                </c:pt>
                <c:pt idx="361">
                  <c:v>44169</c:v>
                </c:pt>
                <c:pt idx="362">
                  <c:v>44176</c:v>
                </c:pt>
                <c:pt idx="363">
                  <c:v>44183</c:v>
                </c:pt>
                <c:pt idx="364">
                  <c:v>44190</c:v>
                </c:pt>
                <c:pt idx="365">
                  <c:v>44197</c:v>
                </c:pt>
                <c:pt idx="366">
                  <c:v>44204</c:v>
                </c:pt>
                <c:pt idx="367">
                  <c:v>44211</c:v>
                </c:pt>
                <c:pt idx="368">
                  <c:v>44218</c:v>
                </c:pt>
                <c:pt idx="369">
                  <c:v>44225</c:v>
                </c:pt>
                <c:pt idx="370">
                  <c:v>44232</c:v>
                </c:pt>
                <c:pt idx="371">
                  <c:v>44239</c:v>
                </c:pt>
                <c:pt idx="372">
                  <c:v>44246</c:v>
                </c:pt>
                <c:pt idx="373">
                  <c:v>44253</c:v>
                </c:pt>
                <c:pt idx="374">
                  <c:v>44260</c:v>
                </c:pt>
                <c:pt idx="375">
                  <c:v>44267</c:v>
                </c:pt>
                <c:pt idx="376">
                  <c:v>44274</c:v>
                </c:pt>
                <c:pt idx="377">
                  <c:v>44281</c:v>
                </c:pt>
                <c:pt idx="378">
                  <c:v>44288</c:v>
                </c:pt>
                <c:pt idx="379">
                  <c:v>44295</c:v>
                </c:pt>
                <c:pt idx="380">
                  <c:v>44302</c:v>
                </c:pt>
                <c:pt idx="381">
                  <c:v>44309</c:v>
                </c:pt>
                <c:pt idx="382">
                  <c:v>44316</c:v>
                </c:pt>
                <c:pt idx="383">
                  <c:v>44323</c:v>
                </c:pt>
                <c:pt idx="384">
                  <c:v>44330</c:v>
                </c:pt>
                <c:pt idx="385">
                  <c:v>44337</c:v>
                </c:pt>
                <c:pt idx="386">
                  <c:v>44344</c:v>
                </c:pt>
                <c:pt idx="387">
                  <c:v>44351</c:v>
                </c:pt>
                <c:pt idx="388">
                  <c:v>44358</c:v>
                </c:pt>
                <c:pt idx="389">
                  <c:v>44365</c:v>
                </c:pt>
                <c:pt idx="390">
                  <c:v>44372</c:v>
                </c:pt>
                <c:pt idx="391">
                  <c:v>44379</c:v>
                </c:pt>
                <c:pt idx="392">
                  <c:v>44386</c:v>
                </c:pt>
                <c:pt idx="393">
                  <c:v>44393</c:v>
                </c:pt>
                <c:pt idx="394">
                  <c:v>44400</c:v>
                </c:pt>
                <c:pt idx="395">
                  <c:v>44407</c:v>
                </c:pt>
                <c:pt idx="396">
                  <c:v>44414</c:v>
                </c:pt>
                <c:pt idx="397">
                  <c:v>44421</c:v>
                </c:pt>
                <c:pt idx="398">
                  <c:v>44428</c:v>
                </c:pt>
                <c:pt idx="399">
                  <c:v>44435</c:v>
                </c:pt>
                <c:pt idx="400">
                  <c:v>44442</c:v>
                </c:pt>
                <c:pt idx="401">
                  <c:v>44449</c:v>
                </c:pt>
                <c:pt idx="402">
                  <c:v>44456</c:v>
                </c:pt>
                <c:pt idx="403">
                  <c:v>44463</c:v>
                </c:pt>
                <c:pt idx="404">
                  <c:v>44470</c:v>
                </c:pt>
                <c:pt idx="405">
                  <c:v>44477</c:v>
                </c:pt>
                <c:pt idx="406">
                  <c:v>44484</c:v>
                </c:pt>
                <c:pt idx="407">
                  <c:v>44491</c:v>
                </c:pt>
                <c:pt idx="408">
                  <c:v>44498</c:v>
                </c:pt>
                <c:pt idx="409">
                  <c:v>44505</c:v>
                </c:pt>
                <c:pt idx="410">
                  <c:v>44512</c:v>
                </c:pt>
                <c:pt idx="411">
                  <c:v>44519</c:v>
                </c:pt>
                <c:pt idx="412">
                  <c:v>44526</c:v>
                </c:pt>
                <c:pt idx="413">
                  <c:v>44533</c:v>
                </c:pt>
                <c:pt idx="414">
                  <c:v>44540</c:v>
                </c:pt>
                <c:pt idx="415">
                  <c:v>44547</c:v>
                </c:pt>
                <c:pt idx="416">
                  <c:v>44554</c:v>
                </c:pt>
                <c:pt idx="417">
                  <c:v>44561</c:v>
                </c:pt>
                <c:pt idx="418">
                  <c:v>44568</c:v>
                </c:pt>
                <c:pt idx="419">
                  <c:v>44575</c:v>
                </c:pt>
                <c:pt idx="420">
                  <c:v>44582</c:v>
                </c:pt>
                <c:pt idx="421">
                  <c:v>44589</c:v>
                </c:pt>
                <c:pt idx="422">
                  <c:v>44596</c:v>
                </c:pt>
                <c:pt idx="423">
                  <c:v>44603</c:v>
                </c:pt>
                <c:pt idx="424">
                  <c:v>44610</c:v>
                </c:pt>
                <c:pt idx="425">
                  <c:v>44617</c:v>
                </c:pt>
                <c:pt idx="426">
                  <c:v>44624</c:v>
                </c:pt>
                <c:pt idx="427">
                  <c:v>44631</c:v>
                </c:pt>
                <c:pt idx="428">
                  <c:v>44638</c:v>
                </c:pt>
                <c:pt idx="429">
                  <c:v>44645</c:v>
                </c:pt>
                <c:pt idx="430">
                  <c:v>44652</c:v>
                </c:pt>
                <c:pt idx="431">
                  <c:v>44659</c:v>
                </c:pt>
                <c:pt idx="432">
                  <c:v>44666</c:v>
                </c:pt>
                <c:pt idx="433">
                  <c:v>44673</c:v>
                </c:pt>
                <c:pt idx="434">
                  <c:v>44680</c:v>
                </c:pt>
                <c:pt idx="435">
                  <c:v>44687</c:v>
                </c:pt>
                <c:pt idx="436">
                  <c:v>44694</c:v>
                </c:pt>
                <c:pt idx="437">
                  <c:v>44701</c:v>
                </c:pt>
                <c:pt idx="438">
                  <c:v>44708</c:v>
                </c:pt>
                <c:pt idx="439">
                  <c:v>44715</c:v>
                </c:pt>
                <c:pt idx="440">
                  <c:v>44722</c:v>
                </c:pt>
                <c:pt idx="441">
                  <c:v>44729</c:v>
                </c:pt>
                <c:pt idx="442">
                  <c:v>44736</c:v>
                </c:pt>
                <c:pt idx="443">
                  <c:v>44743</c:v>
                </c:pt>
                <c:pt idx="444">
                  <c:v>44750</c:v>
                </c:pt>
                <c:pt idx="445">
                  <c:v>44757</c:v>
                </c:pt>
                <c:pt idx="446">
                  <c:v>44764</c:v>
                </c:pt>
                <c:pt idx="447">
                  <c:v>44771</c:v>
                </c:pt>
                <c:pt idx="448">
                  <c:v>44778</c:v>
                </c:pt>
                <c:pt idx="449">
                  <c:v>44785</c:v>
                </c:pt>
                <c:pt idx="450">
                  <c:v>44792</c:v>
                </c:pt>
                <c:pt idx="451">
                  <c:v>44799</c:v>
                </c:pt>
                <c:pt idx="452">
                  <c:v>44806</c:v>
                </c:pt>
                <c:pt idx="453">
                  <c:v>44813</c:v>
                </c:pt>
                <c:pt idx="454">
                  <c:v>44820</c:v>
                </c:pt>
                <c:pt idx="455">
                  <c:v>44827</c:v>
                </c:pt>
                <c:pt idx="456">
                  <c:v>44834</c:v>
                </c:pt>
                <c:pt idx="457">
                  <c:v>44841</c:v>
                </c:pt>
                <c:pt idx="458">
                  <c:v>44848</c:v>
                </c:pt>
                <c:pt idx="459">
                  <c:v>44855</c:v>
                </c:pt>
                <c:pt idx="460">
                  <c:v>44862</c:v>
                </c:pt>
                <c:pt idx="461">
                  <c:v>44869</c:v>
                </c:pt>
                <c:pt idx="462">
                  <c:v>44876</c:v>
                </c:pt>
                <c:pt idx="463">
                  <c:v>44883</c:v>
                </c:pt>
                <c:pt idx="464">
                  <c:v>44890</c:v>
                </c:pt>
                <c:pt idx="465">
                  <c:v>44897</c:v>
                </c:pt>
                <c:pt idx="466">
                  <c:v>44904</c:v>
                </c:pt>
                <c:pt idx="467">
                  <c:v>44911</c:v>
                </c:pt>
                <c:pt idx="468">
                  <c:v>44918</c:v>
                </c:pt>
                <c:pt idx="469">
                  <c:v>44925</c:v>
                </c:pt>
                <c:pt idx="470">
                  <c:v>44932</c:v>
                </c:pt>
                <c:pt idx="471">
                  <c:v>44939</c:v>
                </c:pt>
                <c:pt idx="472">
                  <c:v>44946</c:v>
                </c:pt>
                <c:pt idx="473">
                  <c:v>44953</c:v>
                </c:pt>
                <c:pt idx="474">
                  <c:v>44960</c:v>
                </c:pt>
                <c:pt idx="475">
                  <c:v>44967</c:v>
                </c:pt>
                <c:pt idx="476">
                  <c:v>44974</c:v>
                </c:pt>
                <c:pt idx="477">
                  <c:v>44981</c:v>
                </c:pt>
                <c:pt idx="478">
                  <c:v>44988</c:v>
                </c:pt>
                <c:pt idx="479">
                  <c:v>44995</c:v>
                </c:pt>
                <c:pt idx="480">
                  <c:v>45002</c:v>
                </c:pt>
                <c:pt idx="481">
                  <c:v>45009</c:v>
                </c:pt>
                <c:pt idx="482">
                  <c:v>45016</c:v>
                </c:pt>
                <c:pt idx="483">
                  <c:v>45023</c:v>
                </c:pt>
                <c:pt idx="484">
                  <c:v>45030</c:v>
                </c:pt>
                <c:pt idx="485">
                  <c:v>45037</c:v>
                </c:pt>
                <c:pt idx="486">
                  <c:v>45044</c:v>
                </c:pt>
                <c:pt idx="487">
                  <c:v>45051</c:v>
                </c:pt>
                <c:pt idx="488">
                  <c:v>45058</c:v>
                </c:pt>
                <c:pt idx="489">
                  <c:v>45065</c:v>
                </c:pt>
                <c:pt idx="490">
                  <c:v>45072</c:v>
                </c:pt>
                <c:pt idx="491">
                  <c:v>45079</c:v>
                </c:pt>
                <c:pt idx="492">
                  <c:v>45086</c:v>
                </c:pt>
                <c:pt idx="493">
                  <c:v>45093</c:v>
                </c:pt>
                <c:pt idx="494">
                  <c:v>45100</c:v>
                </c:pt>
                <c:pt idx="495">
                  <c:v>45107</c:v>
                </c:pt>
                <c:pt idx="496">
                  <c:v>45114</c:v>
                </c:pt>
                <c:pt idx="497">
                  <c:v>45121</c:v>
                </c:pt>
                <c:pt idx="498">
                  <c:v>45128</c:v>
                </c:pt>
                <c:pt idx="499">
                  <c:v>45135</c:v>
                </c:pt>
                <c:pt idx="500">
                  <c:v>45142</c:v>
                </c:pt>
                <c:pt idx="501">
                  <c:v>45149</c:v>
                </c:pt>
                <c:pt idx="502">
                  <c:v>45156</c:v>
                </c:pt>
                <c:pt idx="503">
                  <c:v>45163</c:v>
                </c:pt>
                <c:pt idx="504">
                  <c:v>45170</c:v>
                </c:pt>
                <c:pt idx="505">
                  <c:v>45177</c:v>
                </c:pt>
                <c:pt idx="506">
                  <c:v>45184</c:v>
                </c:pt>
                <c:pt idx="507">
                  <c:v>45191</c:v>
                </c:pt>
                <c:pt idx="508">
                  <c:v>45198</c:v>
                </c:pt>
                <c:pt idx="509">
                  <c:v>45205</c:v>
                </c:pt>
                <c:pt idx="510">
                  <c:v>45212</c:v>
                </c:pt>
                <c:pt idx="511">
                  <c:v>45219</c:v>
                </c:pt>
                <c:pt idx="512">
                  <c:v>45226</c:v>
                </c:pt>
                <c:pt idx="513">
                  <c:v>45233</c:v>
                </c:pt>
                <c:pt idx="514">
                  <c:v>45240</c:v>
                </c:pt>
                <c:pt idx="515">
                  <c:v>45247</c:v>
                </c:pt>
                <c:pt idx="516">
                  <c:v>45254</c:v>
                </c:pt>
                <c:pt idx="517">
                  <c:v>45261</c:v>
                </c:pt>
                <c:pt idx="518">
                  <c:v>45268</c:v>
                </c:pt>
                <c:pt idx="519">
                  <c:v>45275</c:v>
                </c:pt>
                <c:pt idx="520">
                  <c:v>45282</c:v>
                </c:pt>
                <c:pt idx="521">
                  <c:v>45289</c:v>
                </c:pt>
                <c:pt idx="522">
                  <c:v>45296</c:v>
                </c:pt>
                <c:pt idx="523">
                  <c:v>45303</c:v>
                </c:pt>
                <c:pt idx="524">
                  <c:v>45310</c:v>
                </c:pt>
                <c:pt idx="525">
                  <c:v>45317</c:v>
                </c:pt>
                <c:pt idx="526">
                  <c:v>45324</c:v>
                </c:pt>
                <c:pt idx="527">
                  <c:v>45331</c:v>
                </c:pt>
                <c:pt idx="528">
                  <c:v>45338</c:v>
                </c:pt>
                <c:pt idx="529">
                  <c:v>45345</c:v>
                </c:pt>
                <c:pt idx="530">
                  <c:v>45352</c:v>
                </c:pt>
                <c:pt idx="531">
                  <c:v>45359</c:v>
                </c:pt>
                <c:pt idx="532">
                  <c:v>45366</c:v>
                </c:pt>
                <c:pt idx="533">
                  <c:v>45373</c:v>
                </c:pt>
                <c:pt idx="534">
                  <c:v>45380</c:v>
                </c:pt>
                <c:pt idx="535">
                  <c:v>45387</c:v>
                </c:pt>
                <c:pt idx="536">
                  <c:v>45394</c:v>
                </c:pt>
                <c:pt idx="537">
                  <c:v>45401</c:v>
                </c:pt>
                <c:pt idx="538">
                  <c:v>45408</c:v>
                </c:pt>
                <c:pt idx="539">
                  <c:v>45415</c:v>
                </c:pt>
                <c:pt idx="540">
                  <c:v>45422</c:v>
                </c:pt>
                <c:pt idx="541">
                  <c:v>45429</c:v>
                </c:pt>
                <c:pt idx="542">
                  <c:v>45436</c:v>
                </c:pt>
                <c:pt idx="543">
                  <c:v>45443</c:v>
                </c:pt>
                <c:pt idx="544">
                  <c:v>45450</c:v>
                </c:pt>
                <c:pt idx="545">
                  <c:v>45457</c:v>
                </c:pt>
                <c:pt idx="546">
                  <c:v>45464</c:v>
                </c:pt>
                <c:pt idx="547">
                  <c:v>45471</c:v>
                </c:pt>
                <c:pt idx="548">
                  <c:v>45478</c:v>
                </c:pt>
                <c:pt idx="549">
                  <c:v>45485</c:v>
                </c:pt>
                <c:pt idx="550">
                  <c:v>45492</c:v>
                </c:pt>
                <c:pt idx="551">
                  <c:v>45499</c:v>
                </c:pt>
                <c:pt idx="552">
                  <c:v>45506</c:v>
                </c:pt>
                <c:pt idx="553">
                  <c:v>45513</c:v>
                </c:pt>
                <c:pt idx="554">
                  <c:v>45520</c:v>
                </c:pt>
                <c:pt idx="555">
                  <c:v>45527</c:v>
                </c:pt>
                <c:pt idx="556">
                  <c:v>45534</c:v>
                </c:pt>
                <c:pt idx="557">
                  <c:v>45541</c:v>
                </c:pt>
                <c:pt idx="558">
                  <c:v>45548</c:v>
                </c:pt>
                <c:pt idx="559">
                  <c:v>45555</c:v>
                </c:pt>
                <c:pt idx="560">
                  <c:v>45562</c:v>
                </c:pt>
                <c:pt idx="561">
                  <c:v>45569</c:v>
                </c:pt>
                <c:pt idx="562">
                  <c:v>45576</c:v>
                </c:pt>
                <c:pt idx="563">
                  <c:v>45583</c:v>
                </c:pt>
                <c:pt idx="564">
                  <c:v>45590</c:v>
                </c:pt>
                <c:pt idx="565">
                  <c:v>45597</c:v>
                </c:pt>
                <c:pt idx="566">
                  <c:v>45604</c:v>
                </c:pt>
                <c:pt idx="567">
                  <c:v>45611</c:v>
                </c:pt>
                <c:pt idx="568">
                  <c:v>45618</c:v>
                </c:pt>
                <c:pt idx="569">
                  <c:v>45625</c:v>
                </c:pt>
                <c:pt idx="570">
                  <c:v>45632</c:v>
                </c:pt>
                <c:pt idx="571">
                  <c:v>45639</c:v>
                </c:pt>
                <c:pt idx="572">
                  <c:v>45646</c:v>
                </c:pt>
                <c:pt idx="573">
                  <c:v>45653</c:v>
                </c:pt>
                <c:pt idx="574">
                  <c:v>45660</c:v>
                </c:pt>
                <c:pt idx="575">
                  <c:v>45667</c:v>
                </c:pt>
                <c:pt idx="576">
                  <c:v>45674</c:v>
                </c:pt>
                <c:pt idx="577">
                  <c:v>45681</c:v>
                </c:pt>
                <c:pt idx="578">
                  <c:v>45688</c:v>
                </c:pt>
                <c:pt idx="579">
                  <c:v>45695</c:v>
                </c:pt>
                <c:pt idx="580">
                  <c:v>45702</c:v>
                </c:pt>
                <c:pt idx="581">
                  <c:v>45709</c:v>
                </c:pt>
                <c:pt idx="582">
                  <c:v>45716</c:v>
                </c:pt>
                <c:pt idx="583">
                  <c:v>45723</c:v>
                </c:pt>
                <c:pt idx="584">
                  <c:v>45730</c:v>
                </c:pt>
                <c:pt idx="585">
                  <c:v>45737</c:v>
                </c:pt>
                <c:pt idx="586">
                  <c:v>45744</c:v>
                </c:pt>
                <c:pt idx="587">
                  <c:v>45751</c:v>
                </c:pt>
                <c:pt idx="588">
                  <c:v>45758</c:v>
                </c:pt>
                <c:pt idx="589">
                  <c:v>45765</c:v>
                </c:pt>
                <c:pt idx="590">
                  <c:v>45772</c:v>
                </c:pt>
                <c:pt idx="591">
                  <c:v>45779</c:v>
                </c:pt>
                <c:pt idx="592">
                  <c:v>45786</c:v>
                </c:pt>
                <c:pt idx="593">
                  <c:v>45793</c:v>
                </c:pt>
                <c:pt idx="594">
                  <c:v>45800</c:v>
                </c:pt>
                <c:pt idx="595">
                  <c:v>45807</c:v>
                </c:pt>
                <c:pt idx="596">
                  <c:v>45814</c:v>
                </c:pt>
                <c:pt idx="597">
                  <c:v>45821</c:v>
                </c:pt>
                <c:pt idx="598">
                  <c:v>45828</c:v>
                </c:pt>
                <c:pt idx="599">
                  <c:v>45835</c:v>
                </c:pt>
                <c:pt idx="600">
                  <c:v>45842</c:v>
                </c:pt>
                <c:pt idx="601">
                  <c:v>45849</c:v>
                </c:pt>
                <c:pt idx="602">
                  <c:v>45856</c:v>
                </c:pt>
                <c:pt idx="603">
                  <c:v>45863</c:v>
                </c:pt>
                <c:pt idx="604">
                  <c:v>45870</c:v>
                </c:pt>
                <c:pt idx="605">
                  <c:v>45877</c:v>
                </c:pt>
                <c:pt idx="606">
                  <c:v>45884</c:v>
                </c:pt>
                <c:pt idx="607">
                  <c:v>45891</c:v>
                </c:pt>
                <c:pt idx="608">
                  <c:v>45898</c:v>
                </c:pt>
                <c:pt idx="609">
                  <c:v>45905</c:v>
                </c:pt>
                <c:pt idx="610">
                  <c:v>45912</c:v>
                </c:pt>
                <c:pt idx="611">
                  <c:v>45919</c:v>
                </c:pt>
                <c:pt idx="612">
                  <c:v>45926</c:v>
                </c:pt>
                <c:pt idx="613">
                  <c:v>45933</c:v>
                </c:pt>
                <c:pt idx="614">
                  <c:v>45940</c:v>
                </c:pt>
                <c:pt idx="615">
                  <c:v>45947</c:v>
                </c:pt>
                <c:pt idx="616">
                  <c:v>45954</c:v>
                </c:pt>
                <c:pt idx="617">
                  <c:v>45961</c:v>
                </c:pt>
                <c:pt idx="618">
                  <c:v>45968</c:v>
                </c:pt>
                <c:pt idx="619">
                  <c:v>45975</c:v>
                </c:pt>
                <c:pt idx="620">
                  <c:v>45982</c:v>
                </c:pt>
                <c:pt idx="621">
                  <c:v>45989</c:v>
                </c:pt>
                <c:pt idx="622">
                  <c:v>45996</c:v>
                </c:pt>
                <c:pt idx="623">
                  <c:v>46003</c:v>
                </c:pt>
                <c:pt idx="624">
                  <c:v>46010</c:v>
                </c:pt>
                <c:pt idx="625">
                  <c:v>46017</c:v>
                </c:pt>
                <c:pt idx="626">
                  <c:v>46024</c:v>
                </c:pt>
                <c:pt idx="627">
                  <c:v>46031</c:v>
                </c:pt>
                <c:pt idx="628">
                  <c:v>46038</c:v>
                </c:pt>
                <c:pt idx="629">
                  <c:v>46045</c:v>
                </c:pt>
                <c:pt idx="630">
                  <c:v>46052</c:v>
                </c:pt>
                <c:pt idx="631">
                  <c:v>46059</c:v>
                </c:pt>
                <c:pt idx="632">
                  <c:v>46066</c:v>
                </c:pt>
                <c:pt idx="633">
                  <c:v>46073</c:v>
                </c:pt>
                <c:pt idx="634">
                  <c:v>46080</c:v>
                </c:pt>
                <c:pt idx="635">
                  <c:v>46087</c:v>
                </c:pt>
                <c:pt idx="636">
                  <c:v>46094</c:v>
                </c:pt>
                <c:pt idx="637">
                  <c:v>46101</c:v>
                </c:pt>
                <c:pt idx="638">
                  <c:v>46108</c:v>
                </c:pt>
                <c:pt idx="639">
                  <c:v>46115</c:v>
                </c:pt>
                <c:pt idx="640">
                  <c:v>46122</c:v>
                </c:pt>
                <c:pt idx="641">
                  <c:v>46129</c:v>
                </c:pt>
                <c:pt idx="642">
                  <c:v>46136</c:v>
                </c:pt>
                <c:pt idx="643">
                  <c:v>46143</c:v>
                </c:pt>
                <c:pt idx="644">
                  <c:v>46150</c:v>
                </c:pt>
                <c:pt idx="645">
                  <c:v>46157</c:v>
                </c:pt>
                <c:pt idx="646">
                  <c:v>46164</c:v>
                </c:pt>
                <c:pt idx="647">
                  <c:v>46171</c:v>
                </c:pt>
                <c:pt idx="648">
                  <c:v>46178</c:v>
                </c:pt>
                <c:pt idx="649">
                  <c:v>46185</c:v>
                </c:pt>
                <c:pt idx="650">
                  <c:v>46192</c:v>
                </c:pt>
                <c:pt idx="651">
                  <c:v>46199</c:v>
                </c:pt>
                <c:pt idx="652">
                  <c:v>46206</c:v>
                </c:pt>
                <c:pt idx="653">
                  <c:v>46213</c:v>
                </c:pt>
                <c:pt idx="654">
                  <c:v>46220</c:v>
                </c:pt>
                <c:pt idx="655">
                  <c:v>46227</c:v>
                </c:pt>
                <c:pt idx="656">
                  <c:v>46234</c:v>
                </c:pt>
                <c:pt idx="657">
                  <c:v>46241</c:v>
                </c:pt>
                <c:pt idx="658">
                  <c:v>46248</c:v>
                </c:pt>
                <c:pt idx="659">
                  <c:v>46255</c:v>
                </c:pt>
                <c:pt idx="660">
                  <c:v>46262</c:v>
                </c:pt>
                <c:pt idx="661">
                  <c:v>46269</c:v>
                </c:pt>
                <c:pt idx="662">
                  <c:v>46276</c:v>
                </c:pt>
                <c:pt idx="663">
                  <c:v>46283</c:v>
                </c:pt>
                <c:pt idx="664">
                  <c:v>46290</c:v>
                </c:pt>
                <c:pt idx="665">
                  <c:v>46297</c:v>
                </c:pt>
                <c:pt idx="666">
                  <c:v>46304</c:v>
                </c:pt>
                <c:pt idx="667">
                  <c:v>46311</c:v>
                </c:pt>
                <c:pt idx="668">
                  <c:v>46318</c:v>
                </c:pt>
                <c:pt idx="669">
                  <c:v>46325</c:v>
                </c:pt>
                <c:pt idx="670">
                  <c:v>46332</c:v>
                </c:pt>
                <c:pt idx="671">
                  <c:v>46339</c:v>
                </c:pt>
                <c:pt idx="672">
                  <c:v>46346</c:v>
                </c:pt>
                <c:pt idx="673">
                  <c:v>46353</c:v>
                </c:pt>
                <c:pt idx="674">
                  <c:v>46360</c:v>
                </c:pt>
                <c:pt idx="675">
                  <c:v>46367</c:v>
                </c:pt>
                <c:pt idx="676">
                  <c:v>46374</c:v>
                </c:pt>
                <c:pt idx="677">
                  <c:v>46381</c:v>
                </c:pt>
              </c:numCache>
            </c:numRef>
          </c:cat>
          <c:val>
            <c:numRef>
              <c:f>'[중립금리 논쟁.xlsx]Sheet1'!$R$739:$R$1416</c:f>
              <c:numCache>
                <c:formatCode>General</c:formatCode>
                <c:ptCount val="678"/>
                <c:pt idx="554">
                  <c:v>2.75</c:v>
                </c:pt>
                <c:pt idx="555">
                  <c:v>2.75</c:v>
                </c:pt>
                <c:pt idx="556">
                  <c:v>2.75</c:v>
                </c:pt>
                <c:pt idx="557">
                  <c:v>2.75</c:v>
                </c:pt>
                <c:pt idx="558">
                  <c:v>2.85</c:v>
                </c:pt>
                <c:pt idx="559">
                  <c:v>2.85</c:v>
                </c:pt>
                <c:pt idx="560">
                  <c:v>2.85</c:v>
                </c:pt>
                <c:pt idx="561">
                  <c:v>2.85</c:v>
                </c:pt>
                <c:pt idx="562">
                  <c:v>2.85</c:v>
                </c:pt>
                <c:pt idx="563">
                  <c:v>2.85</c:v>
                </c:pt>
                <c:pt idx="564">
                  <c:v>2.85</c:v>
                </c:pt>
                <c:pt idx="565">
                  <c:v>2.85</c:v>
                </c:pt>
                <c:pt idx="566">
                  <c:v>2.85</c:v>
                </c:pt>
                <c:pt idx="567">
                  <c:v>2.85</c:v>
                </c:pt>
                <c:pt idx="568">
                  <c:v>2.85</c:v>
                </c:pt>
                <c:pt idx="569">
                  <c:v>2.85</c:v>
                </c:pt>
                <c:pt idx="570">
                  <c:v>2.85</c:v>
                </c:pt>
                <c:pt idx="571">
                  <c:v>2.85</c:v>
                </c:pt>
                <c:pt idx="572">
                  <c:v>2.85</c:v>
                </c:pt>
                <c:pt idx="573">
                  <c:v>2.85</c:v>
                </c:pt>
                <c:pt idx="574">
                  <c:v>2.85</c:v>
                </c:pt>
                <c:pt idx="575">
                  <c:v>2.85</c:v>
                </c:pt>
                <c:pt idx="576">
                  <c:v>2.85</c:v>
                </c:pt>
                <c:pt idx="577">
                  <c:v>2.85</c:v>
                </c:pt>
                <c:pt idx="578">
                  <c:v>2.85</c:v>
                </c:pt>
                <c:pt idx="579">
                  <c:v>2.85</c:v>
                </c:pt>
                <c:pt idx="580">
                  <c:v>2.85</c:v>
                </c:pt>
                <c:pt idx="581">
                  <c:v>2.85</c:v>
                </c:pt>
                <c:pt idx="582">
                  <c:v>2.85</c:v>
                </c:pt>
                <c:pt idx="583">
                  <c:v>2.85</c:v>
                </c:pt>
                <c:pt idx="584">
                  <c:v>2.85</c:v>
                </c:pt>
                <c:pt idx="585">
                  <c:v>2.85</c:v>
                </c:pt>
                <c:pt idx="586">
                  <c:v>2.85</c:v>
                </c:pt>
                <c:pt idx="587">
                  <c:v>2.85</c:v>
                </c:pt>
                <c:pt idx="588">
                  <c:v>2.85</c:v>
                </c:pt>
                <c:pt idx="589">
                  <c:v>2.85</c:v>
                </c:pt>
                <c:pt idx="590">
                  <c:v>2.85</c:v>
                </c:pt>
                <c:pt idx="591">
                  <c:v>2.85</c:v>
                </c:pt>
                <c:pt idx="592">
                  <c:v>2.85</c:v>
                </c:pt>
                <c:pt idx="593">
                  <c:v>2.85</c:v>
                </c:pt>
                <c:pt idx="594">
                  <c:v>2.85</c:v>
                </c:pt>
                <c:pt idx="595">
                  <c:v>2.85</c:v>
                </c:pt>
                <c:pt idx="596">
                  <c:v>2.85</c:v>
                </c:pt>
                <c:pt idx="597">
                  <c:v>2.85</c:v>
                </c:pt>
                <c:pt idx="598">
                  <c:v>2.85</c:v>
                </c:pt>
                <c:pt idx="599">
                  <c:v>2.85</c:v>
                </c:pt>
                <c:pt idx="600">
                  <c:v>2.85</c:v>
                </c:pt>
                <c:pt idx="601">
                  <c:v>2.85</c:v>
                </c:pt>
                <c:pt idx="602">
                  <c:v>2.85</c:v>
                </c:pt>
                <c:pt idx="603">
                  <c:v>2.85</c:v>
                </c:pt>
                <c:pt idx="604">
                  <c:v>2.85</c:v>
                </c:pt>
                <c:pt idx="605">
                  <c:v>2.85</c:v>
                </c:pt>
                <c:pt idx="606">
                  <c:v>2.85</c:v>
                </c:pt>
                <c:pt idx="607">
                  <c:v>2.85</c:v>
                </c:pt>
                <c:pt idx="608">
                  <c:v>2.85</c:v>
                </c:pt>
                <c:pt idx="609">
                  <c:v>2.85</c:v>
                </c:pt>
                <c:pt idx="610">
                  <c:v>2.85</c:v>
                </c:pt>
                <c:pt idx="611">
                  <c:v>2.85</c:v>
                </c:pt>
                <c:pt idx="612">
                  <c:v>2.85</c:v>
                </c:pt>
                <c:pt idx="613">
                  <c:v>2.85</c:v>
                </c:pt>
                <c:pt idx="614">
                  <c:v>2.85</c:v>
                </c:pt>
                <c:pt idx="615">
                  <c:v>2.85</c:v>
                </c:pt>
                <c:pt idx="616">
                  <c:v>2.85</c:v>
                </c:pt>
                <c:pt idx="617">
                  <c:v>2.85</c:v>
                </c:pt>
                <c:pt idx="618">
                  <c:v>2.85</c:v>
                </c:pt>
                <c:pt idx="619">
                  <c:v>2.85</c:v>
                </c:pt>
                <c:pt idx="620">
                  <c:v>2.85</c:v>
                </c:pt>
                <c:pt idx="621">
                  <c:v>2.85</c:v>
                </c:pt>
                <c:pt idx="622">
                  <c:v>2.85</c:v>
                </c:pt>
                <c:pt idx="623">
                  <c:v>2.85</c:v>
                </c:pt>
                <c:pt idx="624">
                  <c:v>2.85</c:v>
                </c:pt>
                <c:pt idx="625">
                  <c:v>2.85</c:v>
                </c:pt>
                <c:pt idx="626">
                  <c:v>2.85</c:v>
                </c:pt>
                <c:pt idx="627">
                  <c:v>2.85</c:v>
                </c:pt>
                <c:pt idx="628">
                  <c:v>2.85</c:v>
                </c:pt>
                <c:pt idx="629">
                  <c:v>2.85</c:v>
                </c:pt>
                <c:pt idx="630">
                  <c:v>2.85</c:v>
                </c:pt>
                <c:pt idx="631">
                  <c:v>2.85</c:v>
                </c:pt>
                <c:pt idx="632">
                  <c:v>2.85</c:v>
                </c:pt>
                <c:pt idx="633">
                  <c:v>2.85</c:v>
                </c:pt>
                <c:pt idx="634">
                  <c:v>2.85</c:v>
                </c:pt>
                <c:pt idx="635">
                  <c:v>2.85</c:v>
                </c:pt>
                <c:pt idx="636">
                  <c:v>2.85</c:v>
                </c:pt>
                <c:pt idx="637">
                  <c:v>2.85</c:v>
                </c:pt>
                <c:pt idx="638">
                  <c:v>2.85</c:v>
                </c:pt>
                <c:pt idx="639">
                  <c:v>2.85</c:v>
                </c:pt>
                <c:pt idx="640">
                  <c:v>2.85</c:v>
                </c:pt>
                <c:pt idx="641">
                  <c:v>2.85</c:v>
                </c:pt>
                <c:pt idx="642">
                  <c:v>2.85</c:v>
                </c:pt>
                <c:pt idx="643">
                  <c:v>2.85</c:v>
                </c:pt>
                <c:pt idx="644">
                  <c:v>2.85</c:v>
                </c:pt>
                <c:pt idx="645">
                  <c:v>2.85</c:v>
                </c:pt>
                <c:pt idx="646">
                  <c:v>2.85</c:v>
                </c:pt>
                <c:pt idx="647">
                  <c:v>2.85</c:v>
                </c:pt>
                <c:pt idx="648">
                  <c:v>2.85</c:v>
                </c:pt>
                <c:pt idx="649">
                  <c:v>2.85</c:v>
                </c:pt>
                <c:pt idx="650">
                  <c:v>2.85</c:v>
                </c:pt>
                <c:pt idx="651">
                  <c:v>2.85</c:v>
                </c:pt>
                <c:pt idx="652">
                  <c:v>2.85</c:v>
                </c:pt>
                <c:pt idx="653">
                  <c:v>2.85</c:v>
                </c:pt>
                <c:pt idx="654">
                  <c:v>2.85</c:v>
                </c:pt>
                <c:pt idx="655">
                  <c:v>2.85</c:v>
                </c:pt>
                <c:pt idx="656">
                  <c:v>2.85</c:v>
                </c:pt>
                <c:pt idx="657">
                  <c:v>2.85</c:v>
                </c:pt>
                <c:pt idx="658">
                  <c:v>2.85</c:v>
                </c:pt>
                <c:pt idx="659">
                  <c:v>2.85</c:v>
                </c:pt>
                <c:pt idx="660">
                  <c:v>2.85</c:v>
                </c:pt>
                <c:pt idx="661">
                  <c:v>2.85</c:v>
                </c:pt>
                <c:pt idx="662">
                  <c:v>2.85</c:v>
                </c:pt>
                <c:pt idx="663">
                  <c:v>2.85</c:v>
                </c:pt>
                <c:pt idx="664">
                  <c:v>2.85</c:v>
                </c:pt>
                <c:pt idx="665">
                  <c:v>2.85</c:v>
                </c:pt>
                <c:pt idx="666">
                  <c:v>2.85</c:v>
                </c:pt>
                <c:pt idx="667">
                  <c:v>2.85</c:v>
                </c:pt>
                <c:pt idx="668">
                  <c:v>2.85</c:v>
                </c:pt>
                <c:pt idx="669">
                  <c:v>2.85</c:v>
                </c:pt>
                <c:pt idx="670">
                  <c:v>2.85</c:v>
                </c:pt>
                <c:pt idx="671">
                  <c:v>2.85</c:v>
                </c:pt>
                <c:pt idx="672">
                  <c:v>2.85</c:v>
                </c:pt>
                <c:pt idx="673">
                  <c:v>2.85</c:v>
                </c:pt>
                <c:pt idx="674">
                  <c:v>2.85</c:v>
                </c:pt>
                <c:pt idx="675">
                  <c:v>2.85</c:v>
                </c:pt>
                <c:pt idx="676">
                  <c:v>2.85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FA9-460A-AFB1-5CA648AAA6F1}"/>
            </c:ext>
          </c:extLst>
        </c:ser>
        <c:ser>
          <c:idx val="5"/>
          <c:order val="3"/>
          <c:tx>
            <c:strRef>
              <c:f>'[중립금리 논쟁.xlsx]Sheet1'!$Q$2</c:f>
              <c:strCache>
                <c:ptCount val="1"/>
                <c:pt idx="0">
                  <c:v>연준 점도표(24.6월)</c:v>
                </c:pt>
              </c:strCache>
            </c:strRef>
          </c:tx>
          <c:spPr>
            <a:ln w="12700" cap="rnd">
              <a:solidFill>
                <a:sysClr val="windowText" lastClr="000000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599"/>
              <c:layout>
                <c:manualLayout>
                  <c:x val="-3.6777128005198279E-2"/>
                  <c:y val="-4.3243236025481302E-2"/>
                </c:manualLayout>
              </c:layout>
              <c:tx>
                <c:rich>
                  <a:bodyPr/>
                  <a:lstStyle/>
                  <a:p>
                    <a:r>
                      <a:rPr lang="en-US" altLang="ko-KR"/>
                      <a:t>4.1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6FA9-460A-AFB1-5CA648AAA6F1}"/>
                </c:ext>
              </c:extLst>
            </c:dLbl>
            <c:dLbl>
              <c:idx val="67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FA9-460A-AFB1-5CA648AAA6F1}"/>
                </c:ext>
              </c:extLst>
            </c:dLbl>
            <c:numFmt formatCode="#,##0.00_);[Red]\(#,##0.0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/>
                    <a:ea typeface="삼성긴고딕OTF Light"/>
                    <a:cs typeface="삼성긴고딕OTF Light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'[중립금리 논쟁.xlsx]Sheet1'!$A$738:$A$1415</c:f>
              <c:numCache>
                <c:formatCode>m/d/yyyy</c:formatCode>
                <c:ptCount val="678"/>
                <c:pt idx="0">
                  <c:v>41642</c:v>
                </c:pt>
                <c:pt idx="1">
                  <c:v>41649</c:v>
                </c:pt>
                <c:pt idx="2">
                  <c:v>41656</c:v>
                </c:pt>
                <c:pt idx="3">
                  <c:v>41663</c:v>
                </c:pt>
                <c:pt idx="4">
                  <c:v>41670</c:v>
                </c:pt>
                <c:pt idx="5">
                  <c:v>41677</c:v>
                </c:pt>
                <c:pt idx="6">
                  <c:v>41684</c:v>
                </c:pt>
                <c:pt idx="7">
                  <c:v>41691</c:v>
                </c:pt>
                <c:pt idx="8">
                  <c:v>41698</c:v>
                </c:pt>
                <c:pt idx="9">
                  <c:v>41705</c:v>
                </c:pt>
                <c:pt idx="10">
                  <c:v>41712</c:v>
                </c:pt>
                <c:pt idx="11">
                  <c:v>41719</c:v>
                </c:pt>
                <c:pt idx="12">
                  <c:v>41726</c:v>
                </c:pt>
                <c:pt idx="13">
                  <c:v>41733</c:v>
                </c:pt>
                <c:pt idx="14">
                  <c:v>41740</c:v>
                </c:pt>
                <c:pt idx="15">
                  <c:v>41747</c:v>
                </c:pt>
                <c:pt idx="16">
                  <c:v>41754</c:v>
                </c:pt>
                <c:pt idx="17">
                  <c:v>41761</c:v>
                </c:pt>
                <c:pt idx="18">
                  <c:v>41768</c:v>
                </c:pt>
                <c:pt idx="19">
                  <c:v>41775</c:v>
                </c:pt>
                <c:pt idx="20">
                  <c:v>41782</c:v>
                </c:pt>
                <c:pt idx="21">
                  <c:v>41789</c:v>
                </c:pt>
                <c:pt idx="22">
                  <c:v>41796</c:v>
                </c:pt>
                <c:pt idx="23">
                  <c:v>41803</c:v>
                </c:pt>
                <c:pt idx="24">
                  <c:v>41810</c:v>
                </c:pt>
                <c:pt idx="25">
                  <c:v>41817</c:v>
                </c:pt>
                <c:pt idx="26">
                  <c:v>41824</c:v>
                </c:pt>
                <c:pt idx="27">
                  <c:v>41831</c:v>
                </c:pt>
                <c:pt idx="28">
                  <c:v>41838</c:v>
                </c:pt>
                <c:pt idx="29">
                  <c:v>41845</c:v>
                </c:pt>
                <c:pt idx="30">
                  <c:v>41852</c:v>
                </c:pt>
                <c:pt idx="31">
                  <c:v>41859</c:v>
                </c:pt>
                <c:pt idx="32">
                  <c:v>41866</c:v>
                </c:pt>
                <c:pt idx="33">
                  <c:v>41873</c:v>
                </c:pt>
                <c:pt idx="34">
                  <c:v>41880</c:v>
                </c:pt>
                <c:pt idx="35">
                  <c:v>41887</c:v>
                </c:pt>
                <c:pt idx="36">
                  <c:v>41894</c:v>
                </c:pt>
                <c:pt idx="37">
                  <c:v>41901</c:v>
                </c:pt>
                <c:pt idx="38">
                  <c:v>41908</c:v>
                </c:pt>
                <c:pt idx="39">
                  <c:v>41915</c:v>
                </c:pt>
                <c:pt idx="40">
                  <c:v>41922</c:v>
                </c:pt>
                <c:pt idx="41">
                  <c:v>41929</c:v>
                </c:pt>
                <c:pt idx="42">
                  <c:v>41936</c:v>
                </c:pt>
                <c:pt idx="43">
                  <c:v>41943</c:v>
                </c:pt>
                <c:pt idx="44">
                  <c:v>41950</c:v>
                </c:pt>
                <c:pt idx="45">
                  <c:v>41957</c:v>
                </c:pt>
                <c:pt idx="46">
                  <c:v>41964</c:v>
                </c:pt>
                <c:pt idx="47">
                  <c:v>41971</c:v>
                </c:pt>
                <c:pt idx="48">
                  <c:v>41978</c:v>
                </c:pt>
                <c:pt idx="49">
                  <c:v>41985</c:v>
                </c:pt>
                <c:pt idx="50">
                  <c:v>41992</c:v>
                </c:pt>
                <c:pt idx="51">
                  <c:v>41999</c:v>
                </c:pt>
                <c:pt idx="52">
                  <c:v>42006</c:v>
                </c:pt>
                <c:pt idx="53">
                  <c:v>42013</c:v>
                </c:pt>
                <c:pt idx="54">
                  <c:v>42020</c:v>
                </c:pt>
                <c:pt idx="55">
                  <c:v>42027</c:v>
                </c:pt>
                <c:pt idx="56">
                  <c:v>42034</c:v>
                </c:pt>
                <c:pt idx="57">
                  <c:v>42041</c:v>
                </c:pt>
                <c:pt idx="58">
                  <c:v>42048</c:v>
                </c:pt>
                <c:pt idx="59">
                  <c:v>42055</c:v>
                </c:pt>
                <c:pt idx="60">
                  <c:v>42062</c:v>
                </c:pt>
                <c:pt idx="61">
                  <c:v>42069</c:v>
                </c:pt>
                <c:pt idx="62">
                  <c:v>42076</c:v>
                </c:pt>
                <c:pt idx="63">
                  <c:v>42083</c:v>
                </c:pt>
                <c:pt idx="64">
                  <c:v>42090</c:v>
                </c:pt>
                <c:pt idx="65">
                  <c:v>42097</c:v>
                </c:pt>
                <c:pt idx="66">
                  <c:v>42104</c:v>
                </c:pt>
                <c:pt idx="67">
                  <c:v>42111</c:v>
                </c:pt>
                <c:pt idx="68">
                  <c:v>42118</c:v>
                </c:pt>
                <c:pt idx="69">
                  <c:v>42125</c:v>
                </c:pt>
                <c:pt idx="70">
                  <c:v>42132</c:v>
                </c:pt>
                <c:pt idx="71">
                  <c:v>42139</c:v>
                </c:pt>
                <c:pt idx="72">
                  <c:v>42146</c:v>
                </c:pt>
                <c:pt idx="73">
                  <c:v>42153</c:v>
                </c:pt>
                <c:pt idx="74">
                  <c:v>42160</c:v>
                </c:pt>
                <c:pt idx="75">
                  <c:v>42167</c:v>
                </c:pt>
                <c:pt idx="76">
                  <c:v>42174</c:v>
                </c:pt>
                <c:pt idx="77">
                  <c:v>42181</c:v>
                </c:pt>
                <c:pt idx="78">
                  <c:v>42188</c:v>
                </c:pt>
                <c:pt idx="79">
                  <c:v>42195</c:v>
                </c:pt>
                <c:pt idx="80">
                  <c:v>42202</c:v>
                </c:pt>
                <c:pt idx="81">
                  <c:v>42209</c:v>
                </c:pt>
                <c:pt idx="82">
                  <c:v>42216</c:v>
                </c:pt>
                <c:pt idx="83">
                  <c:v>42223</c:v>
                </c:pt>
                <c:pt idx="84">
                  <c:v>42230</c:v>
                </c:pt>
                <c:pt idx="85">
                  <c:v>42237</c:v>
                </c:pt>
                <c:pt idx="86">
                  <c:v>42244</c:v>
                </c:pt>
                <c:pt idx="87">
                  <c:v>42251</c:v>
                </c:pt>
                <c:pt idx="88">
                  <c:v>42258</c:v>
                </c:pt>
                <c:pt idx="89">
                  <c:v>42265</c:v>
                </c:pt>
                <c:pt idx="90">
                  <c:v>42272</c:v>
                </c:pt>
                <c:pt idx="91">
                  <c:v>42279</c:v>
                </c:pt>
                <c:pt idx="92">
                  <c:v>42286</c:v>
                </c:pt>
                <c:pt idx="93">
                  <c:v>42293</c:v>
                </c:pt>
                <c:pt idx="94">
                  <c:v>42300</c:v>
                </c:pt>
                <c:pt idx="95">
                  <c:v>42307</c:v>
                </c:pt>
                <c:pt idx="96">
                  <c:v>42314</c:v>
                </c:pt>
                <c:pt idx="97">
                  <c:v>42321</c:v>
                </c:pt>
                <c:pt idx="98">
                  <c:v>42328</c:v>
                </c:pt>
                <c:pt idx="99">
                  <c:v>42335</c:v>
                </c:pt>
                <c:pt idx="100">
                  <c:v>42342</c:v>
                </c:pt>
                <c:pt idx="101">
                  <c:v>42349</c:v>
                </c:pt>
                <c:pt idx="102">
                  <c:v>42356</c:v>
                </c:pt>
                <c:pt idx="103">
                  <c:v>42363</c:v>
                </c:pt>
                <c:pt idx="104">
                  <c:v>42370</c:v>
                </c:pt>
                <c:pt idx="105">
                  <c:v>42377</c:v>
                </c:pt>
                <c:pt idx="106">
                  <c:v>42384</c:v>
                </c:pt>
                <c:pt idx="107">
                  <c:v>42391</c:v>
                </c:pt>
                <c:pt idx="108">
                  <c:v>42398</c:v>
                </c:pt>
                <c:pt idx="109">
                  <c:v>42405</c:v>
                </c:pt>
                <c:pt idx="110">
                  <c:v>42412</c:v>
                </c:pt>
                <c:pt idx="111">
                  <c:v>42419</c:v>
                </c:pt>
                <c:pt idx="112">
                  <c:v>42426</c:v>
                </c:pt>
                <c:pt idx="113">
                  <c:v>42433</c:v>
                </c:pt>
                <c:pt idx="114">
                  <c:v>42440</c:v>
                </c:pt>
                <c:pt idx="115">
                  <c:v>42447</c:v>
                </c:pt>
                <c:pt idx="116">
                  <c:v>42454</c:v>
                </c:pt>
                <c:pt idx="117">
                  <c:v>42461</c:v>
                </c:pt>
                <c:pt idx="118">
                  <c:v>42468</c:v>
                </c:pt>
                <c:pt idx="119">
                  <c:v>42475</c:v>
                </c:pt>
                <c:pt idx="120">
                  <c:v>42482</c:v>
                </c:pt>
                <c:pt idx="121">
                  <c:v>42489</c:v>
                </c:pt>
                <c:pt idx="122">
                  <c:v>42496</c:v>
                </c:pt>
                <c:pt idx="123">
                  <c:v>42503</c:v>
                </c:pt>
                <c:pt idx="124">
                  <c:v>42510</c:v>
                </c:pt>
                <c:pt idx="125">
                  <c:v>42517</c:v>
                </c:pt>
                <c:pt idx="126">
                  <c:v>42524</c:v>
                </c:pt>
                <c:pt idx="127">
                  <c:v>42531</c:v>
                </c:pt>
                <c:pt idx="128">
                  <c:v>42538</c:v>
                </c:pt>
                <c:pt idx="129">
                  <c:v>42545</c:v>
                </c:pt>
                <c:pt idx="130">
                  <c:v>42552</c:v>
                </c:pt>
                <c:pt idx="131">
                  <c:v>42559</c:v>
                </c:pt>
                <c:pt idx="132">
                  <c:v>42566</c:v>
                </c:pt>
                <c:pt idx="133">
                  <c:v>42573</c:v>
                </c:pt>
                <c:pt idx="134">
                  <c:v>42580</c:v>
                </c:pt>
                <c:pt idx="135">
                  <c:v>42587</c:v>
                </c:pt>
                <c:pt idx="136">
                  <c:v>42594</c:v>
                </c:pt>
                <c:pt idx="137">
                  <c:v>42601</c:v>
                </c:pt>
                <c:pt idx="138">
                  <c:v>42608</c:v>
                </c:pt>
                <c:pt idx="139">
                  <c:v>42615</c:v>
                </c:pt>
                <c:pt idx="140">
                  <c:v>42622</c:v>
                </c:pt>
                <c:pt idx="141">
                  <c:v>42629</c:v>
                </c:pt>
                <c:pt idx="142">
                  <c:v>42636</c:v>
                </c:pt>
                <c:pt idx="143">
                  <c:v>42643</c:v>
                </c:pt>
                <c:pt idx="144">
                  <c:v>42650</c:v>
                </c:pt>
                <c:pt idx="145">
                  <c:v>42657</c:v>
                </c:pt>
                <c:pt idx="146">
                  <c:v>42664</c:v>
                </c:pt>
                <c:pt idx="147">
                  <c:v>42671</c:v>
                </c:pt>
                <c:pt idx="148">
                  <c:v>42678</c:v>
                </c:pt>
                <c:pt idx="149">
                  <c:v>42685</c:v>
                </c:pt>
                <c:pt idx="150">
                  <c:v>42692</c:v>
                </c:pt>
                <c:pt idx="151">
                  <c:v>42699</c:v>
                </c:pt>
                <c:pt idx="152">
                  <c:v>42706</c:v>
                </c:pt>
                <c:pt idx="153">
                  <c:v>42713</c:v>
                </c:pt>
                <c:pt idx="154">
                  <c:v>42720</c:v>
                </c:pt>
                <c:pt idx="155">
                  <c:v>42727</c:v>
                </c:pt>
                <c:pt idx="156">
                  <c:v>42734</c:v>
                </c:pt>
                <c:pt idx="157">
                  <c:v>42741</c:v>
                </c:pt>
                <c:pt idx="158">
                  <c:v>42748</c:v>
                </c:pt>
                <c:pt idx="159">
                  <c:v>42755</c:v>
                </c:pt>
                <c:pt idx="160">
                  <c:v>42762</c:v>
                </c:pt>
                <c:pt idx="161">
                  <c:v>42769</c:v>
                </c:pt>
                <c:pt idx="162">
                  <c:v>42776</c:v>
                </c:pt>
                <c:pt idx="163">
                  <c:v>42783</c:v>
                </c:pt>
                <c:pt idx="164">
                  <c:v>42790</c:v>
                </c:pt>
                <c:pt idx="165">
                  <c:v>42797</c:v>
                </c:pt>
                <c:pt idx="166">
                  <c:v>42804</c:v>
                </c:pt>
                <c:pt idx="167">
                  <c:v>42811</c:v>
                </c:pt>
                <c:pt idx="168">
                  <c:v>42818</c:v>
                </c:pt>
                <c:pt idx="169">
                  <c:v>42825</c:v>
                </c:pt>
                <c:pt idx="170">
                  <c:v>42832</c:v>
                </c:pt>
                <c:pt idx="171">
                  <c:v>42839</c:v>
                </c:pt>
                <c:pt idx="172">
                  <c:v>42846</c:v>
                </c:pt>
                <c:pt idx="173">
                  <c:v>42853</c:v>
                </c:pt>
                <c:pt idx="174">
                  <c:v>42860</c:v>
                </c:pt>
                <c:pt idx="175">
                  <c:v>42867</c:v>
                </c:pt>
                <c:pt idx="176">
                  <c:v>42874</c:v>
                </c:pt>
                <c:pt idx="177">
                  <c:v>42881</c:v>
                </c:pt>
                <c:pt idx="178">
                  <c:v>42888</c:v>
                </c:pt>
                <c:pt idx="179">
                  <c:v>42895</c:v>
                </c:pt>
                <c:pt idx="180">
                  <c:v>42902</c:v>
                </c:pt>
                <c:pt idx="181">
                  <c:v>42909</c:v>
                </c:pt>
                <c:pt idx="182">
                  <c:v>42916</c:v>
                </c:pt>
                <c:pt idx="183">
                  <c:v>42923</c:v>
                </c:pt>
                <c:pt idx="184">
                  <c:v>42930</c:v>
                </c:pt>
                <c:pt idx="185">
                  <c:v>42937</c:v>
                </c:pt>
                <c:pt idx="186">
                  <c:v>42944</c:v>
                </c:pt>
                <c:pt idx="187">
                  <c:v>42951</c:v>
                </c:pt>
                <c:pt idx="188">
                  <c:v>42958</c:v>
                </c:pt>
                <c:pt idx="189">
                  <c:v>42965</c:v>
                </c:pt>
                <c:pt idx="190">
                  <c:v>42972</c:v>
                </c:pt>
                <c:pt idx="191">
                  <c:v>42979</c:v>
                </c:pt>
                <c:pt idx="192">
                  <c:v>42986</c:v>
                </c:pt>
                <c:pt idx="193">
                  <c:v>42993</c:v>
                </c:pt>
                <c:pt idx="194">
                  <c:v>43000</c:v>
                </c:pt>
                <c:pt idx="195">
                  <c:v>43007</c:v>
                </c:pt>
                <c:pt idx="196">
                  <c:v>43014</c:v>
                </c:pt>
                <c:pt idx="197">
                  <c:v>43021</c:v>
                </c:pt>
                <c:pt idx="198">
                  <c:v>43028</c:v>
                </c:pt>
                <c:pt idx="199">
                  <c:v>43035</c:v>
                </c:pt>
                <c:pt idx="200">
                  <c:v>43042</c:v>
                </c:pt>
                <c:pt idx="201">
                  <c:v>43049</c:v>
                </c:pt>
                <c:pt idx="202">
                  <c:v>43056</c:v>
                </c:pt>
                <c:pt idx="203">
                  <c:v>43063</c:v>
                </c:pt>
                <c:pt idx="204">
                  <c:v>43070</c:v>
                </c:pt>
                <c:pt idx="205">
                  <c:v>43077</c:v>
                </c:pt>
                <c:pt idx="206">
                  <c:v>43084</c:v>
                </c:pt>
                <c:pt idx="207">
                  <c:v>43091</c:v>
                </c:pt>
                <c:pt idx="208">
                  <c:v>43098</c:v>
                </c:pt>
                <c:pt idx="209">
                  <c:v>43105</c:v>
                </c:pt>
                <c:pt idx="210">
                  <c:v>43112</c:v>
                </c:pt>
                <c:pt idx="211">
                  <c:v>43119</c:v>
                </c:pt>
                <c:pt idx="212">
                  <c:v>43126</c:v>
                </c:pt>
                <c:pt idx="213">
                  <c:v>43133</c:v>
                </c:pt>
                <c:pt idx="214">
                  <c:v>43140</c:v>
                </c:pt>
                <c:pt idx="215">
                  <c:v>43147</c:v>
                </c:pt>
                <c:pt idx="216">
                  <c:v>43154</c:v>
                </c:pt>
                <c:pt idx="217">
                  <c:v>43161</c:v>
                </c:pt>
                <c:pt idx="218">
                  <c:v>43168</c:v>
                </c:pt>
                <c:pt idx="219">
                  <c:v>43175</c:v>
                </c:pt>
                <c:pt idx="220">
                  <c:v>43182</c:v>
                </c:pt>
                <c:pt idx="221">
                  <c:v>43189</c:v>
                </c:pt>
                <c:pt idx="222">
                  <c:v>43196</c:v>
                </c:pt>
                <c:pt idx="223">
                  <c:v>43203</c:v>
                </c:pt>
                <c:pt idx="224">
                  <c:v>43210</c:v>
                </c:pt>
                <c:pt idx="225">
                  <c:v>43217</c:v>
                </c:pt>
                <c:pt idx="226">
                  <c:v>43224</c:v>
                </c:pt>
                <c:pt idx="227">
                  <c:v>43231</c:v>
                </c:pt>
                <c:pt idx="228">
                  <c:v>43238</c:v>
                </c:pt>
                <c:pt idx="229">
                  <c:v>43245</c:v>
                </c:pt>
                <c:pt idx="230">
                  <c:v>43252</c:v>
                </c:pt>
                <c:pt idx="231">
                  <c:v>43259</c:v>
                </c:pt>
                <c:pt idx="232">
                  <c:v>43266</c:v>
                </c:pt>
                <c:pt idx="233">
                  <c:v>43273</c:v>
                </c:pt>
                <c:pt idx="234">
                  <c:v>43280</c:v>
                </c:pt>
                <c:pt idx="235">
                  <c:v>43287</c:v>
                </c:pt>
                <c:pt idx="236">
                  <c:v>43294</c:v>
                </c:pt>
                <c:pt idx="237">
                  <c:v>43301</c:v>
                </c:pt>
                <c:pt idx="238">
                  <c:v>43308</c:v>
                </c:pt>
                <c:pt idx="239">
                  <c:v>43315</c:v>
                </c:pt>
                <c:pt idx="240">
                  <c:v>43322</c:v>
                </c:pt>
                <c:pt idx="241">
                  <c:v>43329</c:v>
                </c:pt>
                <c:pt idx="242">
                  <c:v>43336</c:v>
                </c:pt>
                <c:pt idx="243">
                  <c:v>43343</c:v>
                </c:pt>
                <c:pt idx="244">
                  <c:v>43350</c:v>
                </c:pt>
                <c:pt idx="245">
                  <c:v>43357</c:v>
                </c:pt>
                <c:pt idx="246">
                  <c:v>43364</c:v>
                </c:pt>
                <c:pt idx="247">
                  <c:v>43371</c:v>
                </c:pt>
                <c:pt idx="248">
                  <c:v>43378</c:v>
                </c:pt>
                <c:pt idx="249">
                  <c:v>43385</c:v>
                </c:pt>
                <c:pt idx="250">
                  <c:v>43392</c:v>
                </c:pt>
                <c:pt idx="251">
                  <c:v>43399</c:v>
                </c:pt>
                <c:pt idx="252">
                  <c:v>43406</c:v>
                </c:pt>
                <c:pt idx="253">
                  <c:v>43413</c:v>
                </c:pt>
                <c:pt idx="254">
                  <c:v>43420</c:v>
                </c:pt>
                <c:pt idx="255">
                  <c:v>43427</c:v>
                </c:pt>
                <c:pt idx="256">
                  <c:v>43434</c:v>
                </c:pt>
                <c:pt idx="257">
                  <c:v>43441</c:v>
                </c:pt>
                <c:pt idx="258">
                  <c:v>43448</c:v>
                </c:pt>
                <c:pt idx="259">
                  <c:v>43455</c:v>
                </c:pt>
                <c:pt idx="260">
                  <c:v>43462</c:v>
                </c:pt>
                <c:pt idx="261">
                  <c:v>43469</c:v>
                </c:pt>
                <c:pt idx="262">
                  <c:v>43476</c:v>
                </c:pt>
                <c:pt idx="263">
                  <c:v>43483</c:v>
                </c:pt>
                <c:pt idx="264">
                  <c:v>43490</c:v>
                </c:pt>
                <c:pt idx="265">
                  <c:v>43497</c:v>
                </c:pt>
                <c:pt idx="266">
                  <c:v>43504</c:v>
                </c:pt>
                <c:pt idx="267">
                  <c:v>43511</c:v>
                </c:pt>
                <c:pt idx="268">
                  <c:v>43518</c:v>
                </c:pt>
                <c:pt idx="269">
                  <c:v>43525</c:v>
                </c:pt>
                <c:pt idx="270">
                  <c:v>43532</c:v>
                </c:pt>
                <c:pt idx="271">
                  <c:v>43539</c:v>
                </c:pt>
                <c:pt idx="272">
                  <c:v>43546</c:v>
                </c:pt>
                <c:pt idx="273">
                  <c:v>43553</c:v>
                </c:pt>
                <c:pt idx="274">
                  <c:v>43560</c:v>
                </c:pt>
                <c:pt idx="275">
                  <c:v>43567</c:v>
                </c:pt>
                <c:pt idx="276">
                  <c:v>43574</c:v>
                </c:pt>
                <c:pt idx="277">
                  <c:v>43581</c:v>
                </c:pt>
                <c:pt idx="278">
                  <c:v>43588</c:v>
                </c:pt>
                <c:pt idx="279">
                  <c:v>43595</c:v>
                </c:pt>
                <c:pt idx="280">
                  <c:v>43602</c:v>
                </c:pt>
                <c:pt idx="281">
                  <c:v>43609</c:v>
                </c:pt>
                <c:pt idx="282">
                  <c:v>43616</c:v>
                </c:pt>
                <c:pt idx="283">
                  <c:v>43623</c:v>
                </c:pt>
                <c:pt idx="284">
                  <c:v>43630</c:v>
                </c:pt>
                <c:pt idx="285">
                  <c:v>43637</c:v>
                </c:pt>
                <c:pt idx="286">
                  <c:v>43644</c:v>
                </c:pt>
                <c:pt idx="287">
                  <c:v>43651</c:v>
                </c:pt>
                <c:pt idx="288">
                  <c:v>43658</c:v>
                </c:pt>
                <c:pt idx="289">
                  <c:v>43665</c:v>
                </c:pt>
                <c:pt idx="290">
                  <c:v>43672</c:v>
                </c:pt>
                <c:pt idx="291">
                  <c:v>43679</c:v>
                </c:pt>
                <c:pt idx="292">
                  <c:v>43686</c:v>
                </c:pt>
                <c:pt idx="293">
                  <c:v>43693</c:v>
                </c:pt>
                <c:pt idx="294">
                  <c:v>43700</c:v>
                </c:pt>
                <c:pt idx="295">
                  <c:v>43707</c:v>
                </c:pt>
                <c:pt idx="296">
                  <c:v>43714</c:v>
                </c:pt>
                <c:pt idx="297">
                  <c:v>43721</c:v>
                </c:pt>
                <c:pt idx="298">
                  <c:v>43728</c:v>
                </c:pt>
                <c:pt idx="299">
                  <c:v>43735</c:v>
                </c:pt>
                <c:pt idx="300">
                  <c:v>43742</c:v>
                </c:pt>
                <c:pt idx="301">
                  <c:v>43749</c:v>
                </c:pt>
                <c:pt idx="302">
                  <c:v>43756</c:v>
                </c:pt>
                <c:pt idx="303">
                  <c:v>43763</c:v>
                </c:pt>
                <c:pt idx="304">
                  <c:v>43770</c:v>
                </c:pt>
                <c:pt idx="305">
                  <c:v>43777</c:v>
                </c:pt>
                <c:pt idx="306">
                  <c:v>43784</c:v>
                </c:pt>
                <c:pt idx="307">
                  <c:v>43791</c:v>
                </c:pt>
                <c:pt idx="308">
                  <c:v>43798</c:v>
                </c:pt>
                <c:pt idx="309">
                  <c:v>43805</c:v>
                </c:pt>
                <c:pt idx="310">
                  <c:v>43812</c:v>
                </c:pt>
                <c:pt idx="311">
                  <c:v>43819</c:v>
                </c:pt>
                <c:pt idx="312">
                  <c:v>43826</c:v>
                </c:pt>
                <c:pt idx="313">
                  <c:v>43833</c:v>
                </c:pt>
                <c:pt idx="314">
                  <c:v>43840</c:v>
                </c:pt>
                <c:pt idx="315">
                  <c:v>43847</c:v>
                </c:pt>
                <c:pt idx="316">
                  <c:v>43854</c:v>
                </c:pt>
                <c:pt idx="317">
                  <c:v>43861</c:v>
                </c:pt>
                <c:pt idx="318">
                  <c:v>43868</c:v>
                </c:pt>
                <c:pt idx="319">
                  <c:v>43875</c:v>
                </c:pt>
                <c:pt idx="320">
                  <c:v>43882</c:v>
                </c:pt>
                <c:pt idx="321">
                  <c:v>43889</c:v>
                </c:pt>
                <c:pt idx="322">
                  <c:v>43896</c:v>
                </c:pt>
                <c:pt idx="323">
                  <c:v>43903</c:v>
                </c:pt>
                <c:pt idx="324">
                  <c:v>43910</c:v>
                </c:pt>
                <c:pt idx="325">
                  <c:v>43917</c:v>
                </c:pt>
                <c:pt idx="326">
                  <c:v>43924</c:v>
                </c:pt>
                <c:pt idx="327">
                  <c:v>43931</c:v>
                </c:pt>
                <c:pt idx="328">
                  <c:v>43938</c:v>
                </c:pt>
                <c:pt idx="329">
                  <c:v>43945</c:v>
                </c:pt>
                <c:pt idx="330">
                  <c:v>43952</c:v>
                </c:pt>
                <c:pt idx="331">
                  <c:v>43959</c:v>
                </c:pt>
                <c:pt idx="332">
                  <c:v>43966</c:v>
                </c:pt>
                <c:pt idx="333">
                  <c:v>43973</c:v>
                </c:pt>
                <c:pt idx="334">
                  <c:v>43980</c:v>
                </c:pt>
                <c:pt idx="335">
                  <c:v>43987</c:v>
                </c:pt>
                <c:pt idx="336">
                  <c:v>43994</c:v>
                </c:pt>
                <c:pt idx="337">
                  <c:v>44001</c:v>
                </c:pt>
                <c:pt idx="338">
                  <c:v>44008</c:v>
                </c:pt>
                <c:pt idx="339">
                  <c:v>44015</c:v>
                </c:pt>
                <c:pt idx="340">
                  <c:v>44022</c:v>
                </c:pt>
                <c:pt idx="341">
                  <c:v>44029</c:v>
                </c:pt>
                <c:pt idx="342">
                  <c:v>44036</c:v>
                </c:pt>
                <c:pt idx="343">
                  <c:v>44043</c:v>
                </c:pt>
                <c:pt idx="344">
                  <c:v>44050</c:v>
                </c:pt>
                <c:pt idx="345">
                  <c:v>44057</c:v>
                </c:pt>
                <c:pt idx="346">
                  <c:v>44064</c:v>
                </c:pt>
                <c:pt idx="347">
                  <c:v>44071</c:v>
                </c:pt>
                <c:pt idx="348">
                  <c:v>44078</c:v>
                </c:pt>
                <c:pt idx="349">
                  <c:v>44085</c:v>
                </c:pt>
                <c:pt idx="350">
                  <c:v>44092</c:v>
                </c:pt>
                <c:pt idx="351">
                  <c:v>44099</c:v>
                </c:pt>
                <c:pt idx="352">
                  <c:v>44106</c:v>
                </c:pt>
                <c:pt idx="353">
                  <c:v>44113</c:v>
                </c:pt>
                <c:pt idx="354">
                  <c:v>44120</c:v>
                </c:pt>
                <c:pt idx="355">
                  <c:v>44127</c:v>
                </c:pt>
                <c:pt idx="356">
                  <c:v>44134</c:v>
                </c:pt>
                <c:pt idx="357">
                  <c:v>44141</c:v>
                </c:pt>
                <c:pt idx="358">
                  <c:v>44148</c:v>
                </c:pt>
                <c:pt idx="359">
                  <c:v>44155</c:v>
                </c:pt>
                <c:pt idx="360">
                  <c:v>44162</c:v>
                </c:pt>
                <c:pt idx="361">
                  <c:v>44169</c:v>
                </c:pt>
                <c:pt idx="362">
                  <c:v>44176</c:v>
                </c:pt>
                <c:pt idx="363">
                  <c:v>44183</c:v>
                </c:pt>
                <c:pt idx="364">
                  <c:v>44190</c:v>
                </c:pt>
                <c:pt idx="365">
                  <c:v>44197</c:v>
                </c:pt>
                <c:pt idx="366">
                  <c:v>44204</c:v>
                </c:pt>
                <c:pt idx="367">
                  <c:v>44211</c:v>
                </c:pt>
                <c:pt idx="368">
                  <c:v>44218</c:v>
                </c:pt>
                <c:pt idx="369">
                  <c:v>44225</c:v>
                </c:pt>
                <c:pt idx="370">
                  <c:v>44232</c:v>
                </c:pt>
                <c:pt idx="371">
                  <c:v>44239</c:v>
                </c:pt>
                <c:pt idx="372">
                  <c:v>44246</c:v>
                </c:pt>
                <c:pt idx="373">
                  <c:v>44253</c:v>
                </c:pt>
                <c:pt idx="374">
                  <c:v>44260</c:v>
                </c:pt>
                <c:pt idx="375">
                  <c:v>44267</c:v>
                </c:pt>
                <c:pt idx="376">
                  <c:v>44274</c:v>
                </c:pt>
                <c:pt idx="377">
                  <c:v>44281</c:v>
                </c:pt>
                <c:pt idx="378">
                  <c:v>44288</c:v>
                </c:pt>
                <c:pt idx="379">
                  <c:v>44295</c:v>
                </c:pt>
                <c:pt idx="380">
                  <c:v>44302</c:v>
                </c:pt>
                <c:pt idx="381">
                  <c:v>44309</c:v>
                </c:pt>
                <c:pt idx="382">
                  <c:v>44316</c:v>
                </c:pt>
                <c:pt idx="383">
                  <c:v>44323</c:v>
                </c:pt>
                <c:pt idx="384">
                  <c:v>44330</c:v>
                </c:pt>
                <c:pt idx="385">
                  <c:v>44337</c:v>
                </c:pt>
                <c:pt idx="386">
                  <c:v>44344</c:v>
                </c:pt>
                <c:pt idx="387">
                  <c:v>44351</c:v>
                </c:pt>
                <c:pt idx="388">
                  <c:v>44358</c:v>
                </c:pt>
                <c:pt idx="389">
                  <c:v>44365</c:v>
                </c:pt>
                <c:pt idx="390">
                  <c:v>44372</c:v>
                </c:pt>
                <c:pt idx="391">
                  <c:v>44379</c:v>
                </c:pt>
                <c:pt idx="392">
                  <c:v>44386</c:v>
                </c:pt>
                <c:pt idx="393">
                  <c:v>44393</c:v>
                </c:pt>
                <c:pt idx="394">
                  <c:v>44400</c:v>
                </c:pt>
                <c:pt idx="395">
                  <c:v>44407</c:v>
                </c:pt>
                <c:pt idx="396">
                  <c:v>44414</c:v>
                </c:pt>
                <c:pt idx="397">
                  <c:v>44421</c:v>
                </c:pt>
                <c:pt idx="398">
                  <c:v>44428</c:v>
                </c:pt>
                <c:pt idx="399">
                  <c:v>44435</c:v>
                </c:pt>
                <c:pt idx="400">
                  <c:v>44442</c:v>
                </c:pt>
                <c:pt idx="401">
                  <c:v>44449</c:v>
                </c:pt>
                <c:pt idx="402">
                  <c:v>44456</c:v>
                </c:pt>
                <c:pt idx="403">
                  <c:v>44463</c:v>
                </c:pt>
                <c:pt idx="404">
                  <c:v>44470</c:v>
                </c:pt>
                <c:pt idx="405">
                  <c:v>44477</c:v>
                </c:pt>
                <c:pt idx="406">
                  <c:v>44484</c:v>
                </c:pt>
                <c:pt idx="407">
                  <c:v>44491</c:v>
                </c:pt>
                <c:pt idx="408">
                  <c:v>44498</c:v>
                </c:pt>
                <c:pt idx="409">
                  <c:v>44505</c:v>
                </c:pt>
                <c:pt idx="410">
                  <c:v>44512</c:v>
                </c:pt>
                <c:pt idx="411">
                  <c:v>44519</c:v>
                </c:pt>
                <c:pt idx="412">
                  <c:v>44526</c:v>
                </c:pt>
                <c:pt idx="413">
                  <c:v>44533</c:v>
                </c:pt>
                <c:pt idx="414">
                  <c:v>44540</c:v>
                </c:pt>
                <c:pt idx="415">
                  <c:v>44547</c:v>
                </c:pt>
                <c:pt idx="416">
                  <c:v>44554</c:v>
                </c:pt>
                <c:pt idx="417">
                  <c:v>44561</c:v>
                </c:pt>
                <c:pt idx="418">
                  <c:v>44568</c:v>
                </c:pt>
                <c:pt idx="419">
                  <c:v>44575</c:v>
                </c:pt>
                <c:pt idx="420">
                  <c:v>44582</c:v>
                </c:pt>
                <c:pt idx="421">
                  <c:v>44589</c:v>
                </c:pt>
                <c:pt idx="422">
                  <c:v>44596</c:v>
                </c:pt>
                <c:pt idx="423">
                  <c:v>44603</c:v>
                </c:pt>
                <c:pt idx="424">
                  <c:v>44610</c:v>
                </c:pt>
                <c:pt idx="425">
                  <c:v>44617</c:v>
                </c:pt>
                <c:pt idx="426">
                  <c:v>44624</c:v>
                </c:pt>
                <c:pt idx="427">
                  <c:v>44631</c:v>
                </c:pt>
                <c:pt idx="428">
                  <c:v>44638</c:v>
                </c:pt>
                <c:pt idx="429">
                  <c:v>44645</c:v>
                </c:pt>
                <c:pt idx="430">
                  <c:v>44652</c:v>
                </c:pt>
                <c:pt idx="431">
                  <c:v>44659</c:v>
                </c:pt>
                <c:pt idx="432">
                  <c:v>44666</c:v>
                </c:pt>
                <c:pt idx="433">
                  <c:v>44673</c:v>
                </c:pt>
                <c:pt idx="434">
                  <c:v>44680</c:v>
                </c:pt>
                <c:pt idx="435">
                  <c:v>44687</c:v>
                </c:pt>
                <c:pt idx="436">
                  <c:v>44694</c:v>
                </c:pt>
                <c:pt idx="437">
                  <c:v>44701</c:v>
                </c:pt>
                <c:pt idx="438">
                  <c:v>44708</c:v>
                </c:pt>
                <c:pt idx="439">
                  <c:v>44715</c:v>
                </c:pt>
                <c:pt idx="440">
                  <c:v>44722</c:v>
                </c:pt>
                <c:pt idx="441">
                  <c:v>44729</c:v>
                </c:pt>
                <c:pt idx="442">
                  <c:v>44736</c:v>
                </c:pt>
                <c:pt idx="443">
                  <c:v>44743</c:v>
                </c:pt>
                <c:pt idx="444">
                  <c:v>44750</c:v>
                </c:pt>
                <c:pt idx="445">
                  <c:v>44757</c:v>
                </c:pt>
                <c:pt idx="446">
                  <c:v>44764</c:v>
                </c:pt>
                <c:pt idx="447">
                  <c:v>44771</c:v>
                </c:pt>
                <c:pt idx="448">
                  <c:v>44778</c:v>
                </c:pt>
                <c:pt idx="449">
                  <c:v>44785</c:v>
                </c:pt>
                <c:pt idx="450">
                  <c:v>44792</c:v>
                </c:pt>
                <c:pt idx="451">
                  <c:v>44799</c:v>
                </c:pt>
                <c:pt idx="452">
                  <c:v>44806</c:v>
                </c:pt>
                <c:pt idx="453">
                  <c:v>44813</c:v>
                </c:pt>
                <c:pt idx="454">
                  <c:v>44820</c:v>
                </c:pt>
                <c:pt idx="455">
                  <c:v>44827</c:v>
                </c:pt>
                <c:pt idx="456">
                  <c:v>44834</c:v>
                </c:pt>
                <c:pt idx="457">
                  <c:v>44841</c:v>
                </c:pt>
                <c:pt idx="458">
                  <c:v>44848</c:v>
                </c:pt>
                <c:pt idx="459">
                  <c:v>44855</c:v>
                </c:pt>
                <c:pt idx="460">
                  <c:v>44862</c:v>
                </c:pt>
                <c:pt idx="461">
                  <c:v>44869</c:v>
                </c:pt>
                <c:pt idx="462">
                  <c:v>44876</c:v>
                </c:pt>
                <c:pt idx="463">
                  <c:v>44883</c:v>
                </c:pt>
                <c:pt idx="464">
                  <c:v>44890</c:v>
                </c:pt>
                <c:pt idx="465">
                  <c:v>44897</c:v>
                </c:pt>
                <c:pt idx="466">
                  <c:v>44904</c:v>
                </c:pt>
                <c:pt idx="467">
                  <c:v>44911</c:v>
                </c:pt>
                <c:pt idx="468">
                  <c:v>44918</c:v>
                </c:pt>
                <c:pt idx="469">
                  <c:v>44925</c:v>
                </c:pt>
                <c:pt idx="470">
                  <c:v>44932</c:v>
                </c:pt>
                <c:pt idx="471">
                  <c:v>44939</c:v>
                </c:pt>
                <c:pt idx="472">
                  <c:v>44946</c:v>
                </c:pt>
                <c:pt idx="473">
                  <c:v>44953</c:v>
                </c:pt>
                <c:pt idx="474">
                  <c:v>44960</c:v>
                </c:pt>
                <c:pt idx="475">
                  <c:v>44967</c:v>
                </c:pt>
                <c:pt idx="476">
                  <c:v>44974</c:v>
                </c:pt>
                <c:pt idx="477">
                  <c:v>44981</c:v>
                </c:pt>
                <c:pt idx="478">
                  <c:v>44988</c:v>
                </c:pt>
                <c:pt idx="479">
                  <c:v>44995</c:v>
                </c:pt>
                <c:pt idx="480">
                  <c:v>45002</c:v>
                </c:pt>
                <c:pt idx="481">
                  <c:v>45009</c:v>
                </c:pt>
                <c:pt idx="482">
                  <c:v>45016</c:v>
                </c:pt>
                <c:pt idx="483">
                  <c:v>45023</c:v>
                </c:pt>
                <c:pt idx="484">
                  <c:v>45030</c:v>
                </c:pt>
                <c:pt idx="485">
                  <c:v>45037</c:v>
                </c:pt>
                <c:pt idx="486">
                  <c:v>45044</c:v>
                </c:pt>
                <c:pt idx="487">
                  <c:v>45051</c:v>
                </c:pt>
                <c:pt idx="488">
                  <c:v>45058</c:v>
                </c:pt>
                <c:pt idx="489">
                  <c:v>45065</c:v>
                </c:pt>
                <c:pt idx="490">
                  <c:v>45072</c:v>
                </c:pt>
                <c:pt idx="491">
                  <c:v>45079</c:v>
                </c:pt>
                <c:pt idx="492">
                  <c:v>45086</c:v>
                </c:pt>
                <c:pt idx="493">
                  <c:v>45093</c:v>
                </c:pt>
                <c:pt idx="494">
                  <c:v>45100</c:v>
                </c:pt>
                <c:pt idx="495">
                  <c:v>45107</c:v>
                </c:pt>
                <c:pt idx="496">
                  <c:v>45114</c:v>
                </c:pt>
                <c:pt idx="497">
                  <c:v>45121</c:v>
                </c:pt>
                <c:pt idx="498">
                  <c:v>45128</c:v>
                </c:pt>
                <c:pt idx="499">
                  <c:v>45135</c:v>
                </c:pt>
                <c:pt idx="500">
                  <c:v>45142</c:v>
                </c:pt>
                <c:pt idx="501">
                  <c:v>45149</c:v>
                </c:pt>
                <c:pt idx="502">
                  <c:v>45156</c:v>
                </c:pt>
                <c:pt idx="503">
                  <c:v>45163</c:v>
                </c:pt>
                <c:pt idx="504">
                  <c:v>45170</c:v>
                </c:pt>
                <c:pt idx="505">
                  <c:v>45177</c:v>
                </c:pt>
                <c:pt idx="506">
                  <c:v>45184</c:v>
                </c:pt>
                <c:pt idx="507">
                  <c:v>45191</c:v>
                </c:pt>
                <c:pt idx="508">
                  <c:v>45198</c:v>
                </c:pt>
                <c:pt idx="509">
                  <c:v>45205</c:v>
                </c:pt>
                <c:pt idx="510">
                  <c:v>45212</c:v>
                </c:pt>
                <c:pt idx="511">
                  <c:v>45219</c:v>
                </c:pt>
                <c:pt idx="512">
                  <c:v>45226</c:v>
                </c:pt>
                <c:pt idx="513">
                  <c:v>45233</c:v>
                </c:pt>
                <c:pt idx="514">
                  <c:v>45240</c:v>
                </c:pt>
                <c:pt idx="515">
                  <c:v>45247</c:v>
                </c:pt>
                <c:pt idx="516">
                  <c:v>45254</c:v>
                </c:pt>
                <c:pt idx="517">
                  <c:v>45261</c:v>
                </c:pt>
                <c:pt idx="518">
                  <c:v>45268</c:v>
                </c:pt>
                <c:pt idx="519">
                  <c:v>45275</c:v>
                </c:pt>
                <c:pt idx="520">
                  <c:v>45282</c:v>
                </c:pt>
                <c:pt idx="521">
                  <c:v>45289</c:v>
                </c:pt>
                <c:pt idx="522">
                  <c:v>45296</c:v>
                </c:pt>
                <c:pt idx="523">
                  <c:v>45303</c:v>
                </c:pt>
                <c:pt idx="524">
                  <c:v>45310</c:v>
                </c:pt>
                <c:pt idx="525">
                  <c:v>45317</c:v>
                </c:pt>
                <c:pt idx="526">
                  <c:v>45324</c:v>
                </c:pt>
                <c:pt idx="527">
                  <c:v>45331</c:v>
                </c:pt>
                <c:pt idx="528">
                  <c:v>45338</c:v>
                </c:pt>
                <c:pt idx="529">
                  <c:v>45345</c:v>
                </c:pt>
                <c:pt idx="530">
                  <c:v>45352</c:v>
                </c:pt>
                <c:pt idx="531">
                  <c:v>45359</c:v>
                </c:pt>
                <c:pt idx="532">
                  <c:v>45366</c:v>
                </c:pt>
                <c:pt idx="533">
                  <c:v>45373</c:v>
                </c:pt>
                <c:pt idx="534">
                  <c:v>45380</c:v>
                </c:pt>
                <c:pt idx="535">
                  <c:v>45387</c:v>
                </c:pt>
                <c:pt idx="536">
                  <c:v>45394</c:v>
                </c:pt>
                <c:pt idx="537">
                  <c:v>45401</c:v>
                </c:pt>
                <c:pt idx="538">
                  <c:v>45408</c:v>
                </c:pt>
                <c:pt idx="539">
                  <c:v>45415</c:v>
                </c:pt>
                <c:pt idx="540">
                  <c:v>45422</c:v>
                </c:pt>
                <c:pt idx="541">
                  <c:v>45429</c:v>
                </c:pt>
                <c:pt idx="542">
                  <c:v>45436</c:v>
                </c:pt>
                <c:pt idx="543">
                  <c:v>45443</c:v>
                </c:pt>
                <c:pt idx="544">
                  <c:v>45450</c:v>
                </c:pt>
                <c:pt idx="545">
                  <c:v>45457</c:v>
                </c:pt>
                <c:pt idx="546">
                  <c:v>45464</c:v>
                </c:pt>
                <c:pt idx="547">
                  <c:v>45471</c:v>
                </c:pt>
                <c:pt idx="548">
                  <c:v>45478</c:v>
                </c:pt>
                <c:pt idx="549">
                  <c:v>45485</c:v>
                </c:pt>
                <c:pt idx="550">
                  <c:v>45492</c:v>
                </c:pt>
                <c:pt idx="551">
                  <c:v>45499</c:v>
                </c:pt>
                <c:pt idx="552">
                  <c:v>45506</c:v>
                </c:pt>
                <c:pt idx="553">
                  <c:v>45513</c:v>
                </c:pt>
                <c:pt idx="554">
                  <c:v>45520</c:v>
                </c:pt>
                <c:pt idx="555">
                  <c:v>45527</c:v>
                </c:pt>
                <c:pt idx="556">
                  <c:v>45534</c:v>
                </c:pt>
                <c:pt idx="557">
                  <c:v>45541</c:v>
                </c:pt>
                <c:pt idx="558">
                  <c:v>45548</c:v>
                </c:pt>
                <c:pt idx="559">
                  <c:v>45555</c:v>
                </c:pt>
                <c:pt idx="560">
                  <c:v>45562</c:v>
                </c:pt>
                <c:pt idx="561">
                  <c:v>45569</c:v>
                </c:pt>
                <c:pt idx="562">
                  <c:v>45576</c:v>
                </c:pt>
                <c:pt idx="563">
                  <c:v>45583</c:v>
                </c:pt>
                <c:pt idx="564">
                  <c:v>45590</c:v>
                </c:pt>
                <c:pt idx="565">
                  <c:v>45597</c:v>
                </c:pt>
                <c:pt idx="566">
                  <c:v>45604</c:v>
                </c:pt>
                <c:pt idx="567">
                  <c:v>45611</c:v>
                </c:pt>
                <c:pt idx="568">
                  <c:v>45618</c:v>
                </c:pt>
                <c:pt idx="569">
                  <c:v>45625</c:v>
                </c:pt>
                <c:pt idx="570">
                  <c:v>45632</c:v>
                </c:pt>
                <c:pt idx="571">
                  <c:v>45639</c:v>
                </c:pt>
                <c:pt idx="572">
                  <c:v>45646</c:v>
                </c:pt>
                <c:pt idx="573">
                  <c:v>45653</c:v>
                </c:pt>
                <c:pt idx="574">
                  <c:v>45660</c:v>
                </c:pt>
                <c:pt idx="575">
                  <c:v>45667</c:v>
                </c:pt>
                <c:pt idx="576">
                  <c:v>45674</c:v>
                </c:pt>
                <c:pt idx="577">
                  <c:v>45681</c:v>
                </c:pt>
                <c:pt idx="578">
                  <c:v>45688</c:v>
                </c:pt>
                <c:pt idx="579">
                  <c:v>45695</c:v>
                </c:pt>
                <c:pt idx="580">
                  <c:v>45702</c:v>
                </c:pt>
                <c:pt idx="581">
                  <c:v>45709</c:v>
                </c:pt>
                <c:pt idx="582">
                  <c:v>45716</c:v>
                </c:pt>
                <c:pt idx="583">
                  <c:v>45723</c:v>
                </c:pt>
                <c:pt idx="584">
                  <c:v>45730</c:v>
                </c:pt>
                <c:pt idx="585">
                  <c:v>45737</c:v>
                </c:pt>
                <c:pt idx="586">
                  <c:v>45744</c:v>
                </c:pt>
                <c:pt idx="587">
                  <c:v>45751</c:v>
                </c:pt>
                <c:pt idx="588">
                  <c:v>45758</c:v>
                </c:pt>
                <c:pt idx="589">
                  <c:v>45765</c:v>
                </c:pt>
                <c:pt idx="590">
                  <c:v>45772</c:v>
                </c:pt>
                <c:pt idx="591">
                  <c:v>45779</c:v>
                </c:pt>
                <c:pt idx="592">
                  <c:v>45786</c:v>
                </c:pt>
                <c:pt idx="593">
                  <c:v>45793</c:v>
                </c:pt>
                <c:pt idx="594">
                  <c:v>45800</c:v>
                </c:pt>
                <c:pt idx="595">
                  <c:v>45807</c:v>
                </c:pt>
                <c:pt idx="596">
                  <c:v>45814</c:v>
                </c:pt>
                <c:pt idx="597">
                  <c:v>45821</c:v>
                </c:pt>
                <c:pt idx="598">
                  <c:v>45828</c:v>
                </c:pt>
                <c:pt idx="599">
                  <c:v>45835</c:v>
                </c:pt>
                <c:pt idx="600">
                  <c:v>45842</c:v>
                </c:pt>
                <c:pt idx="601">
                  <c:v>45849</c:v>
                </c:pt>
                <c:pt idx="602">
                  <c:v>45856</c:v>
                </c:pt>
                <c:pt idx="603">
                  <c:v>45863</c:v>
                </c:pt>
                <c:pt idx="604">
                  <c:v>45870</c:v>
                </c:pt>
                <c:pt idx="605">
                  <c:v>45877</c:v>
                </c:pt>
                <c:pt idx="606">
                  <c:v>45884</c:v>
                </c:pt>
                <c:pt idx="607">
                  <c:v>45891</c:v>
                </c:pt>
                <c:pt idx="608">
                  <c:v>45898</c:v>
                </c:pt>
                <c:pt idx="609">
                  <c:v>45905</c:v>
                </c:pt>
                <c:pt idx="610">
                  <c:v>45912</c:v>
                </c:pt>
                <c:pt idx="611">
                  <c:v>45919</c:v>
                </c:pt>
                <c:pt idx="612">
                  <c:v>45926</c:v>
                </c:pt>
                <c:pt idx="613">
                  <c:v>45933</c:v>
                </c:pt>
                <c:pt idx="614">
                  <c:v>45940</c:v>
                </c:pt>
                <c:pt idx="615">
                  <c:v>45947</c:v>
                </c:pt>
                <c:pt idx="616">
                  <c:v>45954</c:v>
                </c:pt>
                <c:pt idx="617">
                  <c:v>45961</c:v>
                </c:pt>
                <c:pt idx="618">
                  <c:v>45968</c:v>
                </c:pt>
                <c:pt idx="619">
                  <c:v>45975</c:v>
                </c:pt>
                <c:pt idx="620">
                  <c:v>45982</c:v>
                </c:pt>
                <c:pt idx="621">
                  <c:v>45989</c:v>
                </c:pt>
                <c:pt idx="622">
                  <c:v>45996</c:v>
                </c:pt>
                <c:pt idx="623">
                  <c:v>46003</c:v>
                </c:pt>
                <c:pt idx="624">
                  <c:v>46010</c:v>
                </c:pt>
                <c:pt idx="625">
                  <c:v>46017</c:v>
                </c:pt>
                <c:pt idx="626">
                  <c:v>46024</c:v>
                </c:pt>
                <c:pt idx="627">
                  <c:v>46031</c:v>
                </c:pt>
                <c:pt idx="628">
                  <c:v>46038</c:v>
                </c:pt>
                <c:pt idx="629">
                  <c:v>46045</c:v>
                </c:pt>
                <c:pt idx="630">
                  <c:v>46052</c:v>
                </c:pt>
                <c:pt idx="631">
                  <c:v>46059</c:v>
                </c:pt>
                <c:pt idx="632">
                  <c:v>46066</c:v>
                </c:pt>
                <c:pt idx="633">
                  <c:v>46073</c:v>
                </c:pt>
                <c:pt idx="634">
                  <c:v>46080</c:v>
                </c:pt>
                <c:pt idx="635">
                  <c:v>46087</c:v>
                </c:pt>
                <c:pt idx="636">
                  <c:v>46094</c:v>
                </c:pt>
                <c:pt idx="637">
                  <c:v>46101</c:v>
                </c:pt>
                <c:pt idx="638">
                  <c:v>46108</c:v>
                </c:pt>
                <c:pt idx="639">
                  <c:v>46115</c:v>
                </c:pt>
                <c:pt idx="640">
                  <c:v>46122</c:v>
                </c:pt>
                <c:pt idx="641">
                  <c:v>46129</c:v>
                </c:pt>
                <c:pt idx="642">
                  <c:v>46136</c:v>
                </c:pt>
                <c:pt idx="643">
                  <c:v>46143</c:v>
                </c:pt>
                <c:pt idx="644">
                  <c:v>46150</c:v>
                </c:pt>
                <c:pt idx="645">
                  <c:v>46157</c:v>
                </c:pt>
                <c:pt idx="646">
                  <c:v>46164</c:v>
                </c:pt>
                <c:pt idx="647">
                  <c:v>46171</c:v>
                </c:pt>
                <c:pt idx="648">
                  <c:v>46178</c:v>
                </c:pt>
                <c:pt idx="649">
                  <c:v>46185</c:v>
                </c:pt>
                <c:pt idx="650">
                  <c:v>46192</c:v>
                </c:pt>
                <c:pt idx="651">
                  <c:v>46199</c:v>
                </c:pt>
                <c:pt idx="652">
                  <c:v>46206</c:v>
                </c:pt>
                <c:pt idx="653">
                  <c:v>46213</c:v>
                </c:pt>
                <c:pt idx="654">
                  <c:v>46220</c:v>
                </c:pt>
                <c:pt idx="655">
                  <c:v>46227</c:v>
                </c:pt>
                <c:pt idx="656">
                  <c:v>46234</c:v>
                </c:pt>
                <c:pt idx="657">
                  <c:v>46241</c:v>
                </c:pt>
                <c:pt idx="658">
                  <c:v>46248</c:v>
                </c:pt>
                <c:pt idx="659">
                  <c:v>46255</c:v>
                </c:pt>
                <c:pt idx="660">
                  <c:v>46262</c:v>
                </c:pt>
                <c:pt idx="661">
                  <c:v>46269</c:v>
                </c:pt>
                <c:pt idx="662">
                  <c:v>46276</c:v>
                </c:pt>
                <c:pt idx="663">
                  <c:v>46283</c:v>
                </c:pt>
                <c:pt idx="664">
                  <c:v>46290</c:v>
                </c:pt>
                <c:pt idx="665">
                  <c:v>46297</c:v>
                </c:pt>
                <c:pt idx="666">
                  <c:v>46304</c:v>
                </c:pt>
                <c:pt idx="667">
                  <c:v>46311</c:v>
                </c:pt>
                <c:pt idx="668">
                  <c:v>46318</c:v>
                </c:pt>
                <c:pt idx="669">
                  <c:v>46325</c:v>
                </c:pt>
                <c:pt idx="670">
                  <c:v>46332</c:v>
                </c:pt>
                <c:pt idx="671">
                  <c:v>46339</c:v>
                </c:pt>
                <c:pt idx="672">
                  <c:v>46346</c:v>
                </c:pt>
                <c:pt idx="673">
                  <c:v>46353</c:v>
                </c:pt>
                <c:pt idx="674">
                  <c:v>46360</c:v>
                </c:pt>
                <c:pt idx="675">
                  <c:v>46367</c:v>
                </c:pt>
                <c:pt idx="676">
                  <c:v>46374</c:v>
                </c:pt>
                <c:pt idx="677">
                  <c:v>46381</c:v>
                </c:pt>
              </c:numCache>
            </c:numRef>
          </c:cat>
          <c:val>
            <c:numRef>
              <c:f>'[중립금리 논쟁.xlsx]Sheet1'!$Q$738:$Q$1415</c:f>
              <c:numCache>
                <c:formatCode>General</c:formatCode>
                <c:ptCount val="678"/>
                <c:pt idx="555">
                  <c:v>5.125</c:v>
                </c:pt>
                <c:pt idx="556">
                  <c:v>5.125</c:v>
                </c:pt>
                <c:pt idx="557">
                  <c:v>5.125</c:v>
                </c:pt>
                <c:pt idx="558">
                  <c:v>5.125</c:v>
                </c:pt>
                <c:pt idx="559">
                  <c:v>5.125</c:v>
                </c:pt>
                <c:pt idx="560">
                  <c:v>5.125</c:v>
                </c:pt>
                <c:pt idx="561">
                  <c:v>5.125</c:v>
                </c:pt>
                <c:pt idx="562">
                  <c:v>5.125</c:v>
                </c:pt>
                <c:pt idx="563">
                  <c:v>5.125</c:v>
                </c:pt>
                <c:pt idx="564">
                  <c:v>5.125</c:v>
                </c:pt>
                <c:pt idx="565">
                  <c:v>5.125</c:v>
                </c:pt>
                <c:pt idx="566">
                  <c:v>5.125</c:v>
                </c:pt>
                <c:pt idx="567">
                  <c:v>5.125</c:v>
                </c:pt>
                <c:pt idx="568">
                  <c:v>5.125</c:v>
                </c:pt>
                <c:pt idx="569">
                  <c:v>5.125</c:v>
                </c:pt>
                <c:pt idx="570">
                  <c:v>5.125</c:v>
                </c:pt>
                <c:pt idx="571">
                  <c:v>5.125</c:v>
                </c:pt>
                <c:pt idx="572">
                  <c:v>5.125</c:v>
                </c:pt>
                <c:pt idx="573">
                  <c:v>5.125</c:v>
                </c:pt>
                <c:pt idx="574">
                  <c:v>4.125</c:v>
                </c:pt>
                <c:pt idx="575">
                  <c:v>4.125</c:v>
                </c:pt>
                <c:pt idx="576">
                  <c:v>4.125</c:v>
                </c:pt>
                <c:pt idx="577">
                  <c:v>4.125</c:v>
                </c:pt>
                <c:pt idx="578">
                  <c:v>4.125</c:v>
                </c:pt>
                <c:pt idx="579">
                  <c:v>4.125</c:v>
                </c:pt>
                <c:pt idx="580">
                  <c:v>4.125</c:v>
                </c:pt>
                <c:pt idx="581">
                  <c:v>4.125</c:v>
                </c:pt>
                <c:pt idx="582">
                  <c:v>4.125</c:v>
                </c:pt>
                <c:pt idx="583">
                  <c:v>4.125</c:v>
                </c:pt>
                <c:pt idx="584">
                  <c:v>4.125</c:v>
                </c:pt>
                <c:pt idx="585">
                  <c:v>4.125</c:v>
                </c:pt>
                <c:pt idx="586">
                  <c:v>4.125</c:v>
                </c:pt>
                <c:pt idx="587">
                  <c:v>4.125</c:v>
                </c:pt>
                <c:pt idx="588">
                  <c:v>4.125</c:v>
                </c:pt>
                <c:pt idx="589">
                  <c:v>4.125</c:v>
                </c:pt>
                <c:pt idx="590">
                  <c:v>4.125</c:v>
                </c:pt>
                <c:pt idx="591">
                  <c:v>4.125</c:v>
                </c:pt>
                <c:pt idx="592">
                  <c:v>4.125</c:v>
                </c:pt>
                <c:pt idx="593">
                  <c:v>4.125</c:v>
                </c:pt>
                <c:pt idx="594">
                  <c:v>4.125</c:v>
                </c:pt>
                <c:pt idx="595">
                  <c:v>4.125</c:v>
                </c:pt>
                <c:pt idx="596">
                  <c:v>4.125</c:v>
                </c:pt>
                <c:pt idx="597">
                  <c:v>4.125</c:v>
                </c:pt>
                <c:pt idx="598">
                  <c:v>4.125</c:v>
                </c:pt>
                <c:pt idx="599">
                  <c:v>4.125</c:v>
                </c:pt>
                <c:pt idx="600">
                  <c:v>4.125</c:v>
                </c:pt>
                <c:pt idx="601">
                  <c:v>4.125</c:v>
                </c:pt>
                <c:pt idx="602">
                  <c:v>4.125</c:v>
                </c:pt>
                <c:pt idx="603">
                  <c:v>4.125</c:v>
                </c:pt>
                <c:pt idx="604">
                  <c:v>4.125</c:v>
                </c:pt>
                <c:pt idx="605">
                  <c:v>4.125</c:v>
                </c:pt>
                <c:pt idx="606">
                  <c:v>4.125</c:v>
                </c:pt>
                <c:pt idx="607">
                  <c:v>4.125</c:v>
                </c:pt>
                <c:pt idx="608">
                  <c:v>4.125</c:v>
                </c:pt>
                <c:pt idx="609">
                  <c:v>4.125</c:v>
                </c:pt>
                <c:pt idx="610">
                  <c:v>4.125</c:v>
                </c:pt>
                <c:pt idx="611">
                  <c:v>4.125</c:v>
                </c:pt>
                <c:pt idx="612">
                  <c:v>4.125</c:v>
                </c:pt>
                <c:pt idx="613">
                  <c:v>4.125</c:v>
                </c:pt>
                <c:pt idx="614">
                  <c:v>4.125</c:v>
                </c:pt>
                <c:pt idx="615">
                  <c:v>4.125</c:v>
                </c:pt>
                <c:pt idx="616">
                  <c:v>4.125</c:v>
                </c:pt>
                <c:pt idx="617">
                  <c:v>4.125</c:v>
                </c:pt>
                <c:pt idx="618">
                  <c:v>4.125</c:v>
                </c:pt>
                <c:pt idx="619">
                  <c:v>4.125</c:v>
                </c:pt>
                <c:pt idx="620">
                  <c:v>4.125</c:v>
                </c:pt>
                <c:pt idx="621">
                  <c:v>4.125</c:v>
                </c:pt>
                <c:pt idx="622">
                  <c:v>4.125</c:v>
                </c:pt>
                <c:pt idx="623">
                  <c:v>4.125</c:v>
                </c:pt>
                <c:pt idx="624">
                  <c:v>4.125</c:v>
                </c:pt>
                <c:pt idx="625">
                  <c:v>4.125</c:v>
                </c:pt>
                <c:pt idx="626">
                  <c:v>3.125</c:v>
                </c:pt>
                <c:pt idx="627">
                  <c:v>3.125</c:v>
                </c:pt>
                <c:pt idx="628">
                  <c:v>3.125</c:v>
                </c:pt>
                <c:pt idx="629">
                  <c:v>3.125</c:v>
                </c:pt>
                <c:pt idx="630">
                  <c:v>3.125</c:v>
                </c:pt>
                <c:pt idx="631">
                  <c:v>3.125</c:v>
                </c:pt>
                <c:pt idx="632">
                  <c:v>3.125</c:v>
                </c:pt>
                <c:pt idx="633">
                  <c:v>3.125</c:v>
                </c:pt>
                <c:pt idx="634">
                  <c:v>3.125</c:v>
                </c:pt>
                <c:pt idx="635">
                  <c:v>3.125</c:v>
                </c:pt>
                <c:pt idx="636">
                  <c:v>3.125</c:v>
                </c:pt>
                <c:pt idx="637">
                  <c:v>3.125</c:v>
                </c:pt>
                <c:pt idx="638">
                  <c:v>3.125</c:v>
                </c:pt>
                <c:pt idx="639">
                  <c:v>3.125</c:v>
                </c:pt>
                <c:pt idx="640">
                  <c:v>3.125</c:v>
                </c:pt>
                <c:pt idx="641">
                  <c:v>3.125</c:v>
                </c:pt>
                <c:pt idx="642">
                  <c:v>3.125</c:v>
                </c:pt>
                <c:pt idx="643">
                  <c:v>3.125</c:v>
                </c:pt>
                <c:pt idx="644">
                  <c:v>3.125</c:v>
                </c:pt>
                <c:pt idx="645">
                  <c:v>3.125</c:v>
                </c:pt>
                <c:pt idx="646">
                  <c:v>3.125</c:v>
                </c:pt>
                <c:pt idx="647">
                  <c:v>3.125</c:v>
                </c:pt>
                <c:pt idx="648">
                  <c:v>3.125</c:v>
                </c:pt>
                <c:pt idx="649">
                  <c:v>3.125</c:v>
                </c:pt>
                <c:pt idx="650">
                  <c:v>3.125</c:v>
                </c:pt>
                <c:pt idx="651">
                  <c:v>3.125</c:v>
                </c:pt>
                <c:pt idx="652">
                  <c:v>3.125</c:v>
                </c:pt>
                <c:pt idx="653">
                  <c:v>3.125</c:v>
                </c:pt>
                <c:pt idx="654">
                  <c:v>3.125</c:v>
                </c:pt>
                <c:pt idx="655">
                  <c:v>3.125</c:v>
                </c:pt>
                <c:pt idx="656">
                  <c:v>3.125</c:v>
                </c:pt>
                <c:pt idx="657">
                  <c:v>3.125</c:v>
                </c:pt>
                <c:pt idx="658">
                  <c:v>3.125</c:v>
                </c:pt>
                <c:pt idx="659">
                  <c:v>3.125</c:v>
                </c:pt>
                <c:pt idx="660">
                  <c:v>3.125</c:v>
                </c:pt>
                <c:pt idx="661">
                  <c:v>3.125</c:v>
                </c:pt>
                <c:pt idx="662">
                  <c:v>3.125</c:v>
                </c:pt>
                <c:pt idx="663">
                  <c:v>3.125</c:v>
                </c:pt>
                <c:pt idx="664">
                  <c:v>3.125</c:v>
                </c:pt>
                <c:pt idx="665">
                  <c:v>3.125</c:v>
                </c:pt>
                <c:pt idx="666">
                  <c:v>3.125</c:v>
                </c:pt>
                <c:pt idx="667">
                  <c:v>3.125</c:v>
                </c:pt>
                <c:pt idx="668">
                  <c:v>3.125</c:v>
                </c:pt>
                <c:pt idx="669">
                  <c:v>3.125</c:v>
                </c:pt>
                <c:pt idx="670">
                  <c:v>3.125</c:v>
                </c:pt>
                <c:pt idx="671">
                  <c:v>3.125</c:v>
                </c:pt>
                <c:pt idx="672">
                  <c:v>3.125</c:v>
                </c:pt>
                <c:pt idx="673">
                  <c:v>3.125</c:v>
                </c:pt>
                <c:pt idx="674">
                  <c:v>3.125</c:v>
                </c:pt>
                <c:pt idx="675">
                  <c:v>3.125</c:v>
                </c:pt>
                <c:pt idx="676">
                  <c:v>3.125</c:v>
                </c:pt>
                <c:pt idx="677">
                  <c:v>3.125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FA9-460A-AFB1-5CA648AAA6F1}"/>
            </c:ext>
          </c:extLst>
        </c:ser>
        <c:ser>
          <c:idx val="1"/>
          <c:order val="4"/>
          <c:tx>
            <c:strRef>
              <c:f>'[중립금리 논쟁.xlsx]Sheet1'!$T$2</c:f>
              <c:strCache>
                <c:ptCount val="1"/>
                <c:pt idx="0">
                  <c:v>연준 점도표(24.9월)</c:v>
                </c:pt>
              </c:strCache>
            </c:strRef>
          </c:tx>
          <c:spPr>
            <a:ln w="19050" cap="rnd">
              <a:solidFill>
                <a:srgbClr val="0000FF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601"/>
              <c:layout>
                <c:manualLayout>
                  <c:x val="-4.193642461358997E-2"/>
                  <c:y val="-3.4764170138131996E-2"/>
                </c:manualLayout>
              </c:layout>
              <c:numFmt formatCode="#,##0.0_);[Red]\(#,##0.0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000000"/>
                      </a:solidFill>
                      <a:latin typeface="삼성긴고딕OTF Light"/>
                      <a:ea typeface="삼성긴고딕OTF Light"/>
                      <a:cs typeface="삼성긴고딕OTF Light"/>
                    </a:defRPr>
                  </a:pPr>
                  <a:endParaRPr lang="ko-K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FA9-460A-AFB1-5CA648AAA6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/>
                    <a:ea typeface="삼성긴고딕OTF Light"/>
                    <a:cs typeface="삼성긴고딕OTF Light"/>
                  </a:defRPr>
                </a:pPr>
                <a:endParaRPr lang="ko-K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'[중립금리 논쟁.xlsx]Sheet1'!$A$738:$A$1415</c:f>
              <c:numCache>
                <c:formatCode>m/d/yyyy</c:formatCode>
                <c:ptCount val="678"/>
                <c:pt idx="0">
                  <c:v>41642</c:v>
                </c:pt>
                <c:pt idx="1">
                  <c:v>41649</c:v>
                </c:pt>
                <c:pt idx="2">
                  <c:v>41656</c:v>
                </c:pt>
                <c:pt idx="3">
                  <c:v>41663</c:v>
                </c:pt>
                <c:pt idx="4">
                  <c:v>41670</c:v>
                </c:pt>
                <c:pt idx="5">
                  <c:v>41677</c:v>
                </c:pt>
                <c:pt idx="6">
                  <c:v>41684</c:v>
                </c:pt>
                <c:pt idx="7">
                  <c:v>41691</c:v>
                </c:pt>
                <c:pt idx="8">
                  <c:v>41698</c:v>
                </c:pt>
                <c:pt idx="9">
                  <c:v>41705</c:v>
                </c:pt>
                <c:pt idx="10">
                  <c:v>41712</c:v>
                </c:pt>
                <c:pt idx="11">
                  <c:v>41719</c:v>
                </c:pt>
                <c:pt idx="12">
                  <c:v>41726</c:v>
                </c:pt>
                <c:pt idx="13">
                  <c:v>41733</c:v>
                </c:pt>
                <c:pt idx="14">
                  <c:v>41740</c:v>
                </c:pt>
                <c:pt idx="15">
                  <c:v>41747</c:v>
                </c:pt>
                <c:pt idx="16">
                  <c:v>41754</c:v>
                </c:pt>
                <c:pt idx="17">
                  <c:v>41761</c:v>
                </c:pt>
                <c:pt idx="18">
                  <c:v>41768</c:v>
                </c:pt>
                <c:pt idx="19">
                  <c:v>41775</c:v>
                </c:pt>
                <c:pt idx="20">
                  <c:v>41782</c:v>
                </c:pt>
                <c:pt idx="21">
                  <c:v>41789</c:v>
                </c:pt>
                <c:pt idx="22">
                  <c:v>41796</c:v>
                </c:pt>
                <c:pt idx="23">
                  <c:v>41803</c:v>
                </c:pt>
                <c:pt idx="24">
                  <c:v>41810</c:v>
                </c:pt>
                <c:pt idx="25">
                  <c:v>41817</c:v>
                </c:pt>
                <c:pt idx="26">
                  <c:v>41824</c:v>
                </c:pt>
                <c:pt idx="27">
                  <c:v>41831</c:v>
                </c:pt>
                <c:pt idx="28">
                  <c:v>41838</c:v>
                </c:pt>
                <c:pt idx="29">
                  <c:v>41845</c:v>
                </c:pt>
                <c:pt idx="30">
                  <c:v>41852</c:v>
                </c:pt>
                <c:pt idx="31">
                  <c:v>41859</c:v>
                </c:pt>
                <c:pt idx="32">
                  <c:v>41866</c:v>
                </c:pt>
                <c:pt idx="33">
                  <c:v>41873</c:v>
                </c:pt>
                <c:pt idx="34">
                  <c:v>41880</c:v>
                </c:pt>
                <c:pt idx="35">
                  <c:v>41887</c:v>
                </c:pt>
                <c:pt idx="36">
                  <c:v>41894</c:v>
                </c:pt>
                <c:pt idx="37">
                  <c:v>41901</c:v>
                </c:pt>
                <c:pt idx="38">
                  <c:v>41908</c:v>
                </c:pt>
                <c:pt idx="39">
                  <c:v>41915</c:v>
                </c:pt>
                <c:pt idx="40">
                  <c:v>41922</c:v>
                </c:pt>
                <c:pt idx="41">
                  <c:v>41929</c:v>
                </c:pt>
                <c:pt idx="42">
                  <c:v>41936</c:v>
                </c:pt>
                <c:pt idx="43">
                  <c:v>41943</c:v>
                </c:pt>
                <c:pt idx="44">
                  <c:v>41950</c:v>
                </c:pt>
                <c:pt idx="45">
                  <c:v>41957</c:v>
                </c:pt>
                <c:pt idx="46">
                  <c:v>41964</c:v>
                </c:pt>
                <c:pt idx="47">
                  <c:v>41971</c:v>
                </c:pt>
                <c:pt idx="48">
                  <c:v>41978</c:v>
                </c:pt>
                <c:pt idx="49">
                  <c:v>41985</c:v>
                </c:pt>
                <c:pt idx="50">
                  <c:v>41992</c:v>
                </c:pt>
                <c:pt idx="51">
                  <c:v>41999</c:v>
                </c:pt>
                <c:pt idx="52">
                  <c:v>42006</c:v>
                </c:pt>
                <c:pt idx="53">
                  <c:v>42013</c:v>
                </c:pt>
                <c:pt idx="54">
                  <c:v>42020</c:v>
                </c:pt>
                <c:pt idx="55">
                  <c:v>42027</c:v>
                </c:pt>
                <c:pt idx="56">
                  <c:v>42034</c:v>
                </c:pt>
                <c:pt idx="57">
                  <c:v>42041</c:v>
                </c:pt>
                <c:pt idx="58">
                  <c:v>42048</c:v>
                </c:pt>
                <c:pt idx="59">
                  <c:v>42055</c:v>
                </c:pt>
                <c:pt idx="60">
                  <c:v>42062</c:v>
                </c:pt>
                <c:pt idx="61">
                  <c:v>42069</c:v>
                </c:pt>
                <c:pt idx="62">
                  <c:v>42076</c:v>
                </c:pt>
                <c:pt idx="63">
                  <c:v>42083</c:v>
                </c:pt>
                <c:pt idx="64">
                  <c:v>42090</c:v>
                </c:pt>
                <c:pt idx="65">
                  <c:v>42097</c:v>
                </c:pt>
                <c:pt idx="66">
                  <c:v>42104</c:v>
                </c:pt>
                <c:pt idx="67">
                  <c:v>42111</c:v>
                </c:pt>
                <c:pt idx="68">
                  <c:v>42118</c:v>
                </c:pt>
                <c:pt idx="69">
                  <c:v>42125</c:v>
                </c:pt>
                <c:pt idx="70">
                  <c:v>42132</c:v>
                </c:pt>
                <c:pt idx="71">
                  <c:v>42139</c:v>
                </c:pt>
                <c:pt idx="72">
                  <c:v>42146</c:v>
                </c:pt>
                <c:pt idx="73">
                  <c:v>42153</c:v>
                </c:pt>
                <c:pt idx="74">
                  <c:v>42160</c:v>
                </c:pt>
                <c:pt idx="75">
                  <c:v>42167</c:v>
                </c:pt>
                <c:pt idx="76">
                  <c:v>42174</c:v>
                </c:pt>
                <c:pt idx="77">
                  <c:v>42181</c:v>
                </c:pt>
                <c:pt idx="78">
                  <c:v>42188</c:v>
                </c:pt>
                <c:pt idx="79">
                  <c:v>42195</c:v>
                </c:pt>
                <c:pt idx="80">
                  <c:v>42202</c:v>
                </c:pt>
                <c:pt idx="81">
                  <c:v>42209</c:v>
                </c:pt>
                <c:pt idx="82">
                  <c:v>42216</c:v>
                </c:pt>
                <c:pt idx="83">
                  <c:v>42223</c:v>
                </c:pt>
                <c:pt idx="84">
                  <c:v>42230</c:v>
                </c:pt>
                <c:pt idx="85">
                  <c:v>42237</c:v>
                </c:pt>
                <c:pt idx="86">
                  <c:v>42244</c:v>
                </c:pt>
                <c:pt idx="87">
                  <c:v>42251</c:v>
                </c:pt>
                <c:pt idx="88">
                  <c:v>42258</c:v>
                </c:pt>
                <c:pt idx="89">
                  <c:v>42265</c:v>
                </c:pt>
                <c:pt idx="90">
                  <c:v>42272</c:v>
                </c:pt>
                <c:pt idx="91">
                  <c:v>42279</c:v>
                </c:pt>
                <c:pt idx="92">
                  <c:v>42286</c:v>
                </c:pt>
                <c:pt idx="93">
                  <c:v>42293</c:v>
                </c:pt>
                <c:pt idx="94">
                  <c:v>42300</c:v>
                </c:pt>
                <c:pt idx="95">
                  <c:v>42307</c:v>
                </c:pt>
                <c:pt idx="96">
                  <c:v>42314</c:v>
                </c:pt>
                <c:pt idx="97">
                  <c:v>42321</c:v>
                </c:pt>
                <c:pt idx="98">
                  <c:v>42328</c:v>
                </c:pt>
                <c:pt idx="99">
                  <c:v>42335</c:v>
                </c:pt>
                <c:pt idx="100">
                  <c:v>42342</c:v>
                </c:pt>
                <c:pt idx="101">
                  <c:v>42349</c:v>
                </c:pt>
                <c:pt idx="102">
                  <c:v>42356</c:v>
                </c:pt>
                <c:pt idx="103">
                  <c:v>42363</c:v>
                </c:pt>
                <c:pt idx="104">
                  <c:v>42370</c:v>
                </c:pt>
                <c:pt idx="105">
                  <c:v>42377</c:v>
                </c:pt>
                <c:pt idx="106">
                  <c:v>42384</c:v>
                </c:pt>
                <c:pt idx="107">
                  <c:v>42391</c:v>
                </c:pt>
                <c:pt idx="108">
                  <c:v>42398</c:v>
                </c:pt>
                <c:pt idx="109">
                  <c:v>42405</c:v>
                </c:pt>
                <c:pt idx="110">
                  <c:v>42412</c:v>
                </c:pt>
                <c:pt idx="111">
                  <c:v>42419</c:v>
                </c:pt>
                <c:pt idx="112">
                  <c:v>42426</c:v>
                </c:pt>
                <c:pt idx="113">
                  <c:v>42433</c:v>
                </c:pt>
                <c:pt idx="114">
                  <c:v>42440</c:v>
                </c:pt>
                <c:pt idx="115">
                  <c:v>42447</c:v>
                </c:pt>
                <c:pt idx="116">
                  <c:v>42454</c:v>
                </c:pt>
                <c:pt idx="117">
                  <c:v>42461</c:v>
                </c:pt>
                <c:pt idx="118">
                  <c:v>42468</c:v>
                </c:pt>
                <c:pt idx="119">
                  <c:v>42475</c:v>
                </c:pt>
                <c:pt idx="120">
                  <c:v>42482</c:v>
                </c:pt>
                <c:pt idx="121">
                  <c:v>42489</c:v>
                </c:pt>
                <c:pt idx="122">
                  <c:v>42496</c:v>
                </c:pt>
                <c:pt idx="123">
                  <c:v>42503</c:v>
                </c:pt>
                <c:pt idx="124">
                  <c:v>42510</c:v>
                </c:pt>
                <c:pt idx="125">
                  <c:v>42517</c:v>
                </c:pt>
                <c:pt idx="126">
                  <c:v>42524</c:v>
                </c:pt>
                <c:pt idx="127">
                  <c:v>42531</c:v>
                </c:pt>
                <c:pt idx="128">
                  <c:v>42538</c:v>
                </c:pt>
                <c:pt idx="129">
                  <c:v>42545</c:v>
                </c:pt>
                <c:pt idx="130">
                  <c:v>42552</c:v>
                </c:pt>
                <c:pt idx="131">
                  <c:v>42559</c:v>
                </c:pt>
                <c:pt idx="132">
                  <c:v>42566</c:v>
                </c:pt>
                <c:pt idx="133">
                  <c:v>42573</c:v>
                </c:pt>
                <c:pt idx="134">
                  <c:v>42580</c:v>
                </c:pt>
                <c:pt idx="135">
                  <c:v>42587</c:v>
                </c:pt>
                <c:pt idx="136">
                  <c:v>42594</c:v>
                </c:pt>
                <c:pt idx="137">
                  <c:v>42601</c:v>
                </c:pt>
                <c:pt idx="138">
                  <c:v>42608</c:v>
                </c:pt>
                <c:pt idx="139">
                  <c:v>42615</c:v>
                </c:pt>
                <c:pt idx="140">
                  <c:v>42622</c:v>
                </c:pt>
                <c:pt idx="141">
                  <c:v>42629</c:v>
                </c:pt>
                <c:pt idx="142">
                  <c:v>42636</c:v>
                </c:pt>
                <c:pt idx="143">
                  <c:v>42643</c:v>
                </c:pt>
                <c:pt idx="144">
                  <c:v>42650</c:v>
                </c:pt>
                <c:pt idx="145">
                  <c:v>42657</c:v>
                </c:pt>
                <c:pt idx="146">
                  <c:v>42664</c:v>
                </c:pt>
                <c:pt idx="147">
                  <c:v>42671</c:v>
                </c:pt>
                <c:pt idx="148">
                  <c:v>42678</c:v>
                </c:pt>
                <c:pt idx="149">
                  <c:v>42685</c:v>
                </c:pt>
                <c:pt idx="150">
                  <c:v>42692</c:v>
                </c:pt>
                <c:pt idx="151">
                  <c:v>42699</c:v>
                </c:pt>
                <c:pt idx="152">
                  <c:v>42706</c:v>
                </c:pt>
                <c:pt idx="153">
                  <c:v>42713</c:v>
                </c:pt>
                <c:pt idx="154">
                  <c:v>42720</c:v>
                </c:pt>
                <c:pt idx="155">
                  <c:v>42727</c:v>
                </c:pt>
                <c:pt idx="156">
                  <c:v>42734</c:v>
                </c:pt>
                <c:pt idx="157">
                  <c:v>42741</c:v>
                </c:pt>
                <c:pt idx="158">
                  <c:v>42748</c:v>
                </c:pt>
                <c:pt idx="159">
                  <c:v>42755</c:v>
                </c:pt>
                <c:pt idx="160">
                  <c:v>42762</c:v>
                </c:pt>
                <c:pt idx="161">
                  <c:v>42769</c:v>
                </c:pt>
                <c:pt idx="162">
                  <c:v>42776</c:v>
                </c:pt>
                <c:pt idx="163">
                  <c:v>42783</c:v>
                </c:pt>
                <c:pt idx="164">
                  <c:v>42790</c:v>
                </c:pt>
                <c:pt idx="165">
                  <c:v>42797</c:v>
                </c:pt>
                <c:pt idx="166">
                  <c:v>42804</c:v>
                </c:pt>
                <c:pt idx="167">
                  <c:v>42811</c:v>
                </c:pt>
                <c:pt idx="168">
                  <c:v>42818</c:v>
                </c:pt>
                <c:pt idx="169">
                  <c:v>42825</c:v>
                </c:pt>
                <c:pt idx="170">
                  <c:v>42832</c:v>
                </c:pt>
                <c:pt idx="171">
                  <c:v>42839</c:v>
                </c:pt>
                <c:pt idx="172">
                  <c:v>42846</c:v>
                </c:pt>
                <c:pt idx="173">
                  <c:v>42853</c:v>
                </c:pt>
                <c:pt idx="174">
                  <c:v>42860</c:v>
                </c:pt>
                <c:pt idx="175">
                  <c:v>42867</c:v>
                </c:pt>
                <c:pt idx="176">
                  <c:v>42874</c:v>
                </c:pt>
                <c:pt idx="177">
                  <c:v>42881</c:v>
                </c:pt>
                <c:pt idx="178">
                  <c:v>42888</c:v>
                </c:pt>
                <c:pt idx="179">
                  <c:v>42895</c:v>
                </c:pt>
                <c:pt idx="180">
                  <c:v>42902</c:v>
                </c:pt>
                <c:pt idx="181">
                  <c:v>42909</c:v>
                </c:pt>
                <c:pt idx="182">
                  <c:v>42916</c:v>
                </c:pt>
                <c:pt idx="183">
                  <c:v>42923</c:v>
                </c:pt>
                <c:pt idx="184">
                  <c:v>42930</c:v>
                </c:pt>
                <c:pt idx="185">
                  <c:v>42937</c:v>
                </c:pt>
                <c:pt idx="186">
                  <c:v>42944</c:v>
                </c:pt>
                <c:pt idx="187">
                  <c:v>42951</c:v>
                </c:pt>
                <c:pt idx="188">
                  <c:v>42958</c:v>
                </c:pt>
                <c:pt idx="189">
                  <c:v>42965</c:v>
                </c:pt>
                <c:pt idx="190">
                  <c:v>42972</c:v>
                </c:pt>
                <c:pt idx="191">
                  <c:v>42979</c:v>
                </c:pt>
                <c:pt idx="192">
                  <c:v>42986</c:v>
                </c:pt>
                <c:pt idx="193">
                  <c:v>42993</c:v>
                </c:pt>
                <c:pt idx="194">
                  <c:v>43000</c:v>
                </c:pt>
                <c:pt idx="195">
                  <c:v>43007</c:v>
                </c:pt>
                <c:pt idx="196">
                  <c:v>43014</c:v>
                </c:pt>
                <c:pt idx="197">
                  <c:v>43021</c:v>
                </c:pt>
                <c:pt idx="198">
                  <c:v>43028</c:v>
                </c:pt>
                <c:pt idx="199">
                  <c:v>43035</c:v>
                </c:pt>
                <c:pt idx="200">
                  <c:v>43042</c:v>
                </c:pt>
                <c:pt idx="201">
                  <c:v>43049</c:v>
                </c:pt>
                <c:pt idx="202">
                  <c:v>43056</c:v>
                </c:pt>
                <c:pt idx="203">
                  <c:v>43063</c:v>
                </c:pt>
                <c:pt idx="204">
                  <c:v>43070</c:v>
                </c:pt>
                <c:pt idx="205">
                  <c:v>43077</c:v>
                </c:pt>
                <c:pt idx="206">
                  <c:v>43084</c:v>
                </c:pt>
                <c:pt idx="207">
                  <c:v>43091</c:v>
                </c:pt>
                <c:pt idx="208">
                  <c:v>43098</c:v>
                </c:pt>
                <c:pt idx="209">
                  <c:v>43105</c:v>
                </c:pt>
                <c:pt idx="210">
                  <c:v>43112</c:v>
                </c:pt>
                <c:pt idx="211">
                  <c:v>43119</c:v>
                </c:pt>
                <c:pt idx="212">
                  <c:v>43126</c:v>
                </c:pt>
                <c:pt idx="213">
                  <c:v>43133</c:v>
                </c:pt>
                <c:pt idx="214">
                  <c:v>43140</c:v>
                </c:pt>
                <c:pt idx="215">
                  <c:v>43147</c:v>
                </c:pt>
                <c:pt idx="216">
                  <c:v>43154</c:v>
                </c:pt>
                <c:pt idx="217">
                  <c:v>43161</c:v>
                </c:pt>
                <c:pt idx="218">
                  <c:v>43168</c:v>
                </c:pt>
                <c:pt idx="219">
                  <c:v>43175</c:v>
                </c:pt>
                <c:pt idx="220">
                  <c:v>43182</c:v>
                </c:pt>
                <c:pt idx="221">
                  <c:v>43189</c:v>
                </c:pt>
                <c:pt idx="222">
                  <c:v>43196</c:v>
                </c:pt>
                <c:pt idx="223">
                  <c:v>43203</c:v>
                </c:pt>
                <c:pt idx="224">
                  <c:v>43210</c:v>
                </c:pt>
                <c:pt idx="225">
                  <c:v>43217</c:v>
                </c:pt>
                <c:pt idx="226">
                  <c:v>43224</c:v>
                </c:pt>
                <c:pt idx="227">
                  <c:v>43231</c:v>
                </c:pt>
                <c:pt idx="228">
                  <c:v>43238</c:v>
                </c:pt>
                <c:pt idx="229">
                  <c:v>43245</c:v>
                </c:pt>
                <c:pt idx="230">
                  <c:v>43252</c:v>
                </c:pt>
                <c:pt idx="231">
                  <c:v>43259</c:v>
                </c:pt>
                <c:pt idx="232">
                  <c:v>43266</c:v>
                </c:pt>
                <c:pt idx="233">
                  <c:v>43273</c:v>
                </c:pt>
                <c:pt idx="234">
                  <c:v>43280</c:v>
                </c:pt>
                <c:pt idx="235">
                  <c:v>43287</c:v>
                </c:pt>
                <c:pt idx="236">
                  <c:v>43294</c:v>
                </c:pt>
                <c:pt idx="237">
                  <c:v>43301</c:v>
                </c:pt>
                <c:pt idx="238">
                  <c:v>43308</c:v>
                </c:pt>
                <c:pt idx="239">
                  <c:v>43315</c:v>
                </c:pt>
                <c:pt idx="240">
                  <c:v>43322</c:v>
                </c:pt>
                <c:pt idx="241">
                  <c:v>43329</c:v>
                </c:pt>
                <c:pt idx="242">
                  <c:v>43336</c:v>
                </c:pt>
                <c:pt idx="243">
                  <c:v>43343</c:v>
                </c:pt>
                <c:pt idx="244">
                  <c:v>43350</c:v>
                </c:pt>
                <c:pt idx="245">
                  <c:v>43357</c:v>
                </c:pt>
                <c:pt idx="246">
                  <c:v>43364</c:v>
                </c:pt>
                <c:pt idx="247">
                  <c:v>43371</c:v>
                </c:pt>
                <c:pt idx="248">
                  <c:v>43378</c:v>
                </c:pt>
                <c:pt idx="249">
                  <c:v>43385</c:v>
                </c:pt>
                <c:pt idx="250">
                  <c:v>43392</c:v>
                </c:pt>
                <c:pt idx="251">
                  <c:v>43399</c:v>
                </c:pt>
                <c:pt idx="252">
                  <c:v>43406</c:v>
                </c:pt>
                <c:pt idx="253">
                  <c:v>43413</c:v>
                </c:pt>
                <c:pt idx="254">
                  <c:v>43420</c:v>
                </c:pt>
                <c:pt idx="255">
                  <c:v>43427</c:v>
                </c:pt>
                <c:pt idx="256">
                  <c:v>43434</c:v>
                </c:pt>
                <c:pt idx="257">
                  <c:v>43441</c:v>
                </c:pt>
                <c:pt idx="258">
                  <c:v>43448</c:v>
                </c:pt>
                <c:pt idx="259">
                  <c:v>43455</c:v>
                </c:pt>
                <c:pt idx="260">
                  <c:v>43462</c:v>
                </c:pt>
                <c:pt idx="261">
                  <c:v>43469</c:v>
                </c:pt>
                <c:pt idx="262">
                  <c:v>43476</c:v>
                </c:pt>
                <c:pt idx="263">
                  <c:v>43483</c:v>
                </c:pt>
                <c:pt idx="264">
                  <c:v>43490</c:v>
                </c:pt>
                <c:pt idx="265">
                  <c:v>43497</c:v>
                </c:pt>
                <c:pt idx="266">
                  <c:v>43504</c:v>
                </c:pt>
                <c:pt idx="267">
                  <c:v>43511</c:v>
                </c:pt>
                <c:pt idx="268">
                  <c:v>43518</c:v>
                </c:pt>
                <c:pt idx="269">
                  <c:v>43525</c:v>
                </c:pt>
                <c:pt idx="270">
                  <c:v>43532</c:v>
                </c:pt>
                <c:pt idx="271">
                  <c:v>43539</c:v>
                </c:pt>
                <c:pt idx="272">
                  <c:v>43546</c:v>
                </c:pt>
                <c:pt idx="273">
                  <c:v>43553</c:v>
                </c:pt>
                <c:pt idx="274">
                  <c:v>43560</c:v>
                </c:pt>
                <c:pt idx="275">
                  <c:v>43567</c:v>
                </c:pt>
                <c:pt idx="276">
                  <c:v>43574</c:v>
                </c:pt>
                <c:pt idx="277">
                  <c:v>43581</c:v>
                </c:pt>
                <c:pt idx="278">
                  <c:v>43588</c:v>
                </c:pt>
                <c:pt idx="279">
                  <c:v>43595</c:v>
                </c:pt>
                <c:pt idx="280">
                  <c:v>43602</c:v>
                </c:pt>
                <c:pt idx="281">
                  <c:v>43609</c:v>
                </c:pt>
                <c:pt idx="282">
                  <c:v>43616</c:v>
                </c:pt>
                <c:pt idx="283">
                  <c:v>43623</c:v>
                </c:pt>
                <c:pt idx="284">
                  <c:v>43630</c:v>
                </c:pt>
                <c:pt idx="285">
                  <c:v>43637</c:v>
                </c:pt>
                <c:pt idx="286">
                  <c:v>43644</c:v>
                </c:pt>
                <c:pt idx="287">
                  <c:v>43651</c:v>
                </c:pt>
                <c:pt idx="288">
                  <c:v>43658</c:v>
                </c:pt>
                <c:pt idx="289">
                  <c:v>43665</c:v>
                </c:pt>
                <c:pt idx="290">
                  <c:v>43672</c:v>
                </c:pt>
                <c:pt idx="291">
                  <c:v>43679</c:v>
                </c:pt>
                <c:pt idx="292">
                  <c:v>43686</c:v>
                </c:pt>
                <c:pt idx="293">
                  <c:v>43693</c:v>
                </c:pt>
                <c:pt idx="294">
                  <c:v>43700</c:v>
                </c:pt>
                <c:pt idx="295">
                  <c:v>43707</c:v>
                </c:pt>
                <c:pt idx="296">
                  <c:v>43714</c:v>
                </c:pt>
                <c:pt idx="297">
                  <c:v>43721</c:v>
                </c:pt>
                <c:pt idx="298">
                  <c:v>43728</c:v>
                </c:pt>
                <c:pt idx="299">
                  <c:v>43735</c:v>
                </c:pt>
                <c:pt idx="300">
                  <c:v>43742</c:v>
                </c:pt>
                <c:pt idx="301">
                  <c:v>43749</c:v>
                </c:pt>
                <c:pt idx="302">
                  <c:v>43756</c:v>
                </c:pt>
                <c:pt idx="303">
                  <c:v>43763</c:v>
                </c:pt>
                <c:pt idx="304">
                  <c:v>43770</c:v>
                </c:pt>
                <c:pt idx="305">
                  <c:v>43777</c:v>
                </c:pt>
                <c:pt idx="306">
                  <c:v>43784</c:v>
                </c:pt>
                <c:pt idx="307">
                  <c:v>43791</c:v>
                </c:pt>
                <c:pt idx="308">
                  <c:v>43798</c:v>
                </c:pt>
                <c:pt idx="309">
                  <c:v>43805</c:v>
                </c:pt>
                <c:pt idx="310">
                  <c:v>43812</c:v>
                </c:pt>
                <c:pt idx="311">
                  <c:v>43819</c:v>
                </c:pt>
                <c:pt idx="312">
                  <c:v>43826</c:v>
                </c:pt>
                <c:pt idx="313">
                  <c:v>43833</c:v>
                </c:pt>
                <c:pt idx="314">
                  <c:v>43840</c:v>
                </c:pt>
                <c:pt idx="315">
                  <c:v>43847</c:v>
                </c:pt>
                <c:pt idx="316">
                  <c:v>43854</c:v>
                </c:pt>
                <c:pt idx="317">
                  <c:v>43861</c:v>
                </c:pt>
                <c:pt idx="318">
                  <c:v>43868</c:v>
                </c:pt>
                <c:pt idx="319">
                  <c:v>43875</c:v>
                </c:pt>
                <c:pt idx="320">
                  <c:v>43882</c:v>
                </c:pt>
                <c:pt idx="321">
                  <c:v>43889</c:v>
                </c:pt>
                <c:pt idx="322">
                  <c:v>43896</c:v>
                </c:pt>
                <c:pt idx="323">
                  <c:v>43903</c:v>
                </c:pt>
                <c:pt idx="324">
                  <c:v>43910</c:v>
                </c:pt>
                <c:pt idx="325">
                  <c:v>43917</c:v>
                </c:pt>
                <c:pt idx="326">
                  <c:v>43924</c:v>
                </c:pt>
                <c:pt idx="327">
                  <c:v>43931</c:v>
                </c:pt>
                <c:pt idx="328">
                  <c:v>43938</c:v>
                </c:pt>
                <c:pt idx="329">
                  <c:v>43945</c:v>
                </c:pt>
                <c:pt idx="330">
                  <c:v>43952</c:v>
                </c:pt>
                <c:pt idx="331">
                  <c:v>43959</c:v>
                </c:pt>
                <c:pt idx="332">
                  <c:v>43966</c:v>
                </c:pt>
                <c:pt idx="333">
                  <c:v>43973</c:v>
                </c:pt>
                <c:pt idx="334">
                  <c:v>43980</c:v>
                </c:pt>
                <c:pt idx="335">
                  <c:v>43987</c:v>
                </c:pt>
                <c:pt idx="336">
                  <c:v>43994</c:v>
                </c:pt>
                <c:pt idx="337">
                  <c:v>44001</c:v>
                </c:pt>
                <c:pt idx="338">
                  <c:v>44008</c:v>
                </c:pt>
                <c:pt idx="339">
                  <c:v>44015</c:v>
                </c:pt>
                <c:pt idx="340">
                  <c:v>44022</c:v>
                </c:pt>
                <c:pt idx="341">
                  <c:v>44029</c:v>
                </c:pt>
                <c:pt idx="342">
                  <c:v>44036</c:v>
                </c:pt>
                <c:pt idx="343">
                  <c:v>44043</c:v>
                </c:pt>
                <c:pt idx="344">
                  <c:v>44050</c:v>
                </c:pt>
                <c:pt idx="345">
                  <c:v>44057</c:v>
                </c:pt>
                <c:pt idx="346">
                  <c:v>44064</c:v>
                </c:pt>
                <c:pt idx="347">
                  <c:v>44071</c:v>
                </c:pt>
                <c:pt idx="348">
                  <c:v>44078</c:v>
                </c:pt>
                <c:pt idx="349">
                  <c:v>44085</c:v>
                </c:pt>
                <c:pt idx="350">
                  <c:v>44092</c:v>
                </c:pt>
                <c:pt idx="351">
                  <c:v>44099</c:v>
                </c:pt>
                <c:pt idx="352">
                  <c:v>44106</c:v>
                </c:pt>
                <c:pt idx="353">
                  <c:v>44113</c:v>
                </c:pt>
                <c:pt idx="354">
                  <c:v>44120</c:v>
                </c:pt>
                <c:pt idx="355">
                  <c:v>44127</c:v>
                </c:pt>
                <c:pt idx="356">
                  <c:v>44134</c:v>
                </c:pt>
                <c:pt idx="357">
                  <c:v>44141</c:v>
                </c:pt>
                <c:pt idx="358">
                  <c:v>44148</c:v>
                </c:pt>
                <c:pt idx="359">
                  <c:v>44155</c:v>
                </c:pt>
                <c:pt idx="360">
                  <c:v>44162</c:v>
                </c:pt>
                <c:pt idx="361">
                  <c:v>44169</c:v>
                </c:pt>
                <c:pt idx="362">
                  <c:v>44176</c:v>
                </c:pt>
                <c:pt idx="363">
                  <c:v>44183</c:v>
                </c:pt>
                <c:pt idx="364">
                  <c:v>44190</c:v>
                </c:pt>
                <c:pt idx="365">
                  <c:v>44197</c:v>
                </c:pt>
                <c:pt idx="366">
                  <c:v>44204</c:v>
                </c:pt>
                <c:pt idx="367">
                  <c:v>44211</c:v>
                </c:pt>
                <c:pt idx="368">
                  <c:v>44218</c:v>
                </c:pt>
                <c:pt idx="369">
                  <c:v>44225</c:v>
                </c:pt>
                <c:pt idx="370">
                  <c:v>44232</c:v>
                </c:pt>
                <c:pt idx="371">
                  <c:v>44239</c:v>
                </c:pt>
                <c:pt idx="372">
                  <c:v>44246</c:v>
                </c:pt>
                <c:pt idx="373">
                  <c:v>44253</c:v>
                </c:pt>
                <c:pt idx="374">
                  <c:v>44260</c:v>
                </c:pt>
                <c:pt idx="375">
                  <c:v>44267</c:v>
                </c:pt>
                <c:pt idx="376">
                  <c:v>44274</c:v>
                </c:pt>
                <c:pt idx="377">
                  <c:v>44281</c:v>
                </c:pt>
                <c:pt idx="378">
                  <c:v>44288</c:v>
                </c:pt>
                <c:pt idx="379">
                  <c:v>44295</c:v>
                </c:pt>
                <c:pt idx="380">
                  <c:v>44302</c:v>
                </c:pt>
                <c:pt idx="381">
                  <c:v>44309</c:v>
                </c:pt>
                <c:pt idx="382">
                  <c:v>44316</c:v>
                </c:pt>
                <c:pt idx="383">
                  <c:v>44323</c:v>
                </c:pt>
                <c:pt idx="384">
                  <c:v>44330</c:v>
                </c:pt>
                <c:pt idx="385">
                  <c:v>44337</c:v>
                </c:pt>
                <c:pt idx="386">
                  <c:v>44344</c:v>
                </c:pt>
                <c:pt idx="387">
                  <c:v>44351</c:v>
                </c:pt>
                <c:pt idx="388">
                  <c:v>44358</c:v>
                </c:pt>
                <c:pt idx="389">
                  <c:v>44365</c:v>
                </c:pt>
                <c:pt idx="390">
                  <c:v>44372</c:v>
                </c:pt>
                <c:pt idx="391">
                  <c:v>44379</c:v>
                </c:pt>
                <c:pt idx="392">
                  <c:v>44386</c:v>
                </c:pt>
                <c:pt idx="393">
                  <c:v>44393</c:v>
                </c:pt>
                <c:pt idx="394">
                  <c:v>44400</c:v>
                </c:pt>
                <c:pt idx="395">
                  <c:v>44407</c:v>
                </c:pt>
                <c:pt idx="396">
                  <c:v>44414</c:v>
                </c:pt>
                <c:pt idx="397">
                  <c:v>44421</c:v>
                </c:pt>
                <c:pt idx="398">
                  <c:v>44428</c:v>
                </c:pt>
                <c:pt idx="399">
                  <c:v>44435</c:v>
                </c:pt>
                <c:pt idx="400">
                  <c:v>44442</c:v>
                </c:pt>
                <c:pt idx="401">
                  <c:v>44449</c:v>
                </c:pt>
                <c:pt idx="402">
                  <c:v>44456</c:v>
                </c:pt>
                <c:pt idx="403">
                  <c:v>44463</c:v>
                </c:pt>
                <c:pt idx="404">
                  <c:v>44470</c:v>
                </c:pt>
                <c:pt idx="405">
                  <c:v>44477</c:v>
                </c:pt>
                <c:pt idx="406">
                  <c:v>44484</c:v>
                </c:pt>
                <c:pt idx="407">
                  <c:v>44491</c:v>
                </c:pt>
                <c:pt idx="408">
                  <c:v>44498</c:v>
                </c:pt>
                <c:pt idx="409">
                  <c:v>44505</c:v>
                </c:pt>
                <c:pt idx="410">
                  <c:v>44512</c:v>
                </c:pt>
                <c:pt idx="411">
                  <c:v>44519</c:v>
                </c:pt>
                <c:pt idx="412">
                  <c:v>44526</c:v>
                </c:pt>
                <c:pt idx="413">
                  <c:v>44533</c:v>
                </c:pt>
                <c:pt idx="414">
                  <c:v>44540</c:v>
                </c:pt>
                <c:pt idx="415">
                  <c:v>44547</c:v>
                </c:pt>
                <c:pt idx="416">
                  <c:v>44554</c:v>
                </c:pt>
                <c:pt idx="417">
                  <c:v>44561</c:v>
                </c:pt>
                <c:pt idx="418">
                  <c:v>44568</c:v>
                </c:pt>
                <c:pt idx="419">
                  <c:v>44575</c:v>
                </c:pt>
                <c:pt idx="420">
                  <c:v>44582</c:v>
                </c:pt>
                <c:pt idx="421">
                  <c:v>44589</c:v>
                </c:pt>
                <c:pt idx="422">
                  <c:v>44596</c:v>
                </c:pt>
                <c:pt idx="423">
                  <c:v>44603</c:v>
                </c:pt>
                <c:pt idx="424">
                  <c:v>44610</c:v>
                </c:pt>
                <c:pt idx="425">
                  <c:v>44617</c:v>
                </c:pt>
                <c:pt idx="426">
                  <c:v>44624</c:v>
                </c:pt>
                <c:pt idx="427">
                  <c:v>44631</c:v>
                </c:pt>
                <c:pt idx="428">
                  <c:v>44638</c:v>
                </c:pt>
                <c:pt idx="429">
                  <c:v>44645</c:v>
                </c:pt>
                <c:pt idx="430">
                  <c:v>44652</c:v>
                </c:pt>
                <c:pt idx="431">
                  <c:v>44659</c:v>
                </c:pt>
                <c:pt idx="432">
                  <c:v>44666</c:v>
                </c:pt>
                <c:pt idx="433">
                  <c:v>44673</c:v>
                </c:pt>
                <c:pt idx="434">
                  <c:v>44680</c:v>
                </c:pt>
                <c:pt idx="435">
                  <c:v>44687</c:v>
                </c:pt>
                <c:pt idx="436">
                  <c:v>44694</c:v>
                </c:pt>
                <c:pt idx="437">
                  <c:v>44701</c:v>
                </c:pt>
                <c:pt idx="438">
                  <c:v>44708</c:v>
                </c:pt>
                <c:pt idx="439">
                  <c:v>44715</c:v>
                </c:pt>
                <c:pt idx="440">
                  <c:v>44722</c:v>
                </c:pt>
                <c:pt idx="441">
                  <c:v>44729</c:v>
                </c:pt>
                <c:pt idx="442">
                  <c:v>44736</c:v>
                </c:pt>
                <c:pt idx="443">
                  <c:v>44743</c:v>
                </c:pt>
                <c:pt idx="444">
                  <c:v>44750</c:v>
                </c:pt>
                <c:pt idx="445">
                  <c:v>44757</c:v>
                </c:pt>
                <c:pt idx="446">
                  <c:v>44764</c:v>
                </c:pt>
                <c:pt idx="447">
                  <c:v>44771</c:v>
                </c:pt>
                <c:pt idx="448">
                  <c:v>44778</c:v>
                </c:pt>
                <c:pt idx="449">
                  <c:v>44785</c:v>
                </c:pt>
                <c:pt idx="450">
                  <c:v>44792</c:v>
                </c:pt>
                <c:pt idx="451">
                  <c:v>44799</c:v>
                </c:pt>
                <c:pt idx="452">
                  <c:v>44806</c:v>
                </c:pt>
                <c:pt idx="453">
                  <c:v>44813</c:v>
                </c:pt>
                <c:pt idx="454">
                  <c:v>44820</c:v>
                </c:pt>
                <c:pt idx="455">
                  <c:v>44827</c:v>
                </c:pt>
                <c:pt idx="456">
                  <c:v>44834</c:v>
                </c:pt>
                <c:pt idx="457">
                  <c:v>44841</c:v>
                </c:pt>
                <c:pt idx="458">
                  <c:v>44848</c:v>
                </c:pt>
                <c:pt idx="459">
                  <c:v>44855</c:v>
                </c:pt>
                <c:pt idx="460">
                  <c:v>44862</c:v>
                </c:pt>
                <c:pt idx="461">
                  <c:v>44869</c:v>
                </c:pt>
                <c:pt idx="462">
                  <c:v>44876</c:v>
                </c:pt>
                <c:pt idx="463">
                  <c:v>44883</c:v>
                </c:pt>
                <c:pt idx="464">
                  <c:v>44890</c:v>
                </c:pt>
                <c:pt idx="465">
                  <c:v>44897</c:v>
                </c:pt>
                <c:pt idx="466">
                  <c:v>44904</c:v>
                </c:pt>
                <c:pt idx="467">
                  <c:v>44911</c:v>
                </c:pt>
                <c:pt idx="468">
                  <c:v>44918</c:v>
                </c:pt>
                <c:pt idx="469">
                  <c:v>44925</c:v>
                </c:pt>
                <c:pt idx="470">
                  <c:v>44932</c:v>
                </c:pt>
                <c:pt idx="471">
                  <c:v>44939</c:v>
                </c:pt>
                <c:pt idx="472">
                  <c:v>44946</c:v>
                </c:pt>
                <c:pt idx="473">
                  <c:v>44953</c:v>
                </c:pt>
                <c:pt idx="474">
                  <c:v>44960</c:v>
                </c:pt>
                <c:pt idx="475">
                  <c:v>44967</c:v>
                </c:pt>
                <c:pt idx="476">
                  <c:v>44974</c:v>
                </c:pt>
                <c:pt idx="477">
                  <c:v>44981</c:v>
                </c:pt>
                <c:pt idx="478">
                  <c:v>44988</c:v>
                </c:pt>
                <c:pt idx="479">
                  <c:v>44995</c:v>
                </c:pt>
                <c:pt idx="480">
                  <c:v>45002</c:v>
                </c:pt>
                <c:pt idx="481">
                  <c:v>45009</c:v>
                </c:pt>
                <c:pt idx="482">
                  <c:v>45016</c:v>
                </c:pt>
                <c:pt idx="483">
                  <c:v>45023</c:v>
                </c:pt>
                <c:pt idx="484">
                  <c:v>45030</c:v>
                </c:pt>
                <c:pt idx="485">
                  <c:v>45037</c:v>
                </c:pt>
                <c:pt idx="486">
                  <c:v>45044</c:v>
                </c:pt>
                <c:pt idx="487">
                  <c:v>45051</c:v>
                </c:pt>
                <c:pt idx="488">
                  <c:v>45058</c:v>
                </c:pt>
                <c:pt idx="489">
                  <c:v>45065</c:v>
                </c:pt>
                <c:pt idx="490">
                  <c:v>45072</c:v>
                </c:pt>
                <c:pt idx="491">
                  <c:v>45079</c:v>
                </c:pt>
                <c:pt idx="492">
                  <c:v>45086</c:v>
                </c:pt>
                <c:pt idx="493">
                  <c:v>45093</c:v>
                </c:pt>
                <c:pt idx="494">
                  <c:v>45100</c:v>
                </c:pt>
                <c:pt idx="495">
                  <c:v>45107</c:v>
                </c:pt>
                <c:pt idx="496">
                  <c:v>45114</c:v>
                </c:pt>
                <c:pt idx="497">
                  <c:v>45121</c:v>
                </c:pt>
                <c:pt idx="498">
                  <c:v>45128</c:v>
                </c:pt>
                <c:pt idx="499">
                  <c:v>45135</c:v>
                </c:pt>
                <c:pt idx="500">
                  <c:v>45142</c:v>
                </c:pt>
                <c:pt idx="501">
                  <c:v>45149</c:v>
                </c:pt>
                <c:pt idx="502">
                  <c:v>45156</c:v>
                </c:pt>
                <c:pt idx="503">
                  <c:v>45163</c:v>
                </c:pt>
                <c:pt idx="504">
                  <c:v>45170</c:v>
                </c:pt>
                <c:pt idx="505">
                  <c:v>45177</c:v>
                </c:pt>
                <c:pt idx="506">
                  <c:v>45184</c:v>
                </c:pt>
                <c:pt idx="507">
                  <c:v>45191</c:v>
                </c:pt>
                <c:pt idx="508">
                  <c:v>45198</c:v>
                </c:pt>
                <c:pt idx="509">
                  <c:v>45205</c:v>
                </c:pt>
                <c:pt idx="510">
                  <c:v>45212</c:v>
                </c:pt>
                <c:pt idx="511">
                  <c:v>45219</c:v>
                </c:pt>
                <c:pt idx="512">
                  <c:v>45226</c:v>
                </c:pt>
                <c:pt idx="513">
                  <c:v>45233</c:v>
                </c:pt>
                <c:pt idx="514">
                  <c:v>45240</c:v>
                </c:pt>
                <c:pt idx="515">
                  <c:v>45247</c:v>
                </c:pt>
                <c:pt idx="516">
                  <c:v>45254</c:v>
                </c:pt>
                <c:pt idx="517">
                  <c:v>45261</c:v>
                </c:pt>
                <c:pt idx="518">
                  <c:v>45268</c:v>
                </c:pt>
                <c:pt idx="519">
                  <c:v>45275</c:v>
                </c:pt>
                <c:pt idx="520">
                  <c:v>45282</c:v>
                </c:pt>
                <c:pt idx="521">
                  <c:v>45289</c:v>
                </c:pt>
                <c:pt idx="522">
                  <c:v>45296</c:v>
                </c:pt>
                <c:pt idx="523">
                  <c:v>45303</c:v>
                </c:pt>
                <c:pt idx="524">
                  <c:v>45310</c:v>
                </c:pt>
                <c:pt idx="525">
                  <c:v>45317</c:v>
                </c:pt>
                <c:pt idx="526">
                  <c:v>45324</c:v>
                </c:pt>
                <c:pt idx="527">
                  <c:v>45331</c:v>
                </c:pt>
                <c:pt idx="528">
                  <c:v>45338</c:v>
                </c:pt>
                <c:pt idx="529">
                  <c:v>45345</c:v>
                </c:pt>
                <c:pt idx="530">
                  <c:v>45352</c:v>
                </c:pt>
                <c:pt idx="531">
                  <c:v>45359</c:v>
                </c:pt>
                <c:pt idx="532">
                  <c:v>45366</c:v>
                </c:pt>
                <c:pt idx="533">
                  <c:v>45373</c:v>
                </c:pt>
                <c:pt idx="534">
                  <c:v>45380</c:v>
                </c:pt>
                <c:pt idx="535">
                  <c:v>45387</c:v>
                </c:pt>
                <c:pt idx="536">
                  <c:v>45394</c:v>
                </c:pt>
                <c:pt idx="537">
                  <c:v>45401</c:v>
                </c:pt>
                <c:pt idx="538">
                  <c:v>45408</c:v>
                </c:pt>
                <c:pt idx="539">
                  <c:v>45415</c:v>
                </c:pt>
                <c:pt idx="540">
                  <c:v>45422</c:v>
                </c:pt>
                <c:pt idx="541">
                  <c:v>45429</c:v>
                </c:pt>
                <c:pt idx="542">
                  <c:v>45436</c:v>
                </c:pt>
                <c:pt idx="543">
                  <c:v>45443</c:v>
                </c:pt>
                <c:pt idx="544">
                  <c:v>45450</c:v>
                </c:pt>
                <c:pt idx="545">
                  <c:v>45457</c:v>
                </c:pt>
                <c:pt idx="546">
                  <c:v>45464</c:v>
                </c:pt>
                <c:pt idx="547">
                  <c:v>45471</c:v>
                </c:pt>
                <c:pt idx="548">
                  <c:v>45478</c:v>
                </c:pt>
                <c:pt idx="549">
                  <c:v>45485</c:v>
                </c:pt>
                <c:pt idx="550">
                  <c:v>45492</c:v>
                </c:pt>
                <c:pt idx="551">
                  <c:v>45499</c:v>
                </c:pt>
                <c:pt idx="552">
                  <c:v>45506</c:v>
                </c:pt>
                <c:pt idx="553">
                  <c:v>45513</c:v>
                </c:pt>
                <c:pt idx="554">
                  <c:v>45520</c:v>
                </c:pt>
                <c:pt idx="555">
                  <c:v>45527</c:v>
                </c:pt>
                <c:pt idx="556">
                  <c:v>45534</c:v>
                </c:pt>
                <c:pt idx="557">
                  <c:v>45541</c:v>
                </c:pt>
                <c:pt idx="558">
                  <c:v>45548</c:v>
                </c:pt>
                <c:pt idx="559">
                  <c:v>45555</c:v>
                </c:pt>
                <c:pt idx="560">
                  <c:v>45562</c:v>
                </c:pt>
                <c:pt idx="561">
                  <c:v>45569</c:v>
                </c:pt>
                <c:pt idx="562">
                  <c:v>45576</c:v>
                </c:pt>
                <c:pt idx="563">
                  <c:v>45583</c:v>
                </c:pt>
                <c:pt idx="564">
                  <c:v>45590</c:v>
                </c:pt>
                <c:pt idx="565">
                  <c:v>45597</c:v>
                </c:pt>
                <c:pt idx="566">
                  <c:v>45604</c:v>
                </c:pt>
                <c:pt idx="567">
                  <c:v>45611</c:v>
                </c:pt>
                <c:pt idx="568">
                  <c:v>45618</c:v>
                </c:pt>
                <c:pt idx="569">
                  <c:v>45625</c:v>
                </c:pt>
                <c:pt idx="570">
                  <c:v>45632</c:v>
                </c:pt>
                <c:pt idx="571">
                  <c:v>45639</c:v>
                </c:pt>
                <c:pt idx="572">
                  <c:v>45646</c:v>
                </c:pt>
                <c:pt idx="573">
                  <c:v>45653</c:v>
                </c:pt>
                <c:pt idx="574">
                  <c:v>45660</c:v>
                </c:pt>
                <c:pt idx="575">
                  <c:v>45667</c:v>
                </c:pt>
                <c:pt idx="576">
                  <c:v>45674</c:v>
                </c:pt>
                <c:pt idx="577">
                  <c:v>45681</c:v>
                </c:pt>
                <c:pt idx="578">
                  <c:v>45688</c:v>
                </c:pt>
                <c:pt idx="579">
                  <c:v>45695</c:v>
                </c:pt>
                <c:pt idx="580">
                  <c:v>45702</c:v>
                </c:pt>
                <c:pt idx="581">
                  <c:v>45709</c:v>
                </c:pt>
                <c:pt idx="582">
                  <c:v>45716</c:v>
                </c:pt>
                <c:pt idx="583">
                  <c:v>45723</c:v>
                </c:pt>
                <c:pt idx="584">
                  <c:v>45730</c:v>
                </c:pt>
                <c:pt idx="585">
                  <c:v>45737</c:v>
                </c:pt>
                <c:pt idx="586">
                  <c:v>45744</c:v>
                </c:pt>
                <c:pt idx="587">
                  <c:v>45751</c:v>
                </c:pt>
                <c:pt idx="588">
                  <c:v>45758</c:v>
                </c:pt>
                <c:pt idx="589">
                  <c:v>45765</c:v>
                </c:pt>
                <c:pt idx="590">
                  <c:v>45772</c:v>
                </c:pt>
                <c:pt idx="591">
                  <c:v>45779</c:v>
                </c:pt>
                <c:pt idx="592">
                  <c:v>45786</c:v>
                </c:pt>
                <c:pt idx="593">
                  <c:v>45793</c:v>
                </c:pt>
                <c:pt idx="594">
                  <c:v>45800</c:v>
                </c:pt>
                <c:pt idx="595">
                  <c:v>45807</c:v>
                </c:pt>
                <c:pt idx="596">
                  <c:v>45814</c:v>
                </c:pt>
                <c:pt idx="597">
                  <c:v>45821</c:v>
                </c:pt>
                <c:pt idx="598">
                  <c:v>45828</c:v>
                </c:pt>
                <c:pt idx="599">
                  <c:v>45835</c:v>
                </c:pt>
                <c:pt idx="600">
                  <c:v>45842</c:v>
                </c:pt>
                <c:pt idx="601">
                  <c:v>45849</c:v>
                </c:pt>
                <c:pt idx="602">
                  <c:v>45856</c:v>
                </c:pt>
                <c:pt idx="603">
                  <c:v>45863</c:v>
                </c:pt>
                <c:pt idx="604">
                  <c:v>45870</c:v>
                </c:pt>
                <c:pt idx="605">
                  <c:v>45877</c:v>
                </c:pt>
                <c:pt idx="606">
                  <c:v>45884</c:v>
                </c:pt>
                <c:pt idx="607">
                  <c:v>45891</c:v>
                </c:pt>
                <c:pt idx="608">
                  <c:v>45898</c:v>
                </c:pt>
                <c:pt idx="609">
                  <c:v>45905</c:v>
                </c:pt>
                <c:pt idx="610">
                  <c:v>45912</c:v>
                </c:pt>
                <c:pt idx="611">
                  <c:v>45919</c:v>
                </c:pt>
                <c:pt idx="612">
                  <c:v>45926</c:v>
                </c:pt>
                <c:pt idx="613">
                  <c:v>45933</c:v>
                </c:pt>
                <c:pt idx="614">
                  <c:v>45940</c:v>
                </c:pt>
                <c:pt idx="615">
                  <c:v>45947</c:v>
                </c:pt>
                <c:pt idx="616">
                  <c:v>45954</c:v>
                </c:pt>
                <c:pt idx="617">
                  <c:v>45961</c:v>
                </c:pt>
                <c:pt idx="618">
                  <c:v>45968</c:v>
                </c:pt>
                <c:pt idx="619">
                  <c:v>45975</c:v>
                </c:pt>
                <c:pt idx="620">
                  <c:v>45982</c:v>
                </c:pt>
                <c:pt idx="621">
                  <c:v>45989</c:v>
                </c:pt>
                <c:pt idx="622">
                  <c:v>45996</c:v>
                </c:pt>
                <c:pt idx="623">
                  <c:v>46003</c:v>
                </c:pt>
                <c:pt idx="624">
                  <c:v>46010</c:v>
                </c:pt>
                <c:pt idx="625">
                  <c:v>46017</c:v>
                </c:pt>
                <c:pt idx="626">
                  <c:v>46024</c:v>
                </c:pt>
                <c:pt idx="627">
                  <c:v>46031</c:v>
                </c:pt>
                <c:pt idx="628">
                  <c:v>46038</c:v>
                </c:pt>
                <c:pt idx="629">
                  <c:v>46045</c:v>
                </c:pt>
                <c:pt idx="630">
                  <c:v>46052</c:v>
                </c:pt>
                <c:pt idx="631">
                  <c:v>46059</c:v>
                </c:pt>
                <c:pt idx="632">
                  <c:v>46066</c:v>
                </c:pt>
                <c:pt idx="633">
                  <c:v>46073</c:v>
                </c:pt>
                <c:pt idx="634">
                  <c:v>46080</c:v>
                </c:pt>
                <c:pt idx="635">
                  <c:v>46087</c:v>
                </c:pt>
                <c:pt idx="636">
                  <c:v>46094</c:v>
                </c:pt>
                <c:pt idx="637">
                  <c:v>46101</c:v>
                </c:pt>
                <c:pt idx="638">
                  <c:v>46108</c:v>
                </c:pt>
                <c:pt idx="639">
                  <c:v>46115</c:v>
                </c:pt>
                <c:pt idx="640">
                  <c:v>46122</c:v>
                </c:pt>
                <c:pt idx="641">
                  <c:v>46129</c:v>
                </c:pt>
                <c:pt idx="642">
                  <c:v>46136</c:v>
                </c:pt>
                <c:pt idx="643">
                  <c:v>46143</c:v>
                </c:pt>
                <c:pt idx="644">
                  <c:v>46150</c:v>
                </c:pt>
                <c:pt idx="645">
                  <c:v>46157</c:v>
                </c:pt>
                <c:pt idx="646">
                  <c:v>46164</c:v>
                </c:pt>
                <c:pt idx="647">
                  <c:v>46171</c:v>
                </c:pt>
                <c:pt idx="648">
                  <c:v>46178</c:v>
                </c:pt>
                <c:pt idx="649">
                  <c:v>46185</c:v>
                </c:pt>
                <c:pt idx="650">
                  <c:v>46192</c:v>
                </c:pt>
                <c:pt idx="651">
                  <c:v>46199</c:v>
                </c:pt>
                <c:pt idx="652">
                  <c:v>46206</c:v>
                </c:pt>
                <c:pt idx="653">
                  <c:v>46213</c:v>
                </c:pt>
                <c:pt idx="654">
                  <c:v>46220</c:v>
                </c:pt>
                <c:pt idx="655">
                  <c:v>46227</c:v>
                </c:pt>
                <c:pt idx="656">
                  <c:v>46234</c:v>
                </c:pt>
                <c:pt idx="657">
                  <c:v>46241</c:v>
                </c:pt>
                <c:pt idx="658">
                  <c:v>46248</c:v>
                </c:pt>
                <c:pt idx="659">
                  <c:v>46255</c:v>
                </c:pt>
                <c:pt idx="660">
                  <c:v>46262</c:v>
                </c:pt>
                <c:pt idx="661">
                  <c:v>46269</c:v>
                </c:pt>
                <c:pt idx="662">
                  <c:v>46276</c:v>
                </c:pt>
                <c:pt idx="663">
                  <c:v>46283</c:v>
                </c:pt>
                <c:pt idx="664">
                  <c:v>46290</c:v>
                </c:pt>
                <c:pt idx="665">
                  <c:v>46297</c:v>
                </c:pt>
                <c:pt idx="666">
                  <c:v>46304</c:v>
                </c:pt>
                <c:pt idx="667">
                  <c:v>46311</c:v>
                </c:pt>
                <c:pt idx="668">
                  <c:v>46318</c:v>
                </c:pt>
                <c:pt idx="669">
                  <c:v>46325</c:v>
                </c:pt>
                <c:pt idx="670">
                  <c:v>46332</c:v>
                </c:pt>
                <c:pt idx="671">
                  <c:v>46339</c:v>
                </c:pt>
                <c:pt idx="672">
                  <c:v>46346</c:v>
                </c:pt>
                <c:pt idx="673">
                  <c:v>46353</c:v>
                </c:pt>
                <c:pt idx="674">
                  <c:v>46360</c:v>
                </c:pt>
                <c:pt idx="675">
                  <c:v>46367</c:v>
                </c:pt>
                <c:pt idx="676">
                  <c:v>46374</c:v>
                </c:pt>
                <c:pt idx="677">
                  <c:v>46381</c:v>
                </c:pt>
              </c:numCache>
            </c:numRef>
          </c:cat>
          <c:val>
            <c:numRef>
              <c:f>'[중립금리 논쟁.xlsx]Sheet1'!$S$738:$S$1415</c:f>
              <c:numCache>
                <c:formatCode>General</c:formatCode>
                <c:ptCount val="678"/>
                <c:pt idx="555">
                  <c:v>4.375</c:v>
                </c:pt>
                <c:pt idx="556">
                  <c:v>4.375</c:v>
                </c:pt>
                <c:pt idx="557">
                  <c:v>4.375</c:v>
                </c:pt>
                <c:pt idx="558">
                  <c:v>4.375</c:v>
                </c:pt>
                <c:pt idx="559">
                  <c:v>4.375</c:v>
                </c:pt>
                <c:pt idx="560">
                  <c:v>4.375</c:v>
                </c:pt>
                <c:pt idx="561">
                  <c:v>4.375</c:v>
                </c:pt>
                <c:pt idx="562">
                  <c:v>4.375</c:v>
                </c:pt>
                <c:pt idx="563">
                  <c:v>4.375</c:v>
                </c:pt>
                <c:pt idx="564">
                  <c:v>4.375</c:v>
                </c:pt>
                <c:pt idx="565">
                  <c:v>4.375</c:v>
                </c:pt>
                <c:pt idx="566">
                  <c:v>4.375</c:v>
                </c:pt>
                <c:pt idx="567">
                  <c:v>4.375</c:v>
                </c:pt>
                <c:pt idx="568">
                  <c:v>4.375</c:v>
                </c:pt>
                <c:pt idx="569">
                  <c:v>4.375</c:v>
                </c:pt>
                <c:pt idx="570">
                  <c:v>4.375</c:v>
                </c:pt>
                <c:pt idx="571">
                  <c:v>4.375</c:v>
                </c:pt>
                <c:pt idx="572">
                  <c:v>4.375</c:v>
                </c:pt>
                <c:pt idx="573">
                  <c:v>4.375</c:v>
                </c:pt>
                <c:pt idx="574">
                  <c:v>3.375</c:v>
                </c:pt>
                <c:pt idx="575">
                  <c:v>3.375</c:v>
                </c:pt>
                <c:pt idx="576">
                  <c:v>3.375</c:v>
                </c:pt>
                <c:pt idx="577">
                  <c:v>3.375</c:v>
                </c:pt>
                <c:pt idx="578">
                  <c:v>3.375</c:v>
                </c:pt>
                <c:pt idx="579">
                  <c:v>3.375</c:v>
                </c:pt>
                <c:pt idx="580">
                  <c:v>3.375</c:v>
                </c:pt>
                <c:pt idx="581">
                  <c:v>3.375</c:v>
                </c:pt>
                <c:pt idx="582">
                  <c:v>3.375</c:v>
                </c:pt>
                <c:pt idx="583">
                  <c:v>3.375</c:v>
                </c:pt>
                <c:pt idx="584">
                  <c:v>3.375</c:v>
                </c:pt>
                <c:pt idx="585">
                  <c:v>3.375</c:v>
                </c:pt>
                <c:pt idx="586">
                  <c:v>3.375</c:v>
                </c:pt>
                <c:pt idx="587">
                  <c:v>3.375</c:v>
                </c:pt>
                <c:pt idx="588">
                  <c:v>3.375</c:v>
                </c:pt>
                <c:pt idx="589">
                  <c:v>3.375</c:v>
                </c:pt>
                <c:pt idx="590">
                  <c:v>3.375</c:v>
                </c:pt>
                <c:pt idx="591">
                  <c:v>3.375</c:v>
                </c:pt>
                <c:pt idx="592">
                  <c:v>3.375</c:v>
                </c:pt>
                <c:pt idx="593">
                  <c:v>3.375</c:v>
                </c:pt>
                <c:pt idx="594">
                  <c:v>3.375</c:v>
                </c:pt>
                <c:pt idx="595">
                  <c:v>3.375</c:v>
                </c:pt>
                <c:pt idx="596">
                  <c:v>3.375</c:v>
                </c:pt>
                <c:pt idx="597">
                  <c:v>3.375</c:v>
                </c:pt>
                <c:pt idx="598">
                  <c:v>3.375</c:v>
                </c:pt>
                <c:pt idx="599">
                  <c:v>3.375</c:v>
                </c:pt>
                <c:pt idx="600">
                  <c:v>3.375</c:v>
                </c:pt>
                <c:pt idx="601">
                  <c:v>3.375</c:v>
                </c:pt>
                <c:pt idx="602">
                  <c:v>3.375</c:v>
                </c:pt>
                <c:pt idx="603">
                  <c:v>3.375</c:v>
                </c:pt>
                <c:pt idx="604">
                  <c:v>3.375</c:v>
                </c:pt>
                <c:pt idx="605">
                  <c:v>3.375</c:v>
                </c:pt>
                <c:pt idx="606">
                  <c:v>3.375</c:v>
                </c:pt>
                <c:pt idx="607">
                  <c:v>3.375</c:v>
                </c:pt>
                <c:pt idx="608">
                  <c:v>3.375</c:v>
                </c:pt>
                <c:pt idx="609">
                  <c:v>3.375</c:v>
                </c:pt>
                <c:pt idx="610">
                  <c:v>3.375</c:v>
                </c:pt>
                <c:pt idx="611">
                  <c:v>3.375</c:v>
                </c:pt>
                <c:pt idx="612">
                  <c:v>3.375</c:v>
                </c:pt>
                <c:pt idx="613">
                  <c:v>3.375</c:v>
                </c:pt>
                <c:pt idx="614">
                  <c:v>3.375</c:v>
                </c:pt>
                <c:pt idx="615">
                  <c:v>3.375</c:v>
                </c:pt>
                <c:pt idx="616">
                  <c:v>3.375</c:v>
                </c:pt>
                <c:pt idx="617">
                  <c:v>3.375</c:v>
                </c:pt>
                <c:pt idx="618">
                  <c:v>3.375</c:v>
                </c:pt>
                <c:pt idx="619">
                  <c:v>3.375</c:v>
                </c:pt>
                <c:pt idx="620">
                  <c:v>3.375</c:v>
                </c:pt>
                <c:pt idx="621">
                  <c:v>3.375</c:v>
                </c:pt>
                <c:pt idx="622">
                  <c:v>3.375</c:v>
                </c:pt>
                <c:pt idx="623">
                  <c:v>3.375</c:v>
                </c:pt>
                <c:pt idx="624">
                  <c:v>3.375</c:v>
                </c:pt>
                <c:pt idx="625">
                  <c:v>3.375</c:v>
                </c:pt>
                <c:pt idx="626">
                  <c:v>2.875</c:v>
                </c:pt>
                <c:pt idx="627">
                  <c:v>2.875</c:v>
                </c:pt>
                <c:pt idx="628">
                  <c:v>2.875</c:v>
                </c:pt>
                <c:pt idx="629">
                  <c:v>2.875</c:v>
                </c:pt>
                <c:pt idx="630">
                  <c:v>2.875</c:v>
                </c:pt>
                <c:pt idx="631">
                  <c:v>2.875</c:v>
                </c:pt>
                <c:pt idx="632">
                  <c:v>2.875</c:v>
                </c:pt>
                <c:pt idx="633">
                  <c:v>2.875</c:v>
                </c:pt>
                <c:pt idx="634">
                  <c:v>2.875</c:v>
                </c:pt>
                <c:pt idx="635">
                  <c:v>2.875</c:v>
                </c:pt>
                <c:pt idx="636">
                  <c:v>2.875</c:v>
                </c:pt>
                <c:pt idx="637">
                  <c:v>2.875</c:v>
                </c:pt>
                <c:pt idx="638">
                  <c:v>2.875</c:v>
                </c:pt>
                <c:pt idx="639">
                  <c:v>2.875</c:v>
                </c:pt>
                <c:pt idx="640">
                  <c:v>2.875</c:v>
                </c:pt>
                <c:pt idx="641">
                  <c:v>2.875</c:v>
                </c:pt>
                <c:pt idx="642">
                  <c:v>2.875</c:v>
                </c:pt>
                <c:pt idx="643">
                  <c:v>2.875</c:v>
                </c:pt>
                <c:pt idx="644">
                  <c:v>2.875</c:v>
                </c:pt>
                <c:pt idx="645">
                  <c:v>2.875</c:v>
                </c:pt>
                <c:pt idx="646">
                  <c:v>2.875</c:v>
                </c:pt>
                <c:pt idx="647">
                  <c:v>2.875</c:v>
                </c:pt>
                <c:pt idx="648">
                  <c:v>2.875</c:v>
                </c:pt>
                <c:pt idx="649">
                  <c:v>2.875</c:v>
                </c:pt>
                <c:pt idx="650">
                  <c:v>2.875</c:v>
                </c:pt>
                <c:pt idx="651">
                  <c:v>2.875</c:v>
                </c:pt>
                <c:pt idx="652">
                  <c:v>2.875</c:v>
                </c:pt>
                <c:pt idx="653">
                  <c:v>2.875</c:v>
                </c:pt>
                <c:pt idx="654">
                  <c:v>2.875</c:v>
                </c:pt>
                <c:pt idx="655">
                  <c:v>2.875</c:v>
                </c:pt>
                <c:pt idx="656">
                  <c:v>2.875</c:v>
                </c:pt>
                <c:pt idx="657">
                  <c:v>2.875</c:v>
                </c:pt>
                <c:pt idx="658">
                  <c:v>2.875</c:v>
                </c:pt>
                <c:pt idx="659">
                  <c:v>2.875</c:v>
                </c:pt>
                <c:pt idx="660">
                  <c:v>2.875</c:v>
                </c:pt>
                <c:pt idx="661">
                  <c:v>2.875</c:v>
                </c:pt>
                <c:pt idx="662">
                  <c:v>2.875</c:v>
                </c:pt>
                <c:pt idx="663">
                  <c:v>2.875</c:v>
                </c:pt>
                <c:pt idx="664">
                  <c:v>2.875</c:v>
                </c:pt>
                <c:pt idx="665">
                  <c:v>2.875</c:v>
                </c:pt>
                <c:pt idx="666">
                  <c:v>2.875</c:v>
                </c:pt>
                <c:pt idx="667">
                  <c:v>2.875</c:v>
                </c:pt>
                <c:pt idx="668">
                  <c:v>2.875</c:v>
                </c:pt>
                <c:pt idx="669">
                  <c:v>2.875</c:v>
                </c:pt>
                <c:pt idx="670">
                  <c:v>2.875</c:v>
                </c:pt>
                <c:pt idx="671">
                  <c:v>2.875</c:v>
                </c:pt>
                <c:pt idx="672">
                  <c:v>2.875</c:v>
                </c:pt>
                <c:pt idx="673">
                  <c:v>2.875</c:v>
                </c:pt>
                <c:pt idx="674">
                  <c:v>2.875</c:v>
                </c:pt>
                <c:pt idx="675">
                  <c:v>2.875</c:v>
                </c:pt>
                <c:pt idx="676">
                  <c:v>2.875</c:v>
                </c:pt>
                <c:pt idx="677">
                  <c:v>2.875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6FA9-460A-AFB1-5CA648AAA6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7919488"/>
        <c:axId val="267924896"/>
      </c:lineChart>
      <c:dateAx>
        <c:axId val="267919488"/>
        <c:scaling>
          <c:orientation val="minMax"/>
          <c:max val="46387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yy" sourceLinked="0"/>
        <c:majorTickMark val="out"/>
        <c:minorTickMark val="none"/>
        <c:tickLblPos val="nextTo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endParaRPr lang="ko-KR"/>
          </a:p>
        </c:txPr>
        <c:crossAx val="267924896"/>
        <c:crosses val="autoZero"/>
        <c:auto val="1"/>
        <c:lblOffset val="100"/>
        <c:baseTimeUnit val="days"/>
        <c:majorUnit val="1"/>
        <c:majorTimeUnit val="years"/>
      </c:dateAx>
      <c:valAx>
        <c:axId val="2679248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3175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endParaRPr lang="ko-KR"/>
          </a:p>
        </c:txPr>
        <c:crossAx val="267919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8.1086092308636865E-2"/>
          <c:y val="3.81557964930717E-2"/>
          <c:w val="0.45528282298046074"/>
          <c:h val="0.28476308521828414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삼성긴고딕OTF Light"/>
              <a:ea typeface="삼성긴고딕OTF Light"/>
              <a:cs typeface="삼성긴고딕OTF Light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 w="25400" cap="flat" cmpd="sng" algn="ctr">
      <a:noFill/>
      <a:round/>
    </a:ln>
    <a:effectLst/>
  </c:spPr>
  <c:txPr>
    <a:bodyPr/>
    <a:lstStyle/>
    <a:p>
      <a:pPr>
        <a:defRPr sz="900">
          <a:solidFill>
            <a:srgbClr val="000000"/>
          </a:solidFill>
          <a:latin typeface="삼성긴고딕OTF Light"/>
          <a:ea typeface="삼성긴고딕OTF Light"/>
          <a:cs typeface="삼성긴고딕OTF Light"/>
        </a:defRPr>
      </a:pPr>
      <a:endParaRPr lang="ko-KR"/>
    </a:p>
  </c:txPr>
  <c:externalData r:id="rId4">
    <c:autoUpdate val="0"/>
  </c:externalData>
  <c:userShapes r:id="rId5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994065281899111E-2"/>
          <c:y val="0.14421052631578948"/>
          <c:w val="0.88964391691394673"/>
          <c:h val="0.77639097744360908"/>
        </c:manualLayout>
      </c:layout>
      <c:lineChart>
        <c:grouping val="standard"/>
        <c:varyColors val="0"/>
        <c:ser>
          <c:idx val="0"/>
          <c:order val="0"/>
          <c:tx>
            <c:v>연준 기준금리 </c:v>
          </c:tx>
          <c:spPr>
            <a:ln w="19050" cap="rnd">
              <a:solidFill>
                <a:srgbClr val="0046DE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'[중립금리 논쟁.xlsx]Sheet2'!$A$48:$A$191</c:f>
              <c:numCache>
                <c:formatCode>m/d/yyyy</c:formatCode>
                <c:ptCount val="144"/>
                <c:pt idx="0">
                  <c:v>32962</c:v>
                </c:pt>
                <c:pt idx="1">
                  <c:v>33053</c:v>
                </c:pt>
                <c:pt idx="2">
                  <c:v>33144</c:v>
                </c:pt>
                <c:pt idx="3">
                  <c:v>33238</c:v>
                </c:pt>
                <c:pt idx="4">
                  <c:v>33326</c:v>
                </c:pt>
                <c:pt idx="5">
                  <c:v>33417</c:v>
                </c:pt>
                <c:pt idx="6">
                  <c:v>33511</c:v>
                </c:pt>
                <c:pt idx="7">
                  <c:v>33603</c:v>
                </c:pt>
                <c:pt idx="8">
                  <c:v>33694</c:v>
                </c:pt>
                <c:pt idx="9">
                  <c:v>33785</c:v>
                </c:pt>
                <c:pt idx="10">
                  <c:v>33877</c:v>
                </c:pt>
                <c:pt idx="11">
                  <c:v>33969</c:v>
                </c:pt>
                <c:pt idx="12">
                  <c:v>34059</c:v>
                </c:pt>
                <c:pt idx="13">
                  <c:v>34150</c:v>
                </c:pt>
                <c:pt idx="14">
                  <c:v>34242</c:v>
                </c:pt>
                <c:pt idx="15">
                  <c:v>34334</c:v>
                </c:pt>
                <c:pt idx="16">
                  <c:v>34424</c:v>
                </c:pt>
                <c:pt idx="17">
                  <c:v>34515</c:v>
                </c:pt>
                <c:pt idx="18">
                  <c:v>34607</c:v>
                </c:pt>
                <c:pt idx="19">
                  <c:v>34698</c:v>
                </c:pt>
                <c:pt idx="20">
                  <c:v>34789</c:v>
                </c:pt>
                <c:pt idx="21">
                  <c:v>34880</c:v>
                </c:pt>
                <c:pt idx="22">
                  <c:v>34971</c:v>
                </c:pt>
                <c:pt idx="23">
                  <c:v>35062</c:v>
                </c:pt>
                <c:pt idx="24">
                  <c:v>35153</c:v>
                </c:pt>
                <c:pt idx="25">
                  <c:v>35244</c:v>
                </c:pt>
                <c:pt idx="26">
                  <c:v>35338</c:v>
                </c:pt>
                <c:pt idx="27">
                  <c:v>35430</c:v>
                </c:pt>
                <c:pt idx="28">
                  <c:v>35520</c:v>
                </c:pt>
                <c:pt idx="29">
                  <c:v>35611</c:v>
                </c:pt>
                <c:pt idx="30">
                  <c:v>35703</c:v>
                </c:pt>
                <c:pt idx="31">
                  <c:v>35795</c:v>
                </c:pt>
                <c:pt idx="32">
                  <c:v>35885</c:v>
                </c:pt>
                <c:pt idx="33">
                  <c:v>35976</c:v>
                </c:pt>
                <c:pt idx="34">
                  <c:v>36068</c:v>
                </c:pt>
                <c:pt idx="35">
                  <c:v>36160</c:v>
                </c:pt>
                <c:pt idx="36">
                  <c:v>36250</c:v>
                </c:pt>
                <c:pt idx="37">
                  <c:v>36341</c:v>
                </c:pt>
                <c:pt idx="38">
                  <c:v>36433</c:v>
                </c:pt>
                <c:pt idx="39">
                  <c:v>36525</c:v>
                </c:pt>
                <c:pt idx="40">
                  <c:v>36616</c:v>
                </c:pt>
                <c:pt idx="41">
                  <c:v>36707</c:v>
                </c:pt>
                <c:pt idx="42">
                  <c:v>36798</c:v>
                </c:pt>
                <c:pt idx="43">
                  <c:v>36889</c:v>
                </c:pt>
                <c:pt idx="44">
                  <c:v>36980</c:v>
                </c:pt>
                <c:pt idx="45">
                  <c:v>37071</c:v>
                </c:pt>
                <c:pt idx="46">
                  <c:v>37162</c:v>
                </c:pt>
                <c:pt idx="47">
                  <c:v>37256</c:v>
                </c:pt>
                <c:pt idx="48">
                  <c:v>37344</c:v>
                </c:pt>
                <c:pt idx="49">
                  <c:v>37435</c:v>
                </c:pt>
                <c:pt idx="50">
                  <c:v>37529</c:v>
                </c:pt>
                <c:pt idx="51">
                  <c:v>37621</c:v>
                </c:pt>
                <c:pt idx="52">
                  <c:v>37711</c:v>
                </c:pt>
                <c:pt idx="53">
                  <c:v>37802</c:v>
                </c:pt>
                <c:pt idx="54">
                  <c:v>37894</c:v>
                </c:pt>
                <c:pt idx="55">
                  <c:v>37986</c:v>
                </c:pt>
                <c:pt idx="56">
                  <c:v>38077</c:v>
                </c:pt>
                <c:pt idx="57">
                  <c:v>38168</c:v>
                </c:pt>
                <c:pt idx="58">
                  <c:v>38260</c:v>
                </c:pt>
                <c:pt idx="59">
                  <c:v>38352</c:v>
                </c:pt>
                <c:pt idx="60">
                  <c:v>38442</c:v>
                </c:pt>
                <c:pt idx="61">
                  <c:v>38533</c:v>
                </c:pt>
                <c:pt idx="62">
                  <c:v>38625</c:v>
                </c:pt>
                <c:pt idx="63">
                  <c:v>38716</c:v>
                </c:pt>
                <c:pt idx="64">
                  <c:v>38807</c:v>
                </c:pt>
                <c:pt idx="65">
                  <c:v>38898</c:v>
                </c:pt>
                <c:pt idx="66">
                  <c:v>38989</c:v>
                </c:pt>
                <c:pt idx="67">
                  <c:v>39080</c:v>
                </c:pt>
                <c:pt idx="68">
                  <c:v>39171</c:v>
                </c:pt>
                <c:pt idx="69">
                  <c:v>39262</c:v>
                </c:pt>
                <c:pt idx="70">
                  <c:v>39353</c:v>
                </c:pt>
                <c:pt idx="71">
                  <c:v>39447</c:v>
                </c:pt>
                <c:pt idx="72">
                  <c:v>39538</c:v>
                </c:pt>
                <c:pt idx="73">
                  <c:v>39629</c:v>
                </c:pt>
                <c:pt idx="74">
                  <c:v>39721</c:v>
                </c:pt>
                <c:pt idx="75">
                  <c:v>39813</c:v>
                </c:pt>
                <c:pt idx="76">
                  <c:v>39903</c:v>
                </c:pt>
                <c:pt idx="77">
                  <c:v>39994</c:v>
                </c:pt>
                <c:pt idx="78">
                  <c:v>40086</c:v>
                </c:pt>
                <c:pt idx="79">
                  <c:v>40178</c:v>
                </c:pt>
                <c:pt idx="80">
                  <c:v>40268</c:v>
                </c:pt>
                <c:pt idx="81">
                  <c:v>40359</c:v>
                </c:pt>
                <c:pt idx="82">
                  <c:v>40451</c:v>
                </c:pt>
                <c:pt idx="83">
                  <c:v>40543</c:v>
                </c:pt>
                <c:pt idx="84">
                  <c:v>40633</c:v>
                </c:pt>
                <c:pt idx="85">
                  <c:v>40724</c:v>
                </c:pt>
                <c:pt idx="86">
                  <c:v>40816</c:v>
                </c:pt>
                <c:pt idx="87">
                  <c:v>40907</c:v>
                </c:pt>
                <c:pt idx="88">
                  <c:v>40998</c:v>
                </c:pt>
                <c:pt idx="89">
                  <c:v>41089</c:v>
                </c:pt>
                <c:pt idx="90">
                  <c:v>41180</c:v>
                </c:pt>
                <c:pt idx="91">
                  <c:v>41274</c:v>
                </c:pt>
                <c:pt idx="92">
                  <c:v>41362</c:v>
                </c:pt>
                <c:pt idx="93">
                  <c:v>41453</c:v>
                </c:pt>
                <c:pt idx="94">
                  <c:v>41547</c:v>
                </c:pt>
                <c:pt idx="95">
                  <c:v>41639</c:v>
                </c:pt>
                <c:pt idx="96">
                  <c:v>41729</c:v>
                </c:pt>
                <c:pt idx="97">
                  <c:v>41820</c:v>
                </c:pt>
                <c:pt idx="98">
                  <c:v>41912</c:v>
                </c:pt>
                <c:pt idx="99">
                  <c:v>42004</c:v>
                </c:pt>
                <c:pt idx="100">
                  <c:v>42094</c:v>
                </c:pt>
                <c:pt idx="101">
                  <c:v>42185</c:v>
                </c:pt>
                <c:pt idx="102">
                  <c:v>42277</c:v>
                </c:pt>
                <c:pt idx="103">
                  <c:v>42369</c:v>
                </c:pt>
                <c:pt idx="104">
                  <c:v>42460</c:v>
                </c:pt>
                <c:pt idx="105">
                  <c:v>42551</c:v>
                </c:pt>
                <c:pt idx="106">
                  <c:v>42643</c:v>
                </c:pt>
                <c:pt idx="107">
                  <c:v>42734</c:v>
                </c:pt>
                <c:pt idx="108">
                  <c:v>42825</c:v>
                </c:pt>
                <c:pt idx="109">
                  <c:v>42916</c:v>
                </c:pt>
                <c:pt idx="110">
                  <c:v>43007</c:v>
                </c:pt>
                <c:pt idx="111">
                  <c:v>43098</c:v>
                </c:pt>
                <c:pt idx="112">
                  <c:v>43189</c:v>
                </c:pt>
                <c:pt idx="113">
                  <c:v>43280</c:v>
                </c:pt>
                <c:pt idx="114">
                  <c:v>43371</c:v>
                </c:pt>
                <c:pt idx="115">
                  <c:v>43465</c:v>
                </c:pt>
                <c:pt idx="116">
                  <c:v>43553</c:v>
                </c:pt>
                <c:pt idx="117">
                  <c:v>43644</c:v>
                </c:pt>
                <c:pt idx="118">
                  <c:v>43738</c:v>
                </c:pt>
                <c:pt idx="119">
                  <c:v>43830</c:v>
                </c:pt>
                <c:pt idx="120">
                  <c:v>43921</c:v>
                </c:pt>
                <c:pt idx="121">
                  <c:v>44012</c:v>
                </c:pt>
                <c:pt idx="122">
                  <c:v>44104</c:v>
                </c:pt>
                <c:pt idx="123">
                  <c:v>44196</c:v>
                </c:pt>
                <c:pt idx="124">
                  <c:v>44286</c:v>
                </c:pt>
                <c:pt idx="125">
                  <c:v>44377</c:v>
                </c:pt>
                <c:pt idx="126">
                  <c:v>44469</c:v>
                </c:pt>
                <c:pt idx="127">
                  <c:v>44561</c:v>
                </c:pt>
                <c:pt idx="128">
                  <c:v>44651</c:v>
                </c:pt>
                <c:pt idx="129">
                  <c:v>44742</c:v>
                </c:pt>
                <c:pt idx="130">
                  <c:v>44834</c:v>
                </c:pt>
                <c:pt idx="131">
                  <c:v>44925</c:v>
                </c:pt>
                <c:pt idx="132">
                  <c:v>45016</c:v>
                </c:pt>
                <c:pt idx="133">
                  <c:v>45107</c:v>
                </c:pt>
                <c:pt idx="134">
                  <c:v>45198</c:v>
                </c:pt>
                <c:pt idx="135">
                  <c:v>45289</c:v>
                </c:pt>
                <c:pt idx="136">
                  <c:v>45380</c:v>
                </c:pt>
                <c:pt idx="137">
                  <c:v>45471</c:v>
                </c:pt>
                <c:pt idx="138">
                  <c:v>45564</c:v>
                </c:pt>
                <c:pt idx="139">
                  <c:v>45655</c:v>
                </c:pt>
                <c:pt idx="140">
                  <c:v>45745</c:v>
                </c:pt>
                <c:pt idx="141">
                  <c:v>45837</c:v>
                </c:pt>
                <c:pt idx="142">
                  <c:v>45929</c:v>
                </c:pt>
                <c:pt idx="143">
                  <c:v>46020</c:v>
                </c:pt>
              </c:numCache>
            </c:numRef>
          </c:cat>
          <c:val>
            <c:numRef>
              <c:f>'[중립금리 논쟁.xlsx]Sheet2'!$B$48:$B$199</c:f>
              <c:numCache>
                <c:formatCode>General</c:formatCode>
                <c:ptCount val="152"/>
                <c:pt idx="0">
                  <c:v>8.25</c:v>
                </c:pt>
                <c:pt idx="1">
                  <c:v>8.25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5.75</c:v>
                </c:pt>
                <c:pt idx="6">
                  <c:v>5.25</c:v>
                </c:pt>
                <c:pt idx="7">
                  <c:v>4</c:v>
                </c:pt>
                <c:pt idx="8">
                  <c:v>4</c:v>
                </c:pt>
                <c:pt idx="9">
                  <c:v>3.75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3.5</c:v>
                </c:pt>
                <c:pt idx="17">
                  <c:v>4.25</c:v>
                </c:pt>
                <c:pt idx="18">
                  <c:v>4.75</c:v>
                </c:pt>
                <c:pt idx="19">
                  <c:v>5.5</c:v>
                </c:pt>
                <c:pt idx="20">
                  <c:v>6</c:v>
                </c:pt>
                <c:pt idx="21">
                  <c:v>6</c:v>
                </c:pt>
                <c:pt idx="22">
                  <c:v>5.75</c:v>
                </c:pt>
                <c:pt idx="23">
                  <c:v>5.5</c:v>
                </c:pt>
                <c:pt idx="24">
                  <c:v>5.25</c:v>
                </c:pt>
                <c:pt idx="25">
                  <c:v>5.25</c:v>
                </c:pt>
                <c:pt idx="26">
                  <c:v>5.25</c:v>
                </c:pt>
                <c:pt idx="27">
                  <c:v>5.25</c:v>
                </c:pt>
                <c:pt idx="28">
                  <c:v>5.5</c:v>
                </c:pt>
                <c:pt idx="29">
                  <c:v>5.5</c:v>
                </c:pt>
                <c:pt idx="30">
                  <c:v>5.5</c:v>
                </c:pt>
                <c:pt idx="31">
                  <c:v>5.5</c:v>
                </c:pt>
                <c:pt idx="32">
                  <c:v>5.5</c:v>
                </c:pt>
                <c:pt idx="33">
                  <c:v>5.5</c:v>
                </c:pt>
                <c:pt idx="34">
                  <c:v>5.25</c:v>
                </c:pt>
                <c:pt idx="35">
                  <c:v>4.75</c:v>
                </c:pt>
                <c:pt idx="36">
                  <c:v>4.75</c:v>
                </c:pt>
                <c:pt idx="37">
                  <c:v>5</c:v>
                </c:pt>
                <c:pt idx="38">
                  <c:v>5.25</c:v>
                </c:pt>
                <c:pt idx="39">
                  <c:v>5.5</c:v>
                </c:pt>
                <c:pt idx="40">
                  <c:v>6</c:v>
                </c:pt>
                <c:pt idx="41">
                  <c:v>6.5</c:v>
                </c:pt>
                <c:pt idx="42">
                  <c:v>6.5</c:v>
                </c:pt>
                <c:pt idx="43">
                  <c:v>6.5</c:v>
                </c:pt>
                <c:pt idx="44">
                  <c:v>5</c:v>
                </c:pt>
                <c:pt idx="45">
                  <c:v>3.75</c:v>
                </c:pt>
                <c:pt idx="46">
                  <c:v>3</c:v>
                </c:pt>
                <c:pt idx="47">
                  <c:v>1.75</c:v>
                </c:pt>
                <c:pt idx="48">
                  <c:v>1.75</c:v>
                </c:pt>
                <c:pt idx="49">
                  <c:v>1.75</c:v>
                </c:pt>
                <c:pt idx="50">
                  <c:v>1.75</c:v>
                </c:pt>
                <c:pt idx="51">
                  <c:v>1.25</c:v>
                </c:pt>
                <c:pt idx="52">
                  <c:v>1.25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1.25</c:v>
                </c:pt>
                <c:pt idx="58">
                  <c:v>1.75</c:v>
                </c:pt>
                <c:pt idx="59">
                  <c:v>2.25</c:v>
                </c:pt>
                <c:pt idx="60">
                  <c:v>2.75</c:v>
                </c:pt>
                <c:pt idx="61">
                  <c:v>3.25</c:v>
                </c:pt>
                <c:pt idx="62">
                  <c:v>3.75</c:v>
                </c:pt>
                <c:pt idx="63">
                  <c:v>4.25</c:v>
                </c:pt>
                <c:pt idx="64">
                  <c:v>4.75</c:v>
                </c:pt>
                <c:pt idx="65">
                  <c:v>5.25</c:v>
                </c:pt>
                <c:pt idx="66">
                  <c:v>5.25</c:v>
                </c:pt>
                <c:pt idx="67">
                  <c:v>5.25</c:v>
                </c:pt>
                <c:pt idx="68">
                  <c:v>5.25</c:v>
                </c:pt>
                <c:pt idx="69">
                  <c:v>5.25</c:v>
                </c:pt>
                <c:pt idx="70">
                  <c:v>4.75</c:v>
                </c:pt>
                <c:pt idx="71">
                  <c:v>4.25</c:v>
                </c:pt>
                <c:pt idx="72">
                  <c:v>2.25</c:v>
                </c:pt>
                <c:pt idx="73">
                  <c:v>2</c:v>
                </c:pt>
                <c:pt idx="74">
                  <c:v>2</c:v>
                </c:pt>
                <c:pt idx="75">
                  <c:v>0.25</c:v>
                </c:pt>
                <c:pt idx="76">
                  <c:v>0.25</c:v>
                </c:pt>
                <c:pt idx="77">
                  <c:v>0.25</c:v>
                </c:pt>
                <c:pt idx="78">
                  <c:v>0.25</c:v>
                </c:pt>
                <c:pt idx="79">
                  <c:v>0.25</c:v>
                </c:pt>
                <c:pt idx="80">
                  <c:v>0.25</c:v>
                </c:pt>
                <c:pt idx="81">
                  <c:v>0.25</c:v>
                </c:pt>
                <c:pt idx="82">
                  <c:v>0.25</c:v>
                </c:pt>
                <c:pt idx="83">
                  <c:v>0.25</c:v>
                </c:pt>
                <c:pt idx="84">
                  <c:v>0.25</c:v>
                </c:pt>
                <c:pt idx="85">
                  <c:v>0.25</c:v>
                </c:pt>
                <c:pt idx="86">
                  <c:v>0.25</c:v>
                </c:pt>
                <c:pt idx="87">
                  <c:v>0.25</c:v>
                </c:pt>
                <c:pt idx="88">
                  <c:v>0.25</c:v>
                </c:pt>
                <c:pt idx="89">
                  <c:v>0.25</c:v>
                </c:pt>
                <c:pt idx="90">
                  <c:v>0.25</c:v>
                </c:pt>
                <c:pt idx="91">
                  <c:v>0.25</c:v>
                </c:pt>
                <c:pt idx="92">
                  <c:v>0.25</c:v>
                </c:pt>
                <c:pt idx="93">
                  <c:v>0.25</c:v>
                </c:pt>
                <c:pt idx="94">
                  <c:v>0.25</c:v>
                </c:pt>
                <c:pt idx="95">
                  <c:v>0.25</c:v>
                </c:pt>
                <c:pt idx="96">
                  <c:v>0.25</c:v>
                </c:pt>
                <c:pt idx="97">
                  <c:v>0.25</c:v>
                </c:pt>
                <c:pt idx="98">
                  <c:v>0.25</c:v>
                </c:pt>
                <c:pt idx="99">
                  <c:v>0.25</c:v>
                </c:pt>
                <c:pt idx="100">
                  <c:v>0.25</c:v>
                </c:pt>
                <c:pt idx="101">
                  <c:v>0.25</c:v>
                </c:pt>
                <c:pt idx="102">
                  <c:v>0.25</c:v>
                </c:pt>
                <c:pt idx="103">
                  <c:v>0.5</c:v>
                </c:pt>
                <c:pt idx="104">
                  <c:v>0.5</c:v>
                </c:pt>
                <c:pt idx="105">
                  <c:v>0.5</c:v>
                </c:pt>
                <c:pt idx="106">
                  <c:v>0.5</c:v>
                </c:pt>
                <c:pt idx="107">
                  <c:v>0.75</c:v>
                </c:pt>
                <c:pt idx="108">
                  <c:v>1</c:v>
                </c:pt>
                <c:pt idx="109">
                  <c:v>1.25</c:v>
                </c:pt>
                <c:pt idx="110">
                  <c:v>1.25</c:v>
                </c:pt>
                <c:pt idx="111">
                  <c:v>1.5</c:v>
                </c:pt>
                <c:pt idx="112">
                  <c:v>1.75</c:v>
                </c:pt>
                <c:pt idx="113">
                  <c:v>2</c:v>
                </c:pt>
                <c:pt idx="114">
                  <c:v>2.25</c:v>
                </c:pt>
                <c:pt idx="115">
                  <c:v>2.5</c:v>
                </c:pt>
                <c:pt idx="116">
                  <c:v>2.5</c:v>
                </c:pt>
                <c:pt idx="117">
                  <c:v>2.5</c:v>
                </c:pt>
                <c:pt idx="118">
                  <c:v>2</c:v>
                </c:pt>
                <c:pt idx="119">
                  <c:v>1.75</c:v>
                </c:pt>
                <c:pt idx="120">
                  <c:v>0.25</c:v>
                </c:pt>
                <c:pt idx="121">
                  <c:v>0.25</c:v>
                </c:pt>
                <c:pt idx="122">
                  <c:v>0.25</c:v>
                </c:pt>
                <c:pt idx="123">
                  <c:v>0.25</c:v>
                </c:pt>
                <c:pt idx="124">
                  <c:v>0.25</c:v>
                </c:pt>
                <c:pt idx="125">
                  <c:v>0.25</c:v>
                </c:pt>
                <c:pt idx="126">
                  <c:v>0.25</c:v>
                </c:pt>
                <c:pt idx="127">
                  <c:v>0.25</c:v>
                </c:pt>
                <c:pt idx="128">
                  <c:v>0.5</c:v>
                </c:pt>
                <c:pt idx="129">
                  <c:v>1.75</c:v>
                </c:pt>
                <c:pt idx="130">
                  <c:v>3.25</c:v>
                </c:pt>
                <c:pt idx="131">
                  <c:v>4.5</c:v>
                </c:pt>
                <c:pt idx="132">
                  <c:v>5</c:v>
                </c:pt>
                <c:pt idx="133">
                  <c:v>5.25</c:v>
                </c:pt>
                <c:pt idx="134">
                  <c:v>5.5</c:v>
                </c:pt>
                <c:pt idx="135">
                  <c:v>5.5</c:v>
                </c:pt>
                <c:pt idx="136">
                  <c:v>5.5</c:v>
                </c:pt>
                <c:pt idx="137">
                  <c:v>5.5</c:v>
                </c:pt>
                <c:pt idx="138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F56-4BAA-A73E-7C158D7AC97A}"/>
            </c:ext>
          </c:extLst>
        </c:ser>
        <c:ser>
          <c:idx val="2"/>
          <c:order val="1"/>
          <c:tx>
            <c:v>중립금리 추정(인플레 2% 반영)</c:v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13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F56-4BAA-A73E-7C158D7AC97A}"/>
                </c:ext>
              </c:extLst>
            </c:dLbl>
            <c:numFmt formatCode="#,##0.00_);[Red]\(#,##0.0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/>
                    <a:ea typeface="삼성긴고딕OTF Light"/>
                    <a:cs typeface="삼성긴고딕OTF Light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'[중립금리 논쟁.xlsx]Sheet2'!$A$48:$A$191</c:f>
              <c:numCache>
                <c:formatCode>m/d/yyyy</c:formatCode>
                <c:ptCount val="144"/>
                <c:pt idx="0">
                  <c:v>32962</c:v>
                </c:pt>
                <c:pt idx="1">
                  <c:v>33053</c:v>
                </c:pt>
                <c:pt idx="2">
                  <c:v>33144</c:v>
                </c:pt>
                <c:pt idx="3">
                  <c:v>33238</c:v>
                </c:pt>
                <c:pt idx="4">
                  <c:v>33326</c:v>
                </c:pt>
                <c:pt idx="5">
                  <c:v>33417</c:v>
                </c:pt>
                <c:pt idx="6">
                  <c:v>33511</c:v>
                </c:pt>
                <c:pt idx="7">
                  <c:v>33603</c:v>
                </c:pt>
                <c:pt idx="8">
                  <c:v>33694</c:v>
                </c:pt>
                <c:pt idx="9">
                  <c:v>33785</c:v>
                </c:pt>
                <c:pt idx="10">
                  <c:v>33877</c:v>
                </c:pt>
                <c:pt idx="11">
                  <c:v>33969</c:v>
                </c:pt>
                <c:pt idx="12">
                  <c:v>34059</c:v>
                </c:pt>
                <c:pt idx="13">
                  <c:v>34150</c:v>
                </c:pt>
                <c:pt idx="14">
                  <c:v>34242</c:v>
                </c:pt>
                <c:pt idx="15">
                  <c:v>34334</c:v>
                </c:pt>
                <c:pt idx="16">
                  <c:v>34424</c:v>
                </c:pt>
                <c:pt idx="17">
                  <c:v>34515</c:v>
                </c:pt>
                <c:pt idx="18">
                  <c:v>34607</c:v>
                </c:pt>
                <c:pt idx="19">
                  <c:v>34698</c:v>
                </c:pt>
                <c:pt idx="20">
                  <c:v>34789</c:v>
                </c:pt>
                <c:pt idx="21">
                  <c:v>34880</c:v>
                </c:pt>
                <c:pt idx="22">
                  <c:v>34971</c:v>
                </c:pt>
                <c:pt idx="23">
                  <c:v>35062</c:v>
                </c:pt>
                <c:pt idx="24">
                  <c:v>35153</c:v>
                </c:pt>
                <c:pt idx="25">
                  <c:v>35244</c:v>
                </c:pt>
                <c:pt idx="26">
                  <c:v>35338</c:v>
                </c:pt>
                <c:pt idx="27">
                  <c:v>35430</c:v>
                </c:pt>
                <c:pt idx="28">
                  <c:v>35520</c:v>
                </c:pt>
                <c:pt idx="29">
                  <c:v>35611</c:v>
                </c:pt>
                <c:pt idx="30">
                  <c:v>35703</c:v>
                </c:pt>
                <c:pt idx="31">
                  <c:v>35795</c:v>
                </c:pt>
                <c:pt idx="32">
                  <c:v>35885</c:v>
                </c:pt>
                <c:pt idx="33">
                  <c:v>35976</c:v>
                </c:pt>
                <c:pt idx="34">
                  <c:v>36068</c:v>
                </c:pt>
                <c:pt idx="35">
                  <c:v>36160</c:v>
                </c:pt>
                <c:pt idx="36">
                  <c:v>36250</c:v>
                </c:pt>
                <c:pt idx="37">
                  <c:v>36341</c:v>
                </c:pt>
                <c:pt idx="38">
                  <c:v>36433</c:v>
                </c:pt>
                <c:pt idx="39">
                  <c:v>36525</c:v>
                </c:pt>
                <c:pt idx="40">
                  <c:v>36616</c:v>
                </c:pt>
                <c:pt idx="41">
                  <c:v>36707</c:v>
                </c:pt>
                <c:pt idx="42">
                  <c:v>36798</c:v>
                </c:pt>
                <c:pt idx="43">
                  <c:v>36889</c:v>
                </c:pt>
                <c:pt idx="44">
                  <c:v>36980</c:v>
                </c:pt>
                <c:pt idx="45">
                  <c:v>37071</c:v>
                </c:pt>
                <c:pt idx="46">
                  <c:v>37162</c:v>
                </c:pt>
                <c:pt idx="47">
                  <c:v>37256</c:v>
                </c:pt>
                <c:pt idx="48">
                  <c:v>37344</c:v>
                </c:pt>
                <c:pt idx="49">
                  <c:v>37435</c:v>
                </c:pt>
                <c:pt idx="50">
                  <c:v>37529</c:v>
                </c:pt>
                <c:pt idx="51">
                  <c:v>37621</c:v>
                </c:pt>
                <c:pt idx="52">
                  <c:v>37711</c:v>
                </c:pt>
                <c:pt idx="53">
                  <c:v>37802</c:v>
                </c:pt>
                <c:pt idx="54">
                  <c:v>37894</c:v>
                </c:pt>
                <c:pt idx="55">
                  <c:v>37986</c:v>
                </c:pt>
                <c:pt idx="56">
                  <c:v>38077</c:v>
                </c:pt>
                <c:pt idx="57">
                  <c:v>38168</c:v>
                </c:pt>
                <c:pt idx="58">
                  <c:v>38260</c:v>
                </c:pt>
                <c:pt idx="59">
                  <c:v>38352</c:v>
                </c:pt>
                <c:pt idx="60">
                  <c:v>38442</c:v>
                </c:pt>
                <c:pt idx="61">
                  <c:v>38533</c:v>
                </c:pt>
                <c:pt idx="62">
                  <c:v>38625</c:v>
                </c:pt>
                <c:pt idx="63">
                  <c:v>38716</c:v>
                </c:pt>
                <c:pt idx="64">
                  <c:v>38807</c:v>
                </c:pt>
                <c:pt idx="65">
                  <c:v>38898</c:v>
                </c:pt>
                <c:pt idx="66">
                  <c:v>38989</c:v>
                </c:pt>
                <c:pt idx="67">
                  <c:v>39080</c:v>
                </c:pt>
                <c:pt idx="68">
                  <c:v>39171</c:v>
                </c:pt>
                <c:pt idx="69">
                  <c:v>39262</c:v>
                </c:pt>
                <c:pt idx="70">
                  <c:v>39353</c:v>
                </c:pt>
                <c:pt idx="71">
                  <c:v>39447</c:v>
                </c:pt>
                <c:pt idx="72">
                  <c:v>39538</c:v>
                </c:pt>
                <c:pt idx="73">
                  <c:v>39629</c:v>
                </c:pt>
                <c:pt idx="74">
                  <c:v>39721</c:v>
                </c:pt>
                <c:pt idx="75">
                  <c:v>39813</c:v>
                </c:pt>
                <c:pt idx="76">
                  <c:v>39903</c:v>
                </c:pt>
                <c:pt idx="77">
                  <c:v>39994</c:v>
                </c:pt>
                <c:pt idx="78">
                  <c:v>40086</c:v>
                </c:pt>
                <c:pt idx="79">
                  <c:v>40178</c:v>
                </c:pt>
                <c:pt idx="80">
                  <c:v>40268</c:v>
                </c:pt>
                <c:pt idx="81">
                  <c:v>40359</c:v>
                </c:pt>
                <c:pt idx="82">
                  <c:v>40451</c:v>
                </c:pt>
                <c:pt idx="83">
                  <c:v>40543</c:v>
                </c:pt>
                <c:pt idx="84">
                  <c:v>40633</c:v>
                </c:pt>
                <c:pt idx="85">
                  <c:v>40724</c:v>
                </c:pt>
                <c:pt idx="86">
                  <c:v>40816</c:v>
                </c:pt>
                <c:pt idx="87">
                  <c:v>40907</c:v>
                </c:pt>
                <c:pt idx="88">
                  <c:v>40998</c:v>
                </c:pt>
                <c:pt idx="89">
                  <c:v>41089</c:v>
                </c:pt>
                <c:pt idx="90">
                  <c:v>41180</c:v>
                </c:pt>
                <c:pt idx="91">
                  <c:v>41274</c:v>
                </c:pt>
                <c:pt idx="92">
                  <c:v>41362</c:v>
                </c:pt>
                <c:pt idx="93">
                  <c:v>41453</c:v>
                </c:pt>
                <c:pt idx="94">
                  <c:v>41547</c:v>
                </c:pt>
                <c:pt idx="95">
                  <c:v>41639</c:v>
                </c:pt>
                <c:pt idx="96">
                  <c:v>41729</c:v>
                </c:pt>
                <c:pt idx="97">
                  <c:v>41820</c:v>
                </c:pt>
                <c:pt idx="98">
                  <c:v>41912</c:v>
                </c:pt>
                <c:pt idx="99">
                  <c:v>42004</c:v>
                </c:pt>
                <c:pt idx="100">
                  <c:v>42094</c:v>
                </c:pt>
                <c:pt idx="101">
                  <c:v>42185</c:v>
                </c:pt>
                <c:pt idx="102">
                  <c:v>42277</c:v>
                </c:pt>
                <c:pt idx="103">
                  <c:v>42369</c:v>
                </c:pt>
                <c:pt idx="104">
                  <c:v>42460</c:v>
                </c:pt>
                <c:pt idx="105">
                  <c:v>42551</c:v>
                </c:pt>
                <c:pt idx="106">
                  <c:v>42643</c:v>
                </c:pt>
                <c:pt idx="107">
                  <c:v>42734</c:v>
                </c:pt>
                <c:pt idx="108">
                  <c:v>42825</c:v>
                </c:pt>
                <c:pt idx="109">
                  <c:v>42916</c:v>
                </c:pt>
                <c:pt idx="110">
                  <c:v>43007</c:v>
                </c:pt>
                <c:pt idx="111">
                  <c:v>43098</c:v>
                </c:pt>
                <c:pt idx="112">
                  <c:v>43189</c:v>
                </c:pt>
                <c:pt idx="113">
                  <c:v>43280</c:v>
                </c:pt>
                <c:pt idx="114">
                  <c:v>43371</c:v>
                </c:pt>
                <c:pt idx="115">
                  <c:v>43465</c:v>
                </c:pt>
                <c:pt idx="116">
                  <c:v>43553</c:v>
                </c:pt>
                <c:pt idx="117">
                  <c:v>43644</c:v>
                </c:pt>
                <c:pt idx="118">
                  <c:v>43738</c:v>
                </c:pt>
                <c:pt idx="119">
                  <c:v>43830</c:v>
                </c:pt>
                <c:pt idx="120">
                  <c:v>43921</c:v>
                </c:pt>
                <c:pt idx="121">
                  <c:v>44012</c:v>
                </c:pt>
                <c:pt idx="122">
                  <c:v>44104</c:v>
                </c:pt>
                <c:pt idx="123">
                  <c:v>44196</c:v>
                </c:pt>
                <c:pt idx="124">
                  <c:v>44286</c:v>
                </c:pt>
                <c:pt idx="125">
                  <c:v>44377</c:v>
                </c:pt>
                <c:pt idx="126">
                  <c:v>44469</c:v>
                </c:pt>
                <c:pt idx="127">
                  <c:v>44561</c:v>
                </c:pt>
                <c:pt idx="128">
                  <c:v>44651</c:v>
                </c:pt>
                <c:pt idx="129">
                  <c:v>44742</c:v>
                </c:pt>
                <c:pt idx="130">
                  <c:v>44834</c:v>
                </c:pt>
                <c:pt idx="131">
                  <c:v>44925</c:v>
                </c:pt>
                <c:pt idx="132">
                  <c:v>45016</c:v>
                </c:pt>
                <c:pt idx="133">
                  <c:v>45107</c:v>
                </c:pt>
                <c:pt idx="134">
                  <c:v>45198</c:v>
                </c:pt>
                <c:pt idx="135">
                  <c:v>45289</c:v>
                </c:pt>
                <c:pt idx="136">
                  <c:v>45380</c:v>
                </c:pt>
                <c:pt idx="137">
                  <c:v>45471</c:v>
                </c:pt>
                <c:pt idx="138">
                  <c:v>45564</c:v>
                </c:pt>
                <c:pt idx="139">
                  <c:v>45655</c:v>
                </c:pt>
                <c:pt idx="140">
                  <c:v>45745</c:v>
                </c:pt>
                <c:pt idx="141">
                  <c:v>45837</c:v>
                </c:pt>
                <c:pt idx="142">
                  <c:v>45929</c:v>
                </c:pt>
                <c:pt idx="143">
                  <c:v>46020</c:v>
                </c:pt>
              </c:numCache>
            </c:numRef>
          </c:cat>
          <c:val>
            <c:numRef>
              <c:f>'[중립금리 논쟁.xlsx]Sheet2'!$N$48:$N$191</c:f>
              <c:numCache>
                <c:formatCode>General</c:formatCode>
                <c:ptCount val="144"/>
                <c:pt idx="0">
                  <c:v>4.3536212381549504</c:v>
                </c:pt>
                <c:pt idx="1">
                  <c:v>4.3106842751395806</c:v>
                </c:pt>
                <c:pt idx="2">
                  <c:v>4.2756610928474394</c:v>
                </c:pt>
                <c:pt idx="3">
                  <c:v>4.2582278601458494</c:v>
                </c:pt>
                <c:pt idx="4">
                  <c:v>4.2495031534787397</c:v>
                </c:pt>
                <c:pt idx="5">
                  <c:v>4.2374016186574401</c:v>
                </c:pt>
                <c:pt idx="6">
                  <c:v>4.2295363966521702</c:v>
                </c:pt>
                <c:pt idx="7">
                  <c:v>4.2273358308439901</c:v>
                </c:pt>
                <c:pt idx="8">
                  <c:v>4.2217083683738101</c:v>
                </c:pt>
                <c:pt idx="9">
                  <c:v>4.2169571986232004</c:v>
                </c:pt>
                <c:pt idx="10">
                  <c:v>4.2149940046097605</c:v>
                </c:pt>
                <c:pt idx="11">
                  <c:v>4.21615243427597</c:v>
                </c:pt>
                <c:pt idx="12">
                  <c:v>4.2299369536579299</c:v>
                </c:pt>
                <c:pt idx="13">
                  <c:v>4.2492332153021994</c:v>
                </c:pt>
                <c:pt idx="14">
                  <c:v>4.27472618890316</c:v>
                </c:pt>
                <c:pt idx="15">
                  <c:v>4.2966293595489899</c:v>
                </c:pt>
                <c:pt idx="16">
                  <c:v>4.3208885039341398</c:v>
                </c:pt>
                <c:pt idx="17">
                  <c:v>4.3427554915157103</c:v>
                </c:pt>
                <c:pt idx="18">
                  <c:v>4.3702502298430002</c:v>
                </c:pt>
                <c:pt idx="19">
                  <c:v>4.3953453872353094</c:v>
                </c:pt>
                <c:pt idx="20">
                  <c:v>4.4269652190225504</c:v>
                </c:pt>
                <c:pt idx="21">
                  <c:v>4.4623363294868597</c:v>
                </c:pt>
                <c:pt idx="22">
                  <c:v>4.4944278105248596</c:v>
                </c:pt>
                <c:pt idx="23">
                  <c:v>4.5261793897310696</c:v>
                </c:pt>
                <c:pt idx="24">
                  <c:v>4.5558250898666799</c:v>
                </c:pt>
                <c:pt idx="25">
                  <c:v>4.5743224677226895</c:v>
                </c:pt>
                <c:pt idx="26">
                  <c:v>4.59270871169422</c:v>
                </c:pt>
                <c:pt idx="27">
                  <c:v>4.6080773772946602</c:v>
                </c:pt>
                <c:pt idx="28">
                  <c:v>4.6237328379471396</c:v>
                </c:pt>
                <c:pt idx="29">
                  <c:v>4.6277036626272299</c:v>
                </c:pt>
                <c:pt idx="30">
                  <c:v>4.6273305262199305</c:v>
                </c:pt>
                <c:pt idx="31">
                  <c:v>4.6257927986867999</c:v>
                </c:pt>
                <c:pt idx="32">
                  <c:v>4.6197477988842603</c:v>
                </c:pt>
                <c:pt idx="33">
                  <c:v>4.6094046443893095</c:v>
                </c:pt>
                <c:pt idx="34">
                  <c:v>4.59026756099649</c:v>
                </c:pt>
                <c:pt idx="35">
                  <c:v>4.5599816793973602</c:v>
                </c:pt>
                <c:pt idx="36">
                  <c:v>4.52736350219788</c:v>
                </c:pt>
                <c:pt idx="37">
                  <c:v>4.4916416815289804</c:v>
                </c:pt>
                <c:pt idx="38">
                  <c:v>4.4465492887223004</c:v>
                </c:pt>
                <c:pt idx="39">
                  <c:v>4.3906767309373294</c:v>
                </c:pt>
                <c:pt idx="40">
                  <c:v>4.3374972248721306</c:v>
                </c:pt>
                <c:pt idx="41">
                  <c:v>4.2694614367530699</c:v>
                </c:pt>
                <c:pt idx="42">
                  <c:v>4.2079597529725499</c:v>
                </c:pt>
                <c:pt idx="43">
                  <c:v>4.1442325064664995</c:v>
                </c:pt>
                <c:pt idx="44">
                  <c:v>4.0882406054135201</c:v>
                </c:pt>
                <c:pt idx="45">
                  <c:v>4.0289731403784597</c:v>
                </c:pt>
                <c:pt idx="46">
                  <c:v>3.9807159104896801</c:v>
                </c:pt>
                <c:pt idx="47">
                  <c:v>3.9342609425578097</c:v>
                </c:pt>
                <c:pt idx="48">
                  <c:v>3.8862282598492097</c:v>
                </c:pt>
                <c:pt idx="49">
                  <c:v>3.8421064542772703</c:v>
                </c:pt>
                <c:pt idx="50">
                  <c:v>3.80454477521962</c:v>
                </c:pt>
                <c:pt idx="51">
                  <c:v>3.7755665067853901</c:v>
                </c:pt>
                <c:pt idx="52">
                  <c:v>3.74920089429874</c:v>
                </c:pt>
                <c:pt idx="53">
                  <c:v>3.7214139813232801</c:v>
                </c:pt>
                <c:pt idx="54">
                  <c:v>3.6849917452983103</c:v>
                </c:pt>
                <c:pt idx="55">
                  <c:v>3.64811800402255</c:v>
                </c:pt>
                <c:pt idx="56">
                  <c:v>3.6160317689787398</c:v>
                </c:pt>
                <c:pt idx="57">
                  <c:v>3.5840663394893797</c:v>
                </c:pt>
                <c:pt idx="58">
                  <c:v>3.5501149700834898</c:v>
                </c:pt>
                <c:pt idx="59">
                  <c:v>3.51327142406562</c:v>
                </c:pt>
                <c:pt idx="60">
                  <c:v>3.47249639503314</c:v>
                </c:pt>
                <c:pt idx="61">
                  <c:v>3.4337184553464799</c:v>
                </c:pt>
                <c:pt idx="62">
                  <c:v>3.3914505519375799</c:v>
                </c:pt>
                <c:pt idx="63">
                  <c:v>3.3469816580120599</c:v>
                </c:pt>
                <c:pt idx="64">
                  <c:v>3.2914646280252997</c:v>
                </c:pt>
                <c:pt idx="65">
                  <c:v>3.2380834104501597</c:v>
                </c:pt>
                <c:pt idx="66">
                  <c:v>3.1843484798257498</c:v>
                </c:pt>
                <c:pt idx="67">
                  <c:v>3.1218327354372102</c:v>
                </c:pt>
                <c:pt idx="68">
                  <c:v>3.0577581856162399</c:v>
                </c:pt>
                <c:pt idx="69">
                  <c:v>2.9876028437729563</c:v>
                </c:pt>
                <c:pt idx="70">
                  <c:v>2.9124976111896288</c:v>
                </c:pt>
                <c:pt idx="71">
                  <c:v>2.833090951066672</c:v>
                </c:pt>
                <c:pt idx="72">
                  <c:v>2.7612488263271291</c:v>
                </c:pt>
                <c:pt idx="73">
                  <c:v>2.6861885614474139</c:v>
                </c:pt>
                <c:pt idx="74">
                  <c:v>2.6264303838724339</c:v>
                </c:pt>
                <c:pt idx="75">
                  <c:v>2.5985206263378151</c:v>
                </c:pt>
                <c:pt idx="76">
                  <c:v>2.5852613172801591</c:v>
                </c:pt>
                <c:pt idx="77">
                  <c:v>2.5776059888298009</c:v>
                </c:pt>
                <c:pt idx="78">
                  <c:v>2.571961293082687</c:v>
                </c:pt>
                <c:pt idx="79">
                  <c:v>2.5625412955521019</c:v>
                </c:pt>
                <c:pt idx="80">
                  <c:v>2.5577778814279561</c:v>
                </c:pt>
                <c:pt idx="81">
                  <c:v>2.551360244220616</c:v>
                </c:pt>
                <c:pt idx="82">
                  <c:v>2.5467170474675469</c:v>
                </c:pt>
                <c:pt idx="83">
                  <c:v>2.5467198444178383</c:v>
                </c:pt>
                <c:pt idx="84">
                  <c:v>2.557882236038354</c:v>
                </c:pt>
                <c:pt idx="85">
                  <c:v>2.5680858229744441</c:v>
                </c:pt>
                <c:pt idx="86">
                  <c:v>2.5857285235595642</c:v>
                </c:pt>
                <c:pt idx="87">
                  <c:v>2.597055728368038</c:v>
                </c:pt>
                <c:pt idx="88">
                  <c:v>2.6082968631565548</c:v>
                </c:pt>
                <c:pt idx="89">
                  <c:v>2.6239873990489011</c:v>
                </c:pt>
                <c:pt idx="90">
                  <c:v>2.646215256525172</c:v>
                </c:pt>
                <c:pt idx="91">
                  <c:v>2.6731408417245861</c:v>
                </c:pt>
                <c:pt idx="92">
                  <c:v>2.6954107059113062</c:v>
                </c:pt>
                <c:pt idx="93">
                  <c:v>2.7225798432920469</c:v>
                </c:pt>
                <c:pt idx="94">
                  <c:v>2.7467681338079761</c:v>
                </c:pt>
                <c:pt idx="95">
                  <c:v>2.7700172361141142</c:v>
                </c:pt>
                <c:pt idx="96">
                  <c:v>2.8043058756459209</c:v>
                </c:pt>
                <c:pt idx="97">
                  <c:v>2.8281840443030482</c:v>
                </c:pt>
                <c:pt idx="98">
                  <c:v>2.8468080446618762</c:v>
                </c:pt>
                <c:pt idx="99">
                  <c:v>2.8681956227108691</c:v>
                </c:pt>
                <c:pt idx="100">
                  <c:v>2.8865187684647009</c:v>
                </c:pt>
                <c:pt idx="101">
                  <c:v>2.9056108723306449</c:v>
                </c:pt>
                <c:pt idx="102">
                  <c:v>2.9274327025448379</c:v>
                </c:pt>
                <c:pt idx="103">
                  <c:v>2.9532880427627672</c:v>
                </c:pt>
                <c:pt idx="104">
                  <c:v>2.9781922230849589</c:v>
                </c:pt>
                <c:pt idx="105">
                  <c:v>3.0053431561137698</c:v>
                </c:pt>
                <c:pt idx="106">
                  <c:v>3.0300709775422998</c:v>
                </c:pt>
                <c:pt idx="107">
                  <c:v>3.0551912913448502</c:v>
                </c:pt>
                <c:pt idx="108">
                  <c:v>3.0810539193072</c:v>
                </c:pt>
                <c:pt idx="109">
                  <c:v>3.1061792142288001</c:v>
                </c:pt>
                <c:pt idx="110">
                  <c:v>3.1275588685406497</c:v>
                </c:pt>
                <c:pt idx="111">
                  <c:v>3.14216993562566</c:v>
                </c:pt>
                <c:pt idx="112">
                  <c:v>3.1546069152013101</c:v>
                </c:pt>
                <c:pt idx="113">
                  <c:v>3.16713861970163</c:v>
                </c:pt>
                <c:pt idx="114">
                  <c:v>3.1780525396163499</c:v>
                </c:pt>
                <c:pt idx="115">
                  <c:v>3.1919346998787903</c:v>
                </c:pt>
                <c:pt idx="116">
                  <c:v>3.2024789479780598</c:v>
                </c:pt>
                <c:pt idx="117">
                  <c:v>3.2068925012599401</c:v>
                </c:pt>
                <c:pt idx="118">
                  <c:v>3.2034902220883197</c:v>
                </c:pt>
                <c:pt idx="119">
                  <c:v>3.1995473014696802</c:v>
                </c:pt>
                <c:pt idx="120">
                  <c:v>3.1988021216744</c:v>
                </c:pt>
                <c:pt idx="121">
                  <c:v>3.1996110762114203</c:v>
                </c:pt>
                <c:pt idx="122">
                  <c:v>3.19694177267702</c:v>
                </c:pt>
                <c:pt idx="123">
                  <c:v>3.1952171482032701</c:v>
                </c:pt>
                <c:pt idx="124">
                  <c:v>3.1904673465005002</c:v>
                </c:pt>
                <c:pt idx="125">
                  <c:v>3.1863938074574003</c:v>
                </c:pt>
                <c:pt idx="126">
                  <c:v>3.18205907899848</c:v>
                </c:pt>
                <c:pt idx="127">
                  <c:v>3.1678900028897097</c:v>
                </c:pt>
                <c:pt idx="128">
                  <c:v>3.1680239394047502</c:v>
                </c:pt>
                <c:pt idx="129">
                  <c:v>3.1777403197028002</c:v>
                </c:pt>
                <c:pt idx="130">
                  <c:v>3.1823094975677</c:v>
                </c:pt>
                <c:pt idx="131">
                  <c:v>3.1888691351798402</c:v>
                </c:pt>
                <c:pt idx="132">
                  <c:v>3.1976657344945103</c:v>
                </c:pt>
                <c:pt idx="133">
                  <c:v>3.2077833204534798</c:v>
                </c:pt>
                <c:pt idx="134">
                  <c:v>3.2111147679058201</c:v>
                </c:pt>
                <c:pt idx="135">
                  <c:v>3.21270176272265</c:v>
                </c:pt>
                <c:pt idx="136">
                  <c:v>3.2159833496564803</c:v>
                </c:pt>
                <c:pt idx="137">
                  <c:v>3.21598334965647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F56-4BAA-A73E-7C158D7AC97A}"/>
            </c:ext>
          </c:extLst>
        </c:ser>
        <c:ser>
          <c:idx val="1"/>
          <c:order val="2"/>
          <c:tx>
            <c:v>기준금리 예상 경로</c:v>
          </c:tx>
          <c:spPr>
            <a:ln w="19050" cap="rnd">
              <a:solidFill>
                <a:srgbClr val="C3176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'[중립금리 논쟁.xlsx]Sheet2'!$A$48:$A$191</c:f>
              <c:numCache>
                <c:formatCode>m/d/yyyy</c:formatCode>
                <c:ptCount val="144"/>
                <c:pt idx="0">
                  <c:v>32962</c:v>
                </c:pt>
                <c:pt idx="1">
                  <c:v>33053</c:v>
                </c:pt>
                <c:pt idx="2">
                  <c:v>33144</c:v>
                </c:pt>
                <c:pt idx="3">
                  <c:v>33238</c:v>
                </c:pt>
                <c:pt idx="4">
                  <c:v>33326</c:v>
                </c:pt>
                <c:pt idx="5">
                  <c:v>33417</c:v>
                </c:pt>
                <c:pt idx="6">
                  <c:v>33511</c:v>
                </c:pt>
                <c:pt idx="7">
                  <c:v>33603</c:v>
                </c:pt>
                <c:pt idx="8">
                  <c:v>33694</c:v>
                </c:pt>
                <c:pt idx="9">
                  <c:v>33785</c:v>
                </c:pt>
                <c:pt idx="10">
                  <c:v>33877</c:v>
                </c:pt>
                <c:pt idx="11">
                  <c:v>33969</c:v>
                </c:pt>
                <c:pt idx="12">
                  <c:v>34059</c:v>
                </c:pt>
                <c:pt idx="13">
                  <c:v>34150</c:v>
                </c:pt>
                <c:pt idx="14">
                  <c:v>34242</c:v>
                </c:pt>
                <c:pt idx="15">
                  <c:v>34334</c:v>
                </c:pt>
                <c:pt idx="16">
                  <c:v>34424</c:v>
                </c:pt>
                <c:pt idx="17">
                  <c:v>34515</c:v>
                </c:pt>
                <c:pt idx="18">
                  <c:v>34607</c:v>
                </c:pt>
                <c:pt idx="19">
                  <c:v>34698</c:v>
                </c:pt>
                <c:pt idx="20">
                  <c:v>34789</c:v>
                </c:pt>
                <c:pt idx="21">
                  <c:v>34880</c:v>
                </c:pt>
                <c:pt idx="22">
                  <c:v>34971</c:v>
                </c:pt>
                <c:pt idx="23">
                  <c:v>35062</c:v>
                </c:pt>
                <c:pt idx="24">
                  <c:v>35153</c:v>
                </c:pt>
                <c:pt idx="25">
                  <c:v>35244</c:v>
                </c:pt>
                <c:pt idx="26">
                  <c:v>35338</c:v>
                </c:pt>
                <c:pt idx="27">
                  <c:v>35430</c:v>
                </c:pt>
                <c:pt idx="28">
                  <c:v>35520</c:v>
                </c:pt>
                <c:pt idx="29">
                  <c:v>35611</c:v>
                </c:pt>
                <c:pt idx="30">
                  <c:v>35703</c:v>
                </c:pt>
                <c:pt idx="31">
                  <c:v>35795</c:v>
                </c:pt>
                <c:pt idx="32">
                  <c:v>35885</c:v>
                </c:pt>
                <c:pt idx="33">
                  <c:v>35976</c:v>
                </c:pt>
                <c:pt idx="34">
                  <c:v>36068</c:v>
                </c:pt>
                <c:pt idx="35">
                  <c:v>36160</c:v>
                </c:pt>
                <c:pt idx="36">
                  <c:v>36250</c:v>
                </c:pt>
                <c:pt idx="37">
                  <c:v>36341</c:v>
                </c:pt>
                <c:pt idx="38">
                  <c:v>36433</c:v>
                </c:pt>
                <c:pt idx="39">
                  <c:v>36525</c:v>
                </c:pt>
                <c:pt idx="40">
                  <c:v>36616</c:v>
                </c:pt>
                <c:pt idx="41">
                  <c:v>36707</c:v>
                </c:pt>
                <c:pt idx="42">
                  <c:v>36798</c:v>
                </c:pt>
                <c:pt idx="43">
                  <c:v>36889</c:v>
                </c:pt>
                <c:pt idx="44">
                  <c:v>36980</c:v>
                </c:pt>
                <c:pt idx="45">
                  <c:v>37071</c:v>
                </c:pt>
                <c:pt idx="46">
                  <c:v>37162</c:v>
                </c:pt>
                <c:pt idx="47">
                  <c:v>37256</c:v>
                </c:pt>
                <c:pt idx="48">
                  <c:v>37344</c:v>
                </c:pt>
                <c:pt idx="49">
                  <c:v>37435</c:v>
                </c:pt>
                <c:pt idx="50">
                  <c:v>37529</c:v>
                </c:pt>
                <c:pt idx="51">
                  <c:v>37621</c:v>
                </c:pt>
                <c:pt idx="52">
                  <c:v>37711</c:v>
                </c:pt>
                <c:pt idx="53">
                  <c:v>37802</c:v>
                </c:pt>
                <c:pt idx="54">
                  <c:v>37894</c:v>
                </c:pt>
                <c:pt idx="55">
                  <c:v>37986</c:v>
                </c:pt>
                <c:pt idx="56">
                  <c:v>38077</c:v>
                </c:pt>
                <c:pt idx="57">
                  <c:v>38168</c:v>
                </c:pt>
                <c:pt idx="58">
                  <c:v>38260</c:v>
                </c:pt>
                <c:pt idx="59">
                  <c:v>38352</c:v>
                </c:pt>
                <c:pt idx="60">
                  <c:v>38442</c:v>
                </c:pt>
                <c:pt idx="61">
                  <c:v>38533</c:v>
                </c:pt>
                <c:pt idx="62">
                  <c:v>38625</c:v>
                </c:pt>
                <c:pt idx="63">
                  <c:v>38716</c:v>
                </c:pt>
                <c:pt idx="64">
                  <c:v>38807</c:v>
                </c:pt>
                <c:pt idx="65">
                  <c:v>38898</c:v>
                </c:pt>
                <c:pt idx="66">
                  <c:v>38989</c:v>
                </c:pt>
                <c:pt idx="67">
                  <c:v>39080</c:v>
                </c:pt>
                <c:pt idx="68">
                  <c:v>39171</c:v>
                </c:pt>
                <c:pt idx="69">
                  <c:v>39262</c:v>
                </c:pt>
                <c:pt idx="70">
                  <c:v>39353</c:v>
                </c:pt>
                <c:pt idx="71">
                  <c:v>39447</c:v>
                </c:pt>
                <c:pt idx="72">
                  <c:v>39538</c:v>
                </c:pt>
                <c:pt idx="73">
                  <c:v>39629</c:v>
                </c:pt>
                <c:pt idx="74">
                  <c:v>39721</c:v>
                </c:pt>
                <c:pt idx="75">
                  <c:v>39813</c:v>
                </c:pt>
                <c:pt idx="76">
                  <c:v>39903</c:v>
                </c:pt>
                <c:pt idx="77">
                  <c:v>39994</c:v>
                </c:pt>
                <c:pt idx="78">
                  <c:v>40086</c:v>
                </c:pt>
                <c:pt idx="79">
                  <c:v>40178</c:v>
                </c:pt>
                <c:pt idx="80">
                  <c:v>40268</c:v>
                </c:pt>
                <c:pt idx="81">
                  <c:v>40359</c:v>
                </c:pt>
                <c:pt idx="82">
                  <c:v>40451</c:v>
                </c:pt>
                <c:pt idx="83">
                  <c:v>40543</c:v>
                </c:pt>
                <c:pt idx="84">
                  <c:v>40633</c:v>
                </c:pt>
                <c:pt idx="85">
                  <c:v>40724</c:v>
                </c:pt>
                <c:pt idx="86">
                  <c:v>40816</c:v>
                </c:pt>
                <c:pt idx="87">
                  <c:v>40907</c:v>
                </c:pt>
                <c:pt idx="88">
                  <c:v>40998</c:v>
                </c:pt>
                <c:pt idx="89">
                  <c:v>41089</c:v>
                </c:pt>
                <c:pt idx="90">
                  <c:v>41180</c:v>
                </c:pt>
                <c:pt idx="91">
                  <c:v>41274</c:v>
                </c:pt>
                <c:pt idx="92">
                  <c:v>41362</c:v>
                </c:pt>
                <c:pt idx="93">
                  <c:v>41453</c:v>
                </c:pt>
                <c:pt idx="94">
                  <c:v>41547</c:v>
                </c:pt>
                <c:pt idx="95">
                  <c:v>41639</c:v>
                </c:pt>
                <c:pt idx="96">
                  <c:v>41729</c:v>
                </c:pt>
                <c:pt idx="97">
                  <c:v>41820</c:v>
                </c:pt>
                <c:pt idx="98">
                  <c:v>41912</c:v>
                </c:pt>
                <c:pt idx="99">
                  <c:v>42004</c:v>
                </c:pt>
                <c:pt idx="100">
                  <c:v>42094</c:v>
                </c:pt>
                <c:pt idx="101">
                  <c:v>42185</c:v>
                </c:pt>
                <c:pt idx="102">
                  <c:v>42277</c:v>
                </c:pt>
                <c:pt idx="103">
                  <c:v>42369</c:v>
                </c:pt>
                <c:pt idx="104">
                  <c:v>42460</c:v>
                </c:pt>
                <c:pt idx="105">
                  <c:v>42551</c:v>
                </c:pt>
                <c:pt idx="106">
                  <c:v>42643</c:v>
                </c:pt>
                <c:pt idx="107">
                  <c:v>42734</c:v>
                </c:pt>
                <c:pt idx="108">
                  <c:v>42825</c:v>
                </c:pt>
                <c:pt idx="109">
                  <c:v>42916</c:v>
                </c:pt>
                <c:pt idx="110">
                  <c:v>43007</c:v>
                </c:pt>
                <c:pt idx="111">
                  <c:v>43098</c:v>
                </c:pt>
                <c:pt idx="112">
                  <c:v>43189</c:v>
                </c:pt>
                <c:pt idx="113">
                  <c:v>43280</c:v>
                </c:pt>
                <c:pt idx="114">
                  <c:v>43371</c:v>
                </c:pt>
                <c:pt idx="115">
                  <c:v>43465</c:v>
                </c:pt>
                <c:pt idx="116">
                  <c:v>43553</c:v>
                </c:pt>
                <c:pt idx="117">
                  <c:v>43644</c:v>
                </c:pt>
                <c:pt idx="118">
                  <c:v>43738</c:v>
                </c:pt>
                <c:pt idx="119">
                  <c:v>43830</c:v>
                </c:pt>
                <c:pt idx="120">
                  <c:v>43921</c:v>
                </c:pt>
                <c:pt idx="121">
                  <c:v>44012</c:v>
                </c:pt>
                <c:pt idx="122">
                  <c:v>44104</c:v>
                </c:pt>
                <c:pt idx="123">
                  <c:v>44196</c:v>
                </c:pt>
                <c:pt idx="124">
                  <c:v>44286</c:v>
                </c:pt>
                <c:pt idx="125">
                  <c:v>44377</c:v>
                </c:pt>
                <c:pt idx="126">
                  <c:v>44469</c:v>
                </c:pt>
                <c:pt idx="127">
                  <c:v>44561</c:v>
                </c:pt>
                <c:pt idx="128">
                  <c:v>44651</c:v>
                </c:pt>
                <c:pt idx="129">
                  <c:v>44742</c:v>
                </c:pt>
                <c:pt idx="130">
                  <c:v>44834</c:v>
                </c:pt>
                <c:pt idx="131">
                  <c:v>44925</c:v>
                </c:pt>
                <c:pt idx="132">
                  <c:v>45016</c:v>
                </c:pt>
                <c:pt idx="133">
                  <c:v>45107</c:v>
                </c:pt>
                <c:pt idx="134">
                  <c:v>45198</c:v>
                </c:pt>
                <c:pt idx="135">
                  <c:v>45289</c:v>
                </c:pt>
                <c:pt idx="136">
                  <c:v>45380</c:v>
                </c:pt>
                <c:pt idx="137">
                  <c:v>45471</c:v>
                </c:pt>
                <c:pt idx="138">
                  <c:v>45564</c:v>
                </c:pt>
                <c:pt idx="139">
                  <c:v>45655</c:v>
                </c:pt>
                <c:pt idx="140">
                  <c:v>45745</c:v>
                </c:pt>
                <c:pt idx="141">
                  <c:v>45837</c:v>
                </c:pt>
                <c:pt idx="142">
                  <c:v>45929</c:v>
                </c:pt>
                <c:pt idx="143">
                  <c:v>46020</c:v>
                </c:pt>
              </c:numCache>
            </c:numRef>
          </c:cat>
          <c:val>
            <c:numRef>
              <c:f>'[중립금리 논쟁.xlsx]Sheet2'!$P$48:$P$195</c:f>
              <c:numCache>
                <c:formatCode>General</c:formatCode>
                <c:ptCount val="148"/>
                <c:pt idx="138">
                  <c:v>5</c:v>
                </c:pt>
                <c:pt idx="139">
                  <c:v>4.5</c:v>
                </c:pt>
                <c:pt idx="140">
                  <c:v>4.25</c:v>
                </c:pt>
                <c:pt idx="141">
                  <c:v>4</c:v>
                </c:pt>
                <c:pt idx="142">
                  <c:v>3.75</c:v>
                </c:pt>
                <c:pt idx="143">
                  <c:v>3.5</c:v>
                </c:pt>
                <c:pt idx="144">
                  <c:v>3.5</c:v>
                </c:pt>
                <c:pt idx="145">
                  <c:v>3.25</c:v>
                </c:pt>
                <c:pt idx="146">
                  <c:v>3.25</c:v>
                </c:pt>
                <c:pt idx="147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F56-4BAA-A73E-7C158D7AC97A}"/>
            </c:ext>
          </c:extLst>
        </c:ser>
        <c:ser>
          <c:idx val="3"/>
          <c:order val="3"/>
          <c:tx>
            <c:strRef>
              <c:f>'[중립금리 논쟁.xlsx]Sheet2'!$M$3</c:f>
              <c:strCache>
                <c:ptCount val="1"/>
                <c:pt idx="0">
                  <c:v>실질중립금리 추정(뉴욕연준 준구조모형: Laubach&amp;Williams,2003)</c:v>
                </c:pt>
              </c:strCache>
            </c:strRef>
          </c:tx>
          <c:spPr>
            <a:ln w="19050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3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F56-4BAA-A73E-7C158D7AC97A}"/>
                </c:ext>
              </c:extLst>
            </c:dLbl>
            <c:numFmt formatCode="#,##0.00_);[Red]\(#,##0.0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/>
                    <a:ea typeface="삼성긴고딕OTF Light"/>
                    <a:cs typeface="삼성긴고딕OTF Light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'[중립금리 논쟁.xlsx]Sheet2'!$A$48:$A$191</c:f>
              <c:numCache>
                <c:formatCode>m/d/yyyy</c:formatCode>
                <c:ptCount val="144"/>
                <c:pt idx="0">
                  <c:v>32962</c:v>
                </c:pt>
                <c:pt idx="1">
                  <c:v>33053</c:v>
                </c:pt>
                <c:pt idx="2">
                  <c:v>33144</c:v>
                </c:pt>
                <c:pt idx="3">
                  <c:v>33238</c:v>
                </c:pt>
                <c:pt idx="4">
                  <c:v>33326</c:v>
                </c:pt>
                <c:pt idx="5">
                  <c:v>33417</c:v>
                </c:pt>
                <c:pt idx="6">
                  <c:v>33511</c:v>
                </c:pt>
                <c:pt idx="7">
                  <c:v>33603</c:v>
                </c:pt>
                <c:pt idx="8">
                  <c:v>33694</c:v>
                </c:pt>
                <c:pt idx="9">
                  <c:v>33785</c:v>
                </c:pt>
                <c:pt idx="10">
                  <c:v>33877</c:v>
                </c:pt>
                <c:pt idx="11">
                  <c:v>33969</c:v>
                </c:pt>
                <c:pt idx="12">
                  <c:v>34059</c:v>
                </c:pt>
                <c:pt idx="13">
                  <c:v>34150</c:v>
                </c:pt>
                <c:pt idx="14">
                  <c:v>34242</c:v>
                </c:pt>
                <c:pt idx="15">
                  <c:v>34334</c:v>
                </c:pt>
                <c:pt idx="16">
                  <c:v>34424</c:v>
                </c:pt>
                <c:pt idx="17">
                  <c:v>34515</c:v>
                </c:pt>
                <c:pt idx="18">
                  <c:v>34607</c:v>
                </c:pt>
                <c:pt idx="19">
                  <c:v>34698</c:v>
                </c:pt>
                <c:pt idx="20">
                  <c:v>34789</c:v>
                </c:pt>
                <c:pt idx="21">
                  <c:v>34880</c:v>
                </c:pt>
                <c:pt idx="22">
                  <c:v>34971</c:v>
                </c:pt>
                <c:pt idx="23">
                  <c:v>35062</c:v>
                </c:pt>
                <c:pt idx="24">
                  <c:v>35153</c:v>
                </c:pt>
                <c:pt idx="25">
                  <c:v>35244</c:v>
                </c:pt>
                <c:pt idx="26">
                  <c:v>35338</c:v>
                </c:pt>
                <c:pt idx="27">
                  <c:v>35430</c:v>
                </c:pt>
                <c:pt idx="28">
                  <c:v>35520</c:v>
                </c:pt>
                <c:pt idx="29">
                  <c:v>35611</c:v>
                </c:pt>
                <c:pt idx="30">
                  <c:v>35703</c:v>
                </c:pt>
                <c:pt idx="31">
                  <c:v>35795</c:v>
                </c:pt>
                <c:pt idx="32">
                  <c:v>35885</c:v>
                </c:pt>
                <c:pt idx="33">
                  <c:v>35976</c:v>
                </c:pt>
                <c:pt idx="34">
                  <c:v>36068</c:v>
                </c:pt>
                <c:pt idx="35">
                  <c:v>36160</c:v>
                </c:pt>
                <c:pt idx="36">
                  <c:v>36250</c:v>
                </c:pt>
                <c:pt idx="37">
                  <c:v>36341</c:v>
                </c:pt>
                <c:pt idx="38">
                  <c:v>36433</c:v>
                </c:pt>
                <c:pt idx="39">
                  <c:v>36525</c:v>
                </c:pt>
                <c:pt idx="40">
                  <c:v>36616</c:v>
                </c:pt>
                <c:pt idx="41">
                  <c:v>36707</c:v>
                </c:pt>
                <c:pt idx="42">
                  <c:v>36798</c:v>
                </c:pt>
                <c:pt idx="43">
                  <c:v>36889</c:v>
                </c:pt>
                <c:pt idx="44">
                  <c:v>36980</c:v>
                </c:pt>
                <c:pt idx="45">
                  <c:v>37071</c:v>
                </c:pt>
                <c:pt idx="46">
                  <c:v>37162</c:v>
                </c:pt>
                <c:pt idx="47">
                  <c:v>37256</c:v>
                </c:pt>
                <c:pt idx="48">
                  <c:v>37344</c:v>
                </c:pt>
                <c:pt idx="49">
                  <c:v>37435</c:v>
                </c:pt>
                <c:pt idx="50">
                  <c:v>37529</c:v>
                </c:pt>
                <c:pt idx="51">
                  <c:v>37621</c:v>
                </c:pt>
                <c:pt idx="52">
                  <c:v>37711</c:v>
                </c:pt>
                <c:pt idx="53">
                  <c:v>37802</c:v>
                </c:pt>
                <c:pt idx="54">
                  <c:v>37894</c:v>
                </c:pt>
                <c:pt idx="55">
                  <c:v>37986</c:v>
                </c:pt>
                <c:pt idx="56">
                  <c:v>38077</c:v>
                </c:pt>
                <c:pt idx="57">
                  <c:v>38168</c:v>
                </c:pt>
                <c:pt idx="58">
                  <c:v>38260</c:v>
                </c:pt>
                <c:pt idx="59">
                  <c:v>38352</c:v>
                </c:pt>
                <c:pt idx="60">
                  <c:v>38442</c:v>
                </c:pt>
                <c:pt idx="61">
                  <c:v>38533</c:v>
                </c:pt>
                <c:pt idx="62">
                  <c:v>38625</c:v>
                </c:pt>
                <c:pt idx="63">
                  <c:v>38716</c:v>
                </c:pt>
                <c:pt idx="64">
                  <c:v>38807</c:v>
                </c:pt>
                <c:pt idx="65">
                  <c:v>38898</c:v>
                </c:pt>
                <c:pt idx="66">
                  <c:v>38989</c:v>
                </c:pt>
                <c:pt idx="67">
                  <c:v>39080</c:v>
                </c:pt>
                <c:pt idx="68">
                  <c:v>39171</c:v>
                </c:pt>
                <c:pt idx="69">
                  <c:v>39262</c:v>
                </c:pt>
                <c:pt idx="70">
                  <c:v>39353</c:v>
                </c:pt>
                <c:pt idx="71">
                  <c:v>39447</c:v>
                </c:pt>
                <c:pt idx="72">
                  <c:v>39538</c:v>
                </c:pt>
                <c:pt idx="73">
                  <c:v>39629</c:v>
                </c:pt>
                <c:pt idx="74">
                  <c:v>39721</c:v>
                </c:pt>
                <c:pt idx="75">
                  <c:v>39813</c:v>
                </c:pt>
                <c:pt idx="76">
                  <c:v>39903</c:v>
                </c:pt>
                <c:pt idx="77">
                  <c:v>39994</c:v>
                </c:pt>
                <c:pt idx="78">
                  <c:v>40086</c:v>
                </c:pt>
                <c:pt idx="79">
                  <c:v>40178</c:v>
                </c:pt>
                <c:pt idx="80">
                  <c:v>40268</c:v>
                </c:pt>
                <c:pt idx="81">
                  <c:v>40359</c:v>
                </c:pt>
                <c:pt idx="82">
                  <c:v>40451</c:v>
                </c:pt>
                <c:pt idx="83">
                  <c:v>40543</c:v>
                </c:pt>
                <c:pt idx="84">
                  <c:v>40633</c:v>
                </c:pt>
                <c:pt idx="85">
                  <c:v>40724</c:v>
                </c:pt>
                <c:pt idx="86">
                  <c:v>40816</c:v>
                </c:pt>
                <c:pt idx="87">
                  <c:v>40907</c:v>
                </c:pt>
                <c:pt idx="88">
                  <c:v>40998</c:v>
                </c:pt>
                <c:pt idx="89">
                  <c:v>41089</c:v>
                </c:pt>
                <c:pt idx="90">
                  <c:v>41180</c:v>
                </c:pt>
                <c:pt idx="91">
                  <c:v>41274</c:v>
                </c:pt>
                <c:pt idx="92">
                  <c:v>41362</c:v>
                </c:pt>
                <c:pt idx="93">
                  <c:v>41453</c:v>
                </c:pt>
                <c:pt idx="94">
                  <c:v>41547</c:v>
                </c:pt>
                <c:pt idx="95">
                  <c:v>41639</c:v>
                </c:pt>
                <c:pt idx="96">
                  <c:v>41729</c:v>
                </c:pt>
                <c:pt idx="97">
                  <c:v>41820</c:v>
                </c:pt>
                <c:pt idx="98">
                  <c:v>41912</c:v>
                </c:pt>
                <c:pt idx="99">
                  <c:v>42004</c:v>
                </c:pt>
                <c:pt idx="100">
                  <c:v>42094</c:v>
                </c:pt>
                <c:pt idx="101">
                  <c:v>42185</c:v>
                </c:pt>
                <c:pt idx="102">
                  <c:v>42277</c:v>
                </c:pt>
                <c:pt idx="103">
                  <c:v>42369</c:v>
                </c:pt>
                <c:pt idx="104">
                  <c:v>42460</c:v>
                </c:pt>
                <c:pt idx="105">
                  <c:v>42551</c:v>
                </c:pt>
                <c:pt idx="106">
                  <c:v>42643</c:v>
                </c:pt>
                <c:pt idx="107">
                  <c:v>42734</c:v>
                </c:pt>
                <c:pt idx="108">
                  <c:v>42825</c:v>
                </c:pt>
                <c:pt idx="109">
                  <c:v>42916</c:v>
                </c:pt>
                <c:pt idx="110">
                  <c:v>43007</c:v>
                </c:pt>
                <c:pt idx="111">
                  <c:v>43098</c:v>
                </c:pt>
                <c:pt idx="112">
                  <c:v>43189</c:v>
                </c:pt>
                <c:pt idx="113">
                  <c:v>43280</c:v>
                </c:pt>
                <c:pt idx="114">
                  <c:v>43371</c:v>
                </c:pt>
                <c:pt idx="115">
                  <c:v>43465</c:v>
                </c:pt>
                <c:pt idx="116">
                  <c:v>43553</c:v>
                </c:pt>
                <c:pt idx="117">
                  <c:v>43644</c:v>
                </c:pt>
                <c:pt idx="118">
                  <c:v>43738</c:v>
                </c:pt>
                <c:pt idx="119">
                  <c:v>43830</c:v>
                </c:pt>
                <c:pt idx="120">
                  <c:v>43921</c:v>
                </c:pt>
                <c:pt idx="121">
                  <c:v>44012</c:v>
                </c:pt>
                <c:pt idx="122">
                  <c:v>44104</c:v>
                </c:pt>
                <c:pt idx="123">
                  <c:v>44196</c:v>
                </c:pt>
                <c:pt idx="124">
                  <c:v>44286</c:v>
                </c:pt>
                <c:pt idx="125">
                  <c:v>44377</c:v>
                </c:pt>
                <c:pt idx="126">
                  <c:v>44469</c:v>
                </c:pt>
                <c:pt idx="127">
                  <c:v>44561</c:v>
                </c:pt>
                <c:pt idx="128">
                  <c:v>44651</c:v>
                </c:pt>
                <c:pt idx="129">
                  <c:v>44742</c:v>
                </c:pt>
                <c:pt idx="130">
                  <c:v>44834</c:v>
                </c:pt>
                <c:pt idx="131">
                  <c:v>44925</c:v>
                </c:pt>
                <c:pt idx="132">
                  <c:v>45016</c:v>
                </c:pt>
                <c:pt idx="133">
                  <c:v>45107</c:v>
                </c:pt>
                <c:pt idx="134">
                  <c:v>45198</c:v>
                </c:pt>
                <c:pt idx="135">
                  <c:v>45289</c:v>
                </c:pt>
                <c:pt idx="136">
                  <c:v>45380</c:v>
                </c:pt>
                <c:pt idx="137">
                  <c:v>45471</c:v>
                </c:pt>
                <c:pt idx="138">
                  <c:v>45564</c:v>
                </c:pt>
                <c:pt idx="139">
                  <c:v>45655</c:v>
                </c:pt>
                <c:pt idx="140">
                  <c:v>45745</c:v>
                </c:pt>
                <c:pt idx="141">
                  <c:v>45837</c:v>
                </c:pt>
                <c:pt idx="142">
                  <c:v>45929</c:v>
                </c:pt>
                <c:pt idx="143">
                  <c:v>46020</c:v>
                </c:pt>
              </c:numCache>
            </c:numRef>
          </c:cat>
          <c:val>
            <c:numRef>
              <c:f>'[중립금리 논쟁.xlsx]Sheet2'!$M$48:$M$190</c:f>
              <c:numCache>
                <c:formatCode>General</c:formatCode>
                <c:ptCount val="143"/>
                <c:pt idx="0">
                  <c:v>2.3536212381549499</c:v>
                </c:pt>
                <c:pt idx="1">
                  <c:v>2.3106842751395802</c:v>
                </c:pt>
                <c:pt idx="2">
                  <c:v>2.2756610928474399</c:v>
                </c:pt>
                <c:pt idx="3">
                  <c:v>2.2582278601458499</c:v>
                </c:pt>
                <c:pt idx="4">
                  <c:v>2.2495031534787402</c:v>
                </c:pt>
                <c:pt idx="5">
                  <c:v>2.2374016186574401</c:v>
                </c:pt>
                <c:pt idx="6">
                  <c:v>2.2295363966521702</c:v>
                </c:pt>
                <c:pt idx="7">
                  <c:v>2.2273358308439901</c:v>
                </c:pt>
                <c:pt idx="8">
                  <c:v>2.2217083683738101</c:v>
                </c:pt>
                <c:pt idx="9">
                  <c:v>2.2169571986232</c:v>
                </c:pt>
                <c:pt idx="10">
                  <c:v>2.21499400460976</c:v>
                </c:pt>
                <c:pt idx="11">
                  <c:v>2.21615243427597</c:v>
                </c:pt>
                <c:pt idx="12">
                  <c:v>2.2299369536579299</c:v>
                </c:pt>
                <c:pt idx="13">
                  <c:v>2.2492332153021999</c:v>
                </c:pt>
                <c:pt idx="14">
                  <c:v>2.27472618890316</c:v>
                </c:pt>
                <c:pt idx="15">
                  <c:v>2.2966293595489899</c:v>
                </c:pt>
                <c:pt idx="16">
                  <c:v>2.3208885039341398</c:v>
                </c:pt>
                <c:pt idx="17">
                  <c:v>2.3427554915157098</c:v>
                </c:pt>
                <c:pt idx="18">
                  <c:v>2.3702502298430002</c:v>
                </c:pt>
                <c:pt idx="19">
                  <c:v>2.3953453872353099</c:v>
                </c:pt>
                <c:pt idx="20">
                  <c:v>2.4269652190225499</c:v>
                </c:pt>
                <c:pt idx="21">
                  <c:v>2.4623363294868601</c:v>
                </c:pt>
                <c:pt idx="22">
                  <c:v>2.4944278105248601</c:v>
                </c:pt>
                <c:pt idx="23">
                  <c:v>2.52617938973107</c:v>
                </c:pt>
                <c:pt idx="24">
                  <c:v>2.5558250898666799</c:v>
                </c:pt>
                <c:pt idx="25">
                  <c:v>2.5743224677226899</c:v>
                </c:pt>
                <c:pt idx="26">
                  <c:v>2.59270871169422</c:v>
                </c:pt>
                <c:pt idx="27">
                  <c:v>2.6080773772946602</c:v>
                </c:pt>
                <c:pt idx="28">
                  <c:v>2.6237328379471401</c:v>
                </c:pt>
                <c:pt idx="29">
                  <c:v>2.6277036626272299</c:v>
                </c:pt>
                <c:pt idx="30">
                  <c:v>2.62733052621993</c:v>
                </c:pt>
                <c:pt idx="31">
                  <c:v>2.6257927986867999</c:v>
                </c:pt>
                <c:pt idx="32">
                  <c:v>2.6197477988842599</c:v>
                </c:pt>
                <c:pt idx="33">
                  <c:v>2.60940464438931</c:v>
                </c:pt>
                <c:pt idx="34">
                  <c:v>2.59026756099649</c:v>
                </c:pt>
                <c:pt idx="35">
                  <c:v>2.5599816793973602</c:v>
                </c:pt>
                <c:pt idx="36">
                  <c:v>2.52736350219788</c:v>
                </c:pt>
                <c:pt idx="37">
                  <c:v>2.4916416815289799</c:v>
                </c:pt>
                <c:pt idx="38">
                  <c:v>2.4465492887222999</c:v>
                </c:pt>
                <c:pt idx="39">
                  <c:v>2.3906767309373298</c:v>
                </c:pt>
                <c:pt idx="40">
                  <c:v>2.3374972248721302</c:v>
                </c:pt>
                <c:pt idx="41">
                  <c:v>2.2694614367530699</c:v>
                </c:pt>
                <c:pt idx="42">
                  <c:v>2.2079597529725499</c:v>
                </c:pt>
                <c:pt idx="43">
                  <c:v>2.1442325064665</c:v>
                </c:pt>
                <c:pt idx="44">
                  <c:v>2.0882406054135201</c:v>
                </c:pt>
                <c:pt idx="45">
                  <c:v>2.0289731403784601</c:v>
                </c:pt>
                <c:pt idx="46">
                  <c:v>1.9807159104896801</c:v>
                </c:pt>
                <c:pt idx="47">
                  <c:v>1.9342609425578099</c:v>
                </c:pt>
                <c:pt idx="48">
                  <c:v>1.8862282598492099</c:v>
                </c:pt>
                <c:pt idx="49">
                  <c:v>1.84210645427727</c:v>
                </c:pt>
                <c:pt idx="50">
                  <c:v>1.80454477521962</c:v>
                </c:pt>
                <c:pt idx="51">
                  <c:v>1.7755665067853901</c:v>
                </c:pt>
                <c:pt idx="52">
                  <c:v>1.74920089429874</c:v>
                </c:pt>
                <c:pt idx="53">
                  <c:v>1.7214139813232801</c:v>
                </c:pt>
                <c:pt idx="54">
                  <c:v>1.6849917452983101</c:v>
                </c:pt>
                <c:pt idx="55">
                  <c:v>1.64811800402255</c:v>
                </c:pt>
                <c:pt idx="56">
                  <c:v>1.61603176897874</c:v>
                </c:pt>
                <c:pt idx="57">
                  <c:v>1.5840663394893799</c:v>
                </c:pt>
                <c:pt idx="58">
                  <c:v>1.55011497008349</c:v>
                </c:pt>
                <c:pt idx="59">
                  <c:v>1.51327142406562</c:v>
                </c:pt>
                <c:pt idx="60">
                  <c:v>1.47249639503314</c:v>
                </c:pt>
                <c:pt idx="61">
                  <c:v>1.4337184553464799</c:v>
                </c:pt>
                <c:pt idx="62">
                  <c:v>1.3914505519375799</c:v>
                </c:pt>
                <c:pt idx="63">
                  <c:v>1.3469816580120599</c:v>
                </c:pt>
                <c:pt idx="64">
                  <c:v>1.2914646280252999</c:v>
                </c:pt>
                <c:pt idx="65">
                  <c:v>1.2380834104501599</c:v>
                </c:pt>
                <c:pt idx="66">
                  <c:v>1.18434847982575</c:v>
                </c:pt>
                <c:pt idx="67">
                  <c:v>1.12183273543721</c:v>
                </c:pt>
                <c:pt idx="68">
                  <c:v>1.0577581856162399</c:v>
                </c:pt>
                <c:pt idx="69">
                  <c:v>0.98760284377295604</c:v>
                </c:pt>
                <c:pt idx="70">
                  <c:v>0.91249761118962902</c:v>
                </c:pt>
                <c:pt idx="71">
                  <c:v>0.83309095106667197</c:v>
                </c:pt>
                <c:pt idx="72">
                  <c:v>0.76124882632712898</c:v>
                </c:pt>
                <c:pt idx="73">
                  <c:v>0.68618856144741402</c:v>
                </c:pt>
                <c:pt idx="74">
                  <c:v>0.62643038387243399</c:v>
                </c:pt>
                <c:pt idx="75">
                  <c:v>0.598520626337815</c:v>
                </c:pt>
                <c:pt idx="76">
                  <c:v>0.58526131728015895</c:v>
                </c:pt>
                <c:pt idx="77">
                  <c:v>0.57760598882980096</c:v>
                </c:pt>
                <c:pt idx="78">
                  <c:v>0.57196129308268695</c:v>
                </c:pt>
                <c:pt idx="79">
                  <c:v>0.56254129555210197</c:v>
                </c:pt>
                <c:pt idx="80">
                  <c:v>0.55777788142795603</c:v>
                </c:pt>
                <c:pt idx="81">
                  <c:v>0.55136024422061602</c:v>
                </c:pt>
                <c:pt idx="82">
                  <c:v>0.54671704746754701</c:v>
                </c:pt>
                <c:pt idx="83">
                  <c:v>0.54671984441783805</c:v>
                </c:pt>
                <c:pt idx="84">
                  <c:v>0.55788223603835396</c:v>
                </c:pt>
                <c:pt idx="85">
                  <c:v>0.56808582297444399</c:v>
                </c:pt>
                <c:pt idx="86">
                  <c:v>0.58572852355956395</c:v>
                </c:pt>
                <c:pt idx="87">
                  <c:v>0.597055728368038</c:v>
                </c:pt>
                <c:pt idx="88">
                  <c:v>0.60829686315655496</c:v>
                </c:pt>
                <c:pt idx="89">
                  <c:v>0.62398739904890099</c:v>
                </c:pt>
                <c:pt idx="90">
                  <c:v>0.64621525652517198</c:v>
                </c:pt>
                <c:pt idx="91">
                  <c:v>0.67314084172458599</c:v>
                </c:pt>
                <c:pt idx="92">
                  <c:v>0.69541070591130605</c:v>
                </c:pt>
                <c:pt idx="93">
                  <c:v>0.72257984329204705</c:v>
                </c:pt>
                <c:pt idx="94">
                  <c:v>0.74676813380797602</c:v>
                </c:pt>
                <c:pt idx="95">
                  <c:v>0.77001723611411399</c:v>
                </c:pt>
                <c:pt idx="96">
                  <c:v>0.80430587564592104</c:v>
                </c:pt>
                <c:pt idx="97">
                  <c:v>0.82818404430304804</c:v>
                </c:pt>
                <c:pt idx="98">
                  <c:v>0.84680804466187598</c:v>
                </c:pt>
                <c:pt idx="99">
                  <c:v>0.86819562271086903</c:v>
                </c:pt>
                <c:pt idx="100">
                  <c:v>0.88651876846470101</c:v>
                </c:pt>
                <c:pt idx="101">
                  <c:v>0.90561087233064497</c:v>
                </c:pt>
                <c:pt idx="102">
                  <c:v>0.92743270254483801</c:v>
                </c:pt>
                <c:pt idx="103">
                  <c:v>0.95328804276276702</c:v>
                </c:pt>
                <c:pt idx="104">
                  <c:v>0.97819222308495901</c:v>
                </c:pt>
                <c:pt idx="105">
                  <c:v>1.00534315611377</c:v>
                </c:pt>
                <c:pt idx="106">
                  <c:v>1.0300709775423</c:v>
                </c:pt>
                <c:pt idx="107">
                  <c:v>1.05519129134485</c:v>
                </c:pt>
                <c:pt idx="108">
                  <c:v>1.0810539193072</c:v>
                </c:pt>
                <c:pt idx="109">
                  <c:v>1.1061792142288001</c:v>
                </c:pt>
                <c:pt idx="110">
                  <c:v>1.1275588685406499</c:v>
                </c:pt>
                <c:pt idx="111">
                  <c:v>1.14216993562566</c:v>
                </c:pt>
                <c:pt idx="112">
                  <c:v>1.1546069152013101</c:v>
                </c:pt>
                <c:pt idx="113">
                  <c:v>1.16713861970163</c:v>
                </c:pt>
                <c:pt idx="114">
                  <c:v>1.1780525396163499</c:v>
                </c:pt>
                <c:pt idx="115">
                  <c:v>1.1919346998787901</c:v>
                </c:pt>
                <c:pt idx="116">
                  <c:v>1.20247894797806</c:v>
                </c:pt>
                <c:pt idx="117">
                  <c:v>1.2068925012599401</c:v>
                </c:pt>
                <c:pt idx="118">
                  <c:v>1.2034902220883199</c:v>
                </c:pt>
                <c:pt idx="119">
                  <c:v>1.19954730146968</c:v>
                </c:pt>
                <c:pt idx="120">
                  <c:v>1.1988021216744</c:v>
                </c:pt>
                <c:pt idx="121">
                  <c:v>1.19961107621142</c:v>
                </c:pt>
                <c:pt idx="122">
                  <c:v>1.19694177267702</c:v>
                </c:pt>
                <c:pt idx="123">
                  <c:v>1.1952171482032701</c:v>
                </c:pt>
                <c:pt idx="124">
                  <c:v>1.1904673465005</c:v>
                </c:pt>
                <c:pt idx="125">
                  <c:v>1.1863938074574001</c:v>
                </c:pt>
                <c:pt idx="126">
                  <c:v>1.18205907899848</c:v>
                </c:pt>
                <c:pt idx="127">
                  <c:v>1.1678900028897099</c:v>
                </c:pt>
                <c:pt idx="128">
                  <c:v>1.16802393940475</c:v>
                </c:pt>
                <c:pt idx="129">
                  <c:v>1.1777403197028</c:v>
                </c:pt>
                <c:pt idx="130">
                  <c:v>1.1823094975677</c:v>
                </c:pt>
                <c:pt idx="131">
                  <c:v>1.1888691351798399</c:v>
                </c:pt>
                <c:pt idx="132">
                  <c:v>1.1976657344945101</c:v>
                </c:pt>
                <c:pt idx="133">
                  <c:v>1.20778332045348</c:v>
                </c:pt>
                <c:pt idx="134">
                  <c:v>1.2111147679058201</c:v>
                </c:pt>
                <c:pt idx="135">
                  <c:v>1.21270176272265</c:v>
                </c:pt>
                <c:pt idx="136">
                  <c:v>1.21598334965648</c:v>
                </c:pt>
                <c:pt idx="137">
                  <c:v>1.21598334965647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F56-4BAA-A73E-7C158D7AC9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2373839"/>
        <c:axId val="182383439"/>
      </c:lineChart>
      <c:dateAx>
        <c:axId val="182373839"/>
        <c:scaling>
          <c:orientation val="minMax"/>
        </c:scaling>
        <c:delete val="0"/>
        <c:axPos val="b"/>
        <c:numFmt formatCode="yy" sourceLinked="0"/>
        <c:majorTickMark val="out"/>
        <c:minorTickMark val="none"/>
        <c:tickLblPos val="nextTo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endParaRPr lang="ko-KR"/>
          </a:p>
        </c:txPr>
        <c:crossAx val="182383439"/>
        <c:crosses val="autoZero"/>
        <c:auto val="1"/>
        <c:lblOffset val="100"/>
        <c:baseTimeUnit val="months"/>
        <c:majorUnit val="3"/>
        <c:majorTimeUnit val="years"/>
      </c:dateAx>
      <c:valAx>
        <c:axId val="182383439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3175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endParaRPr lang="ko-KR"/>
          </a:p>
        </c:txPr>
        <c:crossAx val="182373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2618519124278612E-2"/>
          <c:y val="3.007518796992481E-2"/>
          <c:w val="0.89488142246314151"/>
          <c:h val="0.27207151737611746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삼성긴고딕OTF Light"/>
              <a:ea typeface="삼성긴고딕OTF Light"/>
              <a:cs typeface="삼성긴고딕OTF Light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25400" cap="flat" cmpd="sng" algn="ctr">
      <a:noFill/>
      <a:round/>
    </a:ln>
    <a:effectLst/>
  </c:spPr>
  <c:txPr>
    <a:bodyPr/>
    <a:lstStyle/>
    <a:p>
      <a:pPr>
        <a:defRPr sz="900">
          <a:solidFill>
            <a:srgbClr val="000000"/>
          </a:solidFill>
          <a:latin typeface="삼성긴고딕OTF Light"/>
          <a:ea typeface="삼성긴고딕OTF Light"/>
          <a:cs typeface="삼성긴고딕OTF Light"/>
        </a:defRPr>
      </a:pPr>
      <a:endParaRPr lang="ko-KR"/>
    </a:p>
  </c:txPr>
  <c:externalData r:id="rId4">
    <c:autoUpdate val="0"/>
  </c:externalData>
  <c:userShapes r:id="rId5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6628882928095527E-2"/>
          <c:y val="0.13573148467442223"/>
          <c:w val="0.88417236307000091"/>
          <c:h val="0.78487007500635098"/>
        </c:manualLayout>
      </c:layout>
      <c:lineChart>
        <c:grouping val="standard"/>
        <c:varyColors val="0"/>
        <c:ser>
          <c:idx val="0"/>
          <c:order val="0"/>
          <c:tx>
            <c:strRef>
              <c:f>'[중립금리 논쟁.xlsx]Sheet1'!$B$2</c:f>
              <c:strCache>
                <c:ptCount val="1"/>
                <c:pt idx="0">
                  <c:v>미국 기준금리</c:v>
                </c:pt>
              </c:strCache>
            </c:strRef>
          </c:tx>
          <c:spPr>
            <a:ln w="19050" cap="rnd">
              <a:solidFill>
                <a:srgbClr val="0046DE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440"/>
              <c:layout>
                <c:manualLayout>
                  <c:x val="-2.6643881053329873E-2"/>
                  <c:y val="-3.47641701381319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9F-4DF9-BE74-2C695A196E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/>
                    <a:ea typeface="삼성긴고딕OTF Light"/>
                    <a:cs typeface="삼성긴고딕OTF Light"/>
                  </a:defRPr>
                </a:pPr>
                <a:endParaRPr lang="ko-K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'[중립금리 논쟁.xlsx]Sheet1'!$A$842:$A$1415</c:f>
              <c:numCache>
                <c:formatCode>m/d/yyyy</c:formatCode>
                <c:ptCount val="574"/>
                <c:pt idx="0">
                  <c:v>42370</c:v>
                </c:pt>
                <c:pt idx="1">
                  <c:v>42377</c:v>
                </c:pt>
                <c:pt idx="2">
                  <c:v>42384</c:v>
                </c:pt>
                <c:pt idx="3">
                  <c:v>42391</c:v>
                </c:pt>
                <c:pt idx="4">
                  <c:v>42398</c:v>
                </c:pt>
                <c:pt idx="5">
                  <c:v>42405</c:v>
                </c:pt>
                <c:pt idx="6">
                  <c:v>42412</c:v>
                </c:pt>
                <c:pt idx="7">
                  <c:v>42419</c:v>
                </c:pt>
                <c:pt idx="8">
                  <c:v>42426</c:v>
                </c:pt>
                <c:pt idx="9">
                  <c:v>42433</c:v>
                </c:pt>
                <c:pt idx="10">
                  <c:v>42440</c:v>
                </c:pt>
                <c:pt idx="11">
                  <c:v>42447</c:v>
                </c:pt>
                <c:pt idx="12">
                  <c:v>42454</c:v>
                </c:pt>
                <c:pt idx="13">
                  <c:v>42461</c:v>
                </c:pt>
                <c:pt idx="14">
                  <c:v>42468</c:v>
                </c:pt>
                <c:pt idx="15">
                  <c:v>42475</c:v>
                </c:pt>
                <c:pt idx="16">
                  <c:v>42482</c:v>
                </c:pt>
                <c:pt idx="17">
                  <c:v>42489</c:v>
                </c:pt>
                <c:pt idx="18">
                  <c:v>42496</c:v>
                </c:pt>
                <c:pt idx="19">
                  <c:v>42503</c:v>
                </c:pt>
                <c:pt idx="20">
                  <c:v>42510</c:v>
                </c:pt>
                <c:pt idx="21">
                  <c:v>42517</c:v>
                </c:pt>
                <c:pt idx="22">
                  <c:v>42524</c:v>
                </c:pt>
                <c:pt idx="23">
                  <c:v>42531</c:v>
                </c:pt>
                <c:pt idx="24">
                  <c:v>42538</c:v>
                </c:pt>
                <c:pt idx="25">
                  <c:v>42545</c:v>
                </c:pt>
                <c:pt idx="26">
                  <c:v>42552</c:v>
                </c:pt>
                <c:pt idx="27">
                  <c:v>42559</c:v>
                </c:pt>
                <c:pt idx="28">
                  <c:v>42566</c:v>
                </c:pt>
                <c:pt idx="29">
                  <c:v>42573</c:v>
                </c:pt>
                <c:pt idx="30">
                  <c:v>42580</c:v>
                </c:pt>
                <c:pt idx="31">
                  <c:v>42587</c:v>
                </c:pt>
                <c:pt idx="32">
                  <c:v>42594</c:v>
                </c:pt>
                <c:pt idx="33">
                  <c:v>42601</c:v>
                </c:pt>
                <c:pt idx="34">
                  <c:v>42608</c:v>
                </c:pt>
                <c:pt idx="35">
                  <c:v>42615</c:v>
                </c:pt>
                <c:pt idx="36">
                  <c:v>42622</c:v>
                </c:pt>
                <c:pt idx="37">
                  <c:v>42629</c:v>
                </c:pt>
                <c:pt idx="38">
                  <c:v>42636</c:v>
                </c:pt>
                <c:pt idx="39">
                  <c:v>42643</c:v>
                </c:pt>
                <c:pt idx="40">
                  <c:v>42650</c:v>
                </c:pt>
                <c:pt idx="41">
                  <c:v>42657</c:v>
                </c:pt>
                <c:pt idx="42">
                  <c:v>42664</c:v>
                </c:pt>
                <c:pt idx="43">
                  <c:v>42671</c:v>
                </c:pt>
                <c:pt idx="44">
                  <c:v>42678</c:v>
                </c:pt>
                <c:pt idx="45">
                  <c:v>42685</c:v>
                </c:pt>
                <c:pt idx="46">
                  <c:v>42692</c:v>
                </c:pt>
                <c:pt idx="47">
                  <c:v>42699</c:v>
                </c:pt>
                <c:pt idx="48">
                  <c:v>42706</c:v>
                </c:pt>
                <c:pt idx="49">
                  <c:v>42713</c:v>
                </c:pt>
                <c:pt idx="50">
                  <c:v>42720</c:v>
                </c:pt>
                <c:pt idx="51">
                  <c:v>42727</c:v>
                </c:pt>
                <c:pt idx="52">
                  <c:v>42734</c:v>
                </c:pt>
                <c:pt idx="53">
                  <c:v>42741</c:v>
                </c:pt>
                <c:pt idx="54">
                  <c:v>42748</c:v>
                </c:pt>
                <c:pt idx="55">
                  <c:v>42755</c:v>
                </c:pt>
                <c:pt idx="56">
                  <c:v>42762</c:v>
                </c:pt>
                <c:pt idx="57">
                  <c:v>42769</c:v>
                </c:pt>
                <c:pt idx="58">
                  <c:v>42776</c:v>
                </c:pt>
                <c:pt idx="59">
                  <c:v>42783</c:v>
                </c:pt>
                <c:pt idx="60">
                  <c:v>42790</c:v>
                </c:pt>
                <c:pt idx="61">
                  <c:v>42797</c:v>
                </c:pt>
                <c:pt idx="62">
                  <c:v>42804</c:v>
                </c:pt>
                <c:pt idx="63">
                  <c:v>42811</c:v>
                </c:pt>
                <c:pt idx="64">
                  <c:v>42818</c:v>
                </c:pt>
                <c:pt idx="65">
                  <c:v>42825</c:v>
                </c:pt>
                <c:pt idx="66">
                  <c:v>42832</c:v>
                </c:pt>
                <c:pt idx="67">
                  <c:v>42839</c:v>
                </c:pt>
                <c:pt idx="68">
                  <c:v>42846</c:v>
                </c:pt>
                <c:pt idx="69">
                  <c:v>42853</c:v>
                </c:pt>
                <c:pt idx="70">
                  <c:v>42860</c:v>
                </c:pt>
                <c:pt idx="71">
                  <c:v>42867</c:v>
                </c:pt>
                <c:pt idx="72">
                  <c:v>42874</c:v>
                </c:pt>
                <c:pt idx="73">
                  <c:v>42881</c:v>
                </c:pt>
                <c:pt idx="74">
                  <c:v>42888</c:v>
                </c:pt>
                <c:pt idx="75">
                  <c:v>42895</c:v>
                </c:pt>
                <c:pt idx="76">
                  <c:v>42902</c:v>
                </c:pt>
                <c:pt idx="77">
                  <c:v>42909</c:v>
                </c:pt>
                <c:pt idx="78">
                  <c:v>42916</c:v>
                </c:pt>
                <c:pt idx="79">
                  <c:v>42923</c:v>
                </c:pt>
                <c:pt idx="80">
                  <c:v>42930</c:v>
                </c:pt>
                <c:pt idx="81">
                  <c:v>42937</c:v>
                </c:pt>
                <c:pt idx="82">
                  <c:v>42944</c:v>
                </c:pt>
                <c:pt idx="83">
                  <c:v>42951</c:v>
                </c:pt>
                <c:pt idx="84">
                  <c:v>42958</c:v>
                </c:pt>
                <c:pt idx="85">
                  <c:v>42965</c:v>
                </c:pt>
                <c:pt idx="86">
                  <c:v>42972</c:v>
                </c:pt>
                <c:pt idx="87">
                  <c:v>42979</c:v>
                </c:pt>
                <c:pt idx="88">
                  <c:v>42986</c:v>
                </c:pt>
                <c:pt idx="89">
                  <c:v>42993</c:v>
                </c:pt>
                <c:pt idx="90">
                  <c:v>43000</c:v>
                </c:pt>
                <c:pt idx="91">
                  <c:v>43007</c:v>
                </c:pt>
                <c:pt idx="92">
                  <c:v>43014</c:v>
                </c:pt>
                <c:pt idx="93">
                  <c:v>43021</c:v>
                </c:pt>
                <c:pt idx="94">
                  <c:v>43028</c:v>
                </c:pt>
                <c:pt idx="95">
                  <c:v>43035</c:v>
                </c:pt>
                <c:pt idx="96">
                  <c:v>43042</c:v>
                </c:pt>
                <c:pt idx="97">
                  <c:v>43049</c:v>
                </c:pt>
                <c:pt idx="98">
                  <c:v>43056</c:v>
                </c:pt>
                <c:pt idx="99">
                  <c:v>43063</c:v>
                </c:pt>
                <c:pt idx="100">
                  <c:v>43070</c:v>
                </c:pt>
                <c:pt idx="101">
                  <c:v>43077</c:v>
                </c:pt>
                <c:pt idx="102">
                  <c:v>43084</c:v>
                </c:pt>
                <c:pt idx="103">
                  <c:v>43091</c:v>
                </c:pt>
                <c:pt idx="104">
                  <c:v>43098</c:v>
                </c:pt>
                <c:pt idx="105">
                  <c:v>43105</c:v>
                </c:pt>
                <c:pt idx="106">
                  <c:v>43112</c:v>
                </c:pt>
                <c:pt idx="107">
                  <c:v>43119</c:v>
                </c:pt>
                <c:pt idx="108">
                  <c:v>43126</c:v>
                </c:pt>
                <c:pt idx="109">
                  <c:v>43133</c:v>
                </c:pt>
                <c:pt idx="110">
                  <c:v>43140</c:v>
                </c:pt>
                <c:pt idx="111">
                  <c:v>43147</c:v>
                </c:pt>
                <c:pt idx="112">
                  <c:v>43154</c:v>
                </c:pt>
                <c:pt idx="113">
                  <c:v>43161</c:v>
                </c:pt>
                <c:pt idx="114">
                  <c:v>43168</c:v>
                </c:pt>
                <c:pt idx="115">
                  <c:v>43175</c:v>
                </c:pt>
                <c:pt idx="116">
                  <c:v>43182</c:v>
                </c:pt>
                <c:pt idx="117">
                  <c:v>43189</c:v>
                </c:pt>
                <c:pt idx="118">
                  <c:v>43196</c:v>
                </c:pt>
                <c:pt idx="119">
                  <c:v>43203</c:v>
                </c:pt>
                <c:pt idx="120">
                  <c:v>43210</c:v>
                </c:pt>
                <c:pt idx="121">
                  <c:v>43217</c:v>
                </c:pt>
                <c:pt idx="122">
                  <c:v>43224</c:v>
                </c:pt>
                <c:pt idx="123">
                  <c:v>43231</c:v>
                </c:pt>
                <c:pt idx="124">
                  <c:v>43238</c:v>
                </c:pt>
                <c:pt idx="125">
                  <c:v>43245</c:v>
                </c:pt>
                <c:pt idx="126">
                  <c:v>43252</c:v>
                </c:pt>
                <c:pt idx="127">
                  <c:v>43259</c:v>
                </c:pt>
                <c:pt idx="128">
                  <c:v>43266</c:v>
                </c:pt>
                <c:pt idx="129">
                  <c:v>43273</c:v>
                </c:pt>
                <c:pt idx="130">
                  <c:v>43280</c:v>
                </c:pt>
                <c:pt idx="131">
                  <c:v>43287</c:v>
                </c:pt>
                <c:pt idx="132">
                  <c:v>43294</c:v>
                </c:pt>
                <c:pt idx="133">
                  <c:v>43301</c:v>
                </c:pt>
                <c:pt idx="134">
                  <c:v>43308</c:v>
                </c:pt>
                <c:pt idx="135">
                  <c:v>43315</c:v>
                </c:pt>
                <c:pt idx="136">
                  <c:v>43322</c:v>
                </c:pt>
                <c:pt idx="137">
                  <c:v>43329</c:v>
                </c:pt>
                <c:pt idx="138">
                  <c:v>43336</c:v>
                </c:pt>
                <c:pt idx="139">
                  <c:v>43343</c:v>
                </c:pt>
                <c:pt idx="140">
                  <c:v>43350</c:v>
                </c:pt>
                <c:pt idx="141">
                  <c:v>43357</c:v>
                </c:pt>
                <c:pt idx="142">
                  <c:v>43364</c:v>
                </c:pt>
                <c:pt idx="143">
                  <c:v>43371</c:v>
                </c:pt>
                <c:pt idx="144">
                  <c:v>43378</c:v>
                </c:pt>
                <c:pt idx="145">
                  <c:v>43385</c:v>
                </c:pt>
                <c:pt idx="146">
                  <c:v>43392</c:v>
                </c:pt>
                <c:pt idx="147">
                  <c:v>43399</c:v>
                </c:pt>
                <c:pt idx="148">
                  <c:v>43406</c:v>
                </c:pt>
                <c:pt idx="149">
                  <c:v>43413</c:v>
                </c:pt>
                <c:pt idx="150">
                  <c:v>43420</c:v>
                </c:pt>
                <c:pt idx="151">
                  <c:v>43427</c:v>
                </c:pt>
                <c:pt idx="152">
                  <c:v>43434</c:v>
                </c:pt>
                <c:pt idx="153">
                  <c:v>43441</c:v>
                </c:pt>
                <c:pt idx="154">
                  <c:v>43448</c:v>
                </c:pt>
                <c:pt idx="155">
                  <c:v>43455</c:v>
                </c:pt>
                <c:pt idx="156">
                  <c:v>43462</c:v>
                </c:pt>
                <c:pt idx="157">
                  <c:v>43469</c:v>
                </c:pt>
                <c:pt idx="158">
                  <c:v>43476</c:v>
                </c:pt>
                <c:pt idx="159">
                  <c:v>43483</c:v>
                </c:pt>
                <c:pt idx="160">
                  <c:v>43490</c:v>
                </c:pt>
                <c:pt idx="161">
                  <c:v>43497</c:v>
                </c:pt>
                <c:pt idx="162">
                  <c:v>43504</c:v>
                </c:pt>
                <c:pt idx="163">
                  <c:v>43511</c:v>
                </c:pt>
                <c:pt idx="164">
                  <c:v>43518</c:v>
                </c:pt>
                <c:pt idx="165">
                  <c:v>43525</c:v>
                </c:pt>
                <c:pt idx="166">
                  <c:v>43532</c:v>
                </c:pt>
                <c:pt idx="167">
                  <c:v>43539</c:v>
                </c:pt>
                <c:pt idx="168">
                  <c:v>43546</c:v>
                </c:pt>
                <c:pt idx="169">
                  <c:v>43553</c:v>
                </c:pt>
                <c:pt idx="170">
                  <c:v>43560</c:v>
                </c:pt>
                <c:pt idx="171">
                  <c:v>43567</c:v>
                </c:pt>
                <c:pt idx="172">
                  <c:v>43574</c:v>
                </c:pt>
                <c:pt idx="173">
                  <c:v>43581</c:v>
                </c:pt>
                <c:pt idx="174">
                  <c:v>43588</c:v>
                </c:pt>
                <c:pt idx="175">
                  <c:v>43595</c:v>
                </c:pt>
                <c:pt idx="176">
                  <c:v>43602</c:v>
                </c:pt>
                <c:pt idx="177">
                  <c:v>43609</c:v>
                </c:pt>
                <c:pt idx="178">
                  <c:v>43616</c:v>
                </c:pt>
                <c:pt idx="179">
                  <c:v>43623</c:v>
                </c:pt>
                <c:pt idx="180">
                  <c:v>43630</c:v>
                </c:pt>
                <c:pt idx="181">
                  <c:v>43637</c:v>
                </c:pt>
                <c:pt idx="182">
                  <c:v>43644</c:v>
                </c:pt>
                <c:pt idx="183">
                  <c:v>43651</c:v>
                </c:pt>
                <c:pt idx="184">
                  <c:v>43658</c:v>
                </c:pt>
                <c:pt idx="185">
                  <c:v>43665</c:v>
                </c:pt>
                <c:pt idx="186">
                  <c:v>43672</c:v>
                </c:pt>
                <c:pt idx="187">
                  <c:v>43679</c:v>
                </c:pt>
                <c:pt idx="188">
                  <c:v>43686</c:v>
                </c:pt>
                <c:pt idx="189">
                  <c:v>43693</c:v>
                </c:pt>
                <c:pt idx="190">
                  <c:v>43700</c:v>
                </c:pt>
                <c:pt idx="191">
                  <c:v>43707</c:v>
                </c:pt>
                <c:pt idx="192">
                  <c:v>43714</c:v>
                </c:pt>
                <c:pt idx="193">
                  <c:v>43721</c:v>
                </c:pt>
                <c:pt idx="194">
                  <c:v>43728</c:v>
                </c:pt>
                <c:pt idx="195">
                  <c:v>43735</c:v>
                </c:pt>
                <c:pt idx="196">
                  <c:v>43742</c:v>
                </c:pt>
                <c:pt idx="197">
                  <c:v>43749</c:v>
                </c:pt>
                <c:pt idx="198">
                  <c:v>43756</c:v>
                </c:pt>
                <c:pt idx="199">
                  <c:v>43763</c:v>
                </c:pt>
                <c:pt idx="200">
                  <c:v>43770</c:v>
                </c:pt>
                <c:pt idx="201">
                  <c:v>43777</c:v>
                </c:pt>
                <c:pt idx="202">
                  <c:v>43784</c:v>
                </c:pt>
                <c:pt idx="203">
                  <c:v>43791</c:v>
                </c:pt>
                <c:pt idx="204">
                  <c:v>43798</c:v>
                </c:pt>
                <c:pt idx="205">
                  <c:v>43805</c:v>
                </c:pt>
                <c:pt idx="206">
                  <c:v>43812</c:v>
                </c:pt>
                <c:pt idx="207">
                  <c:v>43819</c:v>
                </c:pt>
                <c:pt idx="208">
                  <c:v>43826</c:v>
                </c:pt>
                <c:pt idx="209">
                  <c:v>43833</c:v>
                </c:pt>
                <c:pt idx="210">
                  <c:v>43840</c:v>
                </c:pt>
                <c:pt idx="211">
                  <c:v>43847</c:v>
                </c:pt>
                <c:pt idx="212">
                  <c:v>43854</c:v>
                </c:pt>
                <c:pt idx="213">
                  <c:v>43861</c:v>
                </c:pt>
                <c:pt idx="214">
                  <c:v>43868</c:v>
                </c:pt>
                <c:pt idx="215">
                  <c:v>43875</c:v>
                </c:pt>
                <c:pt idx="216">
                  <c:v>43882</c:v>
                </c:pt>
                <c:pt idx="217">
                  <c:v>43889</c:v>
                </c:pt>
                <c:pt idx="218">
                  <c:v>43896</c:v>
                </c:pt>
                <c:pt idx="219">
                  <c:v>43903</c:v>
                </c:pt>
                <c:pt idx="220">
                  <c:v>43910</c:v>
                </c:pt>
                <c:pt idx="221">
                  <c:v>43917</c:v>
                </c:pt>
                <c:pt idx="222">
                  <c:v>43924</c:v>
                </c:pt>
                <c:pt idx="223">
                  <c:v>43931</c:v>
                </c:pt>
                <c:pt idx="224">
                  <c:v>43938</c:v>
                </c:pt>
                <c:pt idx="225">
                  <c:v>43945</c:v>
                </c:pt>
                <c:pt idx="226">
                  <c:v>43952</c:v>
                </c:pt>
                <c:pt idx="227">
                  <c:v>43959</c:v>
                </c:pt>
                <c:pt idx="228">
                  <c:v>43966</c:v>
                </c:pt>
                <c:pt idx="229">
                  <c:v>43973</c:v>
                </c:pt>
                <c:pt idx="230">
                  <c:v>43980</c:v>
                </c:pt>
                <c:pt idx="231">
                  <c:v>43987</c:v>
                </c:pt>
                <c:pt idx="232">
                  <c:v>43994</c:v>
                </c:pt>
                <c:pt idx="233">
                  <c:v>44001</c:v>
                </c:pt>
                <c:pt idx="234">
                  <c:v>44008</c:v>
                </c:pt>
                <c:pt idx="235">
                  <c:v>44015</c:v>
                </c:pt>
                <c:pt idx="236">
                  <c:v>44022</c:v>
                </c:pt>
                <c:pt idx="237">
                  <c:v>44029</c:v>
                </c:pt>
                <c:pt idx="238">
                  <c:v>44036</c:v>
                </c:pt>
                <c:pt idx="239">
                  <c:v>44043</c:v>
                </c:pt>
                <c:pt idx="240">
                  <c:v>44050</c:v>
                </c:pt>
                <c:pt idx="241">
                  <c:v>44057</c:v>
                </c:pt>
                <c:pt idx="242">
                  <c:v>44064</c:v>
                </c:pt>
                <c:pt idx="243">
                  <c:v>44071</c:v>
                </c:pt>
                <c:pt idx="244">
                  <c:v>44078</c:v>
                </c:pt>
                <c:pt idx="245">
                  <c:v>44085</c:v>
                </c:pt>
                <c:pt idx="246">
                  <c:v>44092</c:v>
                </c:pt>
                <c:pt idx="247">
                  <c:v>44099</c:v>
                </c:pt>
                <c:pt idx="248">
                  <c:v>44106</c:v>
                </c:pt>
                <c:pt idx="249">
                  <c:v>44113</c:v>
                </c:pt>
                <c:pt idx="250">
                  <c:v>44120</c:v>
                </c:pt>
                <c:pt idx="251">
                  <c:v>44127</c:v>
                </c:pt>
                <c:pt idx="252">
                  <c:v>44134</c:v>
                </c:pt>
                <c:pt idx="253">
                  <c:v>44141</c:v>
                </c:pt>
                <c:pt idx="254">
                  <c:v>44148</c:v>
                </c:pt>
                <c:pt idx="255">
                  <c:v>44155</c:v>
                </c:pt>
                <c:pt idx="256">
                  <c:v>44162</c:v>
                </c:pt>
                <c:pt idx="257">
                  <c:v>44169</c:v>
                </c:pt>
                <c:pt idx="258">
                  <c:v>44176</c:v>
                </c:pt>
                <c:pt idx="259">
                  <c:v>44183</c:v>
                </c:pt>
                <c:pt idx="260">
                  <c:v>44190</c:v>
                </c:pt>
                <c:pt idx="261">
                  <c:v>44197</c:v>
                </c:pt>
                <c:pt idx="262">
                  <c:v>44204</c:v>
                </c:pt>
                <c:pt idx="263">
                  <c:v>44211</c:v>
                </c:pt>
                <c:pt idx="264">
                  <c:v>44218</c:v>
                </c:pt>
                <c:pt idx="265">
                  <c:v>44225</c:v>
                </c:pt>
                <c:pt idx="266">
                  <c:v>44232</c:v>
                </c:pt>
                <c:pt idx="267">
                  <c:v>44239</c:v>
                </c:pt>
                <c:pt idx="268">
                  <c:v>44246</c:v>
                </c:pt>
                <c:pt idx="269">
                  <c:v>44253</c:v>
                </c:pt>
                <c:pt idx="270">
                  <c:v>44260</c:v>
                </c:pt>
                <c:pt idx="271">
                  <c:v>44267</c:v>
                </c:pt>
                <c:pt idx="272">
                  <c:v>44274</c:v>
                </c:pt>
                <c:pt idx="273">
                  <c:v>44281</c:v>
                </c:pt>
                <c:pt idx="274">
                  <c:v>44288</c:v>
                </c:pt>
                <c:pt idx="275">
                  <c:v>44295</c:v>
                </c:pt>
                <c:pt idx="276">
                  <c:v>44302</c:v>
                </c:pt>
                <c:pt idx="277">
                  <c:v>44309</c:v>
                </c:pt>
                <c:pt idx="278">
                  <c:v>44316</c:v>
                </c:pt>
                <c:pt idx="279">
                  <c:v>44323</c:v>
                </c:pt>
                <c:pt idx="280">
                  <c:v>44330</c:v>
                </c:pt>
                <c:pt idx="281">
                  <c:v>44337</c:v>
                </c:pt>
                <c:pt idx="282">
                  <c:v>44344</c:v>
                </c:pt>
                <c:pt idx="283">
                  <c:v>44351</c:v>
                </c:pt>
                <c:pt idx="284">
                  <c:v>44358</c:v>
                </c:pt>
                <c:pt idx="285">
                  <c:v>44365</c:v>
                </c:pt>
                <c:pt idx="286">
                  <c:v>44372</c:v>
                </c:pt>
                <c:pt idx="287">
                  <c:v>44379</c:v>
                </c:pt>
                <c:pt idx="288">
                  <c:v>44386</c:v>
                </c:pt>
                <c:pt idx="289">
                  <c:v>44393</c:v>
                </c:pt>
                <c:pt idx="290">
                  <c:v>44400</c:v>
                </c:pt>
                <c:pt idx="291">
                  <c:v>44407</c:v>
                </c:pt>
                <c:pt idx="292">
                  <c:v>44414</c:v>
                </c:pt>
                <c:pt idx="293">
                  <c:v>44421</c:v>
                </c:pt>
                <c:pt idx="294">
                  <c:v>44428</c:v>
                </c:pt>
                <c:pt idx="295">
                  <c:v>44435</c:v>
                </c:pt>
                <c:pt idx="296">
                  <c:v>44442</c:v>
                </c:pt>
                <c:pt idx="297">
                  <c:v>44449</c:v>
                </c:pt>
                <c:pt idx="298">
                  <c:v>44456</c:v>
                </c:pt>
                <c:pt idx="299">
                  <c:v>44463</c:v>
                </c:pt>
                <c:pt idx="300">
                  <c:v>44470</c:v>
                </c:pt>
                <c:pt idx="301">
                  <c:v>44477</c:v>
                </c:pt>
                <c:pt idx="302">
                  <c:v>44484</c:v>
                </c:pt>
                <c:pt idx="303">
                  <c:v>44491</c:v>
                </c:pt>
                <c:pt idx="304">
                  <c:v>44498</c:v>
                </c:pt>
                <c:pt idx="305">
                  <c:v>44505</c:v>
                </c:pt>
                <c:pt idx="306">
                  <c:v>44512</c:v>
                </c:pt>
                <c:pt idx="307">
                  <c:v>44519</c:v>
                </c:pt>
                <c:pt idx="308">
                  <c:v>44526</c:v>
                </c:pt>
                <c:pt idx="309">
                  <c:v>44533</c:v>
                </c:pt>
                <c:pt idx="310">
                  <c:v>44540</c:v>
                </c:pt>
                <c:pt idx="311">
                  <c:v>44547</c:v>
                </c:pt>
                <c:pt idx="312">
                  <c:v>44554</c:v>
                </c:pt>
                <c:pt idx="313">
                  <c:v>44561</c:v>
                </c:pt>
                <c:pt idx="314">
                  <c:v>44568</c:v>
                </c:pt>
                <c:pt idx="315">
                  <c:v>44575</c:v>
                </c:pt>
                <c:pt idx="316">
                  <c:v>44582</c:v>
                </c:pt>
                <c:pt idx="317">
                  <c:v>44589</c:v>
                </c:pt>
                <c:pt idx="318">
                  <c:v>44596</c:v>
                </c:pt>
                <c:pt idx="319">
                  <c:v>44603</c:v>
                </c:pt>
                <c:pt idx="320">
                  <c:v>44610</c:v>
                </c:pt>
                <c:pt idx="321">
                  <c:v>44617</c:v>
                </c:pt>
                <c:pt idx="322">
                  <c:v>44624</c:v>
                </c:pt>
                <c:pt idx="323">
                  <c:v>44631</c:v>
                </c:pt>
                <c:pt idx="324">
                  <c:v>44638</c:v>
                </c:pt>
                <c:pt idx="325">
                  <c:v>44645</c:v>
                </c:pt>
                <c:pt idx="326">
                  <c:v>44652</c:v>
                </c:pt>
                <c:pt idx="327">
                  <c:v>44659</c:v>
                </c:pt>
                <c:pt idx="328">
                  <c:v>44666</c:v>
                </c:pt>
                <c:pt idx="329">
                  <c:v>44673</c:v>
                </c:pt>
                <c:pt idx="330">
                  <c:v>44680</c:v>
                </c:pt>
                <c:pt idx="331">
                  <c:v>44687</c:v>
                </c:pt>
                <c:pt idx="332">
                  <c:v>44694</c:v>
                </c:pt>
                <c:pt idx="333">
                  <c:v>44701</c:v>
                </c:pt>
                <c:pt idx="334">
                  <c:v>44708</c:v>
                </c:pt>
                <c:pt idx="335">
                  <c:v>44715</c:v>
                </c:pt>
                <c:pt idx="336">
                  <c:v>44722</c:v>
                </c:pt>
                <c:pt idx="337">
                  <c:v>44729</c:v>
                </c:pt>
                <c:pt idx="338">
                  <c:v>44736</c:v>
                </c:pt>
                <c:pt idx="339">
                  <c:v>44743</c:v>
                </c:pt>
                <c:pt idx="340">
                  <c:v>44750</c:v>
                </c:pt>
                <c:pt idx="341">
                  <c:v>44757</c:v>
                </c:pt>
                <c:pt idx="342">
                  <c:v>44764</c:v>
                </c:pt>
                <c:pt idx="343">
                  <c:v>44771</c:v>
                </c:pt>
                <c:pt idx="344">
                  <c:v>44778</c:v>
                </c:pt>
                <c:pt idx="345">
                  <c:v>44785</c:v>
                </c:pt>
                <c:pt idx="346">
                  <c:v>44792</c:v>
                </c:pt>
                <c:pt idx="347">
                  <c:v>44799</c:v>
                </c:pt>
                <c:pt idx="348">
                  <c:v>44806</c:v>
                </c:pt>
                <c:pt idx="349">
                  <c:v>44813</c:v>
                </c:pt>
                <c:pt idx="350">
                  <c:v>44820</c:v>
                </c:pt>
                <c:pt idx="351">
                  <c:v>44827</c:v>
                </c:pt>
                <c:pt idx="352">
                  <c:v>44834</c:v>
                </c:pt>
                <c:pt idx="353">
                  <c:v>44841</c:v>
                </c:pt>
                <c:pt idx="354">
                  <c:v>44848</c:v>
                </c:pt>
                <c:pt idx="355">
                  <c:v>44855</c:v>
                </c:pt>
                <c:pt idx="356">
                  <c:v>44862</c:v>
                </c:pt>
                <c:pt idx="357">
                  <c:v>44869</c:v>
                </c:pt>
                <c:pt idx="358">
                  <c:v>44876</c:v>
                </c:pt>
                <c:pt idx="359">
                  <c:v>44883</c:v>
                </c:pt>
                <c:pt idx="360">
                  <c:v>44890</c:v>
                </c:pt>
                <c:pt idx="361">
                  <c:v>44897</c:v>
                </c:pt>
                <c:pt idx="362">
                  <c:v>44904</c:v>
                </c:pt>
                <c:pt idx="363">
                  <c:v>44911</c:v>
                </c:pt>
                <c:pt idx="364">
                  <c:v>44918</c:v>
                </c:pt>
                <c:pt idx="365">
                  <c:v>44925</c:v>
                </c:pt>
                <c:pt idx="366">
                  <c:v>44932</c:v>
                </c:pt>
                <c:pt idx="367">
                  <c:v>44939</c:v>
                </c:pt>
                <c:pt idx="368">
                  <c:v>44946</c:v>
                </c:pt>
                <c:pt idx="369">
                  <c:v>44953</c:v>
                </c:pt>
                <c:pt idx="370">
                  <c:v>44960</c:v>
                </c:pt>
                <c:pt idx="371">
                  <c:v>44967</c:v>
                </c:pt>
                <c:pt idx="372">
                  <c:v>44974</c:v>
                </c:pt>
                <c:pt idx="373">
                  <c:v>44981</c:v>
                </c:pt>
                <c:pt idx="374">
                  <c:v>44988</c:v>
                </c:pt>
                <c:pt idx="375">
                  <c:v>44995</c:v>
                </c:pt>
                <c:pt idx="376">
                  <c:v>45002</c:v>
                </c:pt>
                <c:pt idx="377">
                  <c:v>45009</c:v>
                </c:pt>
                <c:pt idx="378">
                  <c:v>45016</c:v>
                </c:pt>
                <c:pt idx="379">
                  <c:v>45023</c:v>
                </c:pt>
                <c:pt idx="380">
                  <c:v>45030</c:v>
                </c:pt>
                <c:pt idx="381">
                  <c:v>45037</c:v>
                </c:pt>
                <c:pt idx="382">
                  <c:v>45044</c:v>
                </c:pt>
                <c:pt idx="383">
                  <c:v>45051</c:v>
                </c:pt>
                <c:pt idx="384">
                  <c:v>45058</c:v>
                </c:pt>
                <c:pt idx="385">
                  <c:v>45065</c:v>
                </c:pt>
                <c:pt idx="386">
                  <c:v>45072</c:v>
                </c:pt>
                <c:pt idx="387">
                  <c:v>45079</c:v>
                </c:pt>
                <c:pt idx="388">
                  <c:v>45086</c:v>
                </c:pt>
                <c:pt idx="389">
                  <c:v>45093</c:v>
                </c:pt>
                <c:pt idx="390">
                  <c:v>45100</c:v>
                </c:pt>
                <c:pt idx="391">
                  <c:v>45107</c:v>
                </c:pt>
                <c:pt idx="392">
                  <c:v>45114</c:v>
                </c:pt>
                <c:pt idx="393">
                  <c:v>45121</c:v>
                </c:pt>
                <c:pt idx="394">
                  <c:v>45128</c:v>
                </c:pt>
                <c:pt idx="395">
                  <c:v>45135</c:v>
                </c:pt>
                <c:pt idx="396">
                  <c:v>45142</c:v>
                </c:pt>
                <c:pt idx="397">
                  <c:v>45149</c:v>
                </c:pt>
                <c:pt idx="398">
                  <c:v>45156</c:v>
                </c:pt>
                <c:pt idx="399">
                  <c:v>45163</c:v>
                </c:pt>
                <c:pt idx="400">
                  <c:v>45170</c:v>
                </c:pt>
                <c:pt idx="401">
                  <c:v>45177</c:v>
                </c:pt>
                <c:pt idx="402">
                  <c:v>45184</c:v>
                </c:pt>
                <c:pt idx="403">
                  <c:v>45191</c:v>
                </c:pt>
                <c:pt idx="404">
                  <c:v>45198</c:v>
                </c:pt>
                <c:pt idx="405">
                  <c:v>45205</c:v>
                </c:pt>
                <c:pt idx="406">
                  <c:v>45212</c:v>
                </c:pt>
                <c:pt idx="407">
                  <c:v>45219</c:v>
                </c:pt>
                <c:pt idx="408">
                  <c:v>45226</c:v>
                </c:pt>
                <c:pt idx="409">
                  <c:v>45233</c:v>
                </c:pt>
                <c:pt idx="410">
                  <c:v>45240</c:v>
                </c:pt>
                <c:pt idx="411">
                  <c:v>45247</c:v>
                </c:pt>
                <c:pt idx="412">
                  <c:v>45254</c:v>
                </c:pt>
                <c:pt idx="413">
                  <c:v>45261</c:v>
                </c:pt>
                <c:pt idx="414">
                  <c:v>45268</c:v>
                </c:pt>
                <c:pt idx="415">
                  <c:v>45275</c:v>
                </c:pt>
                <c:pt idx="416">
                  <c:v>45282</c:v>
                </c:pt>
                <c:pt idx="417">
                  <c:v>45289</c:v>
                </c:pt>
                <c:pt idx="418">
                  <c:v>45296</c:v>
                </c:pt>
                <c:pt idx="419">
                  <c:v>45303</c:v>
                </c:pt>
                <c:pt idx="420">
                  <c:v>45310</c:v>
                </c:pt>
                <c:pt idx="421">
                  <c:v>45317</c:v>
                </c:pt>
                <c:pt idx="422">
                  <c:v>45324</c:v>
                </c:pt>
                <c:pt idx="423">
                  <c:v>45331</c:v>
                </c:pt>
                <c:pt idx="424">
                  <c:v>45338</c:v>
                </c:pt>
                <c:pt idx="425">
                  <c:v>45345</c:v>
                </c:pt>
                <c:pt idx="426">
                  <c:v>45352</c:v>
                </c:pt>
                <c:pt idx="427">
                  <c:v>45359</c:v>
                </c:pt>
                <c:pt idx="428">
                  <c:v>45366</c:v>
                </c:pt>
                <c:pt idx="429">
                  <c:v>45373</c:v>
                </c:pt>
                <c:pt idx="430">
                  <c:v>45380</c:v>
                </c:pt>
                <c:pt idx="431">
                  <c:v>45387</c:v>
                </c:pt>
                <c:pt idx="432">
                  <c:v>45394</c:v>
                </c:pt>
                <c:pt idx="433">
                  <c:v>45401</c:v>
                </c:pt>
                <c:pt idx="434">
                  <c:v>45408</c:v>
                </c:pt>
                <c:pt idx="435">
                  <c:v>45415</c:v>
                </c:pt>
                <c:pt idx="436">
                  <c:v>45422</c:v>
                </c:pt>
                <c:pt idx="437">
                  <c:v>45429</c:v>
                </c:pt>
                <c:pt idx="438">
                  <c:v>45436</c:v>
                </c:pt>
                <c:pt idx="439">
                  <c:v>45443</c:v>
                </c:pt>
                <c:pt idx="440">
                  <c:v>45450</c:v>
                </c:pt>
                <c:pt idx="441">
                  <c:v>45457</c:v>
                </c:pt>
                <c:pt idx="442">
                  <c:v>45464</c:v>
                </c:pt>
                <c:pt idx="443">
                  <c:v>45471</c:v>
                </c:pt>
                <c:pt idx="444">
                  <c:v>45478</c:v>
                </c:pt>
                <c:pt idx="445">
                  <c:v>45485</c:v>
                </c:pt>
                <c:pt idx="446">
                  <c:v>45492</c:v>
                </c:pt>
                <c:pt idx="447">
                  <c:v>45499</c:v>
                </c:pt>
                <c:pt idx="448">
                  <c:v>45506</c:v>
                </c:pt>
                <c:pt idx="449">
                  <c:v>45513</c:v>
                </c:pt>
                <c:pt idx="450">
                  <c:v>45520</c:v>
                </c:pt>
                <c:pt idx="451">
                  <c:v>45527</c:v>
                </c:pt>
                <c:pt idx="452">
                  <c:v>45534</c:v>
                </c:pt>
                <c:pt idx="453">
                  <c:v>45541</c:v>
                </c:pt>
                <c:pt idx="454">
                  <c:v>45548</c:v>
                </c:pt>
                <c:pt idx="455">
                  <c:v>45555</c:v>
                </c:pt>
                <c:pt idx="456">
                  <c:v>45562</c:v>
                </c:pt>
                <c:pt idx="457">
                  <c:v>45569</c:v>
                </c:pt>
                <c:pt idx="458">
                  <c:v>45576</c:v>
                </c:pt>
                <c:pt idx="459">
                  <c:v>45583</c:v>
                </c:pt>
                <c:pt idx="460">
                  <c:v>45590</c:v>
                </c:pt>
                <c:pt idx="461">
                  <c:v>45597</c:v>
                </c:pt>
                <c:pt idx="462">
                  <c:v>45604</c:v>
                </c:pt>
                <c:pt idx="463">
                  <c:v>45611</c:v>
                </c:pt>
                <c:pt idx="464">
                  <c:v>45618</c:v>
                </c:pt>
                <c:pt idx="465">
                  <c:v>45625</c:v>
                </c:pt>
                <c:pt idx="466">
                  <c:v>45632</c:v>
                </c:pt>
                <c:pt idx="467">
                  <c:v>45639</c:v>
                </c:pt>
                <c:pt idx="468">
                  <c:v>45646</c:v>
                </c:pt>
                <c:pt idx="469">
                  <c:v>45653</c:v>
                </c:pt>
                <c:pt idx="470">
                  <c:v>45660</c:v>
                </c:pt>
                <c:pt idx="471">
                  <c:v>45667</c:v>
                </c:pt>
                <c:pt idx="472">
                  <c:v>45674</c:v>
                </c:pt>
                <c:pt idx="473">
                  <c:v>45681</c:v>
                </c:pt>
                <c:pt idx="474">
                  <c:v>45688</c:v>
                </c:pt>
                <c:pt idx="475">
                  <c:v>45695</c:v>
                </c:pt>
                <c:pt idx="476">
                  <c:v>45702</c:v>
                </c:pt>
                <c:pt idx="477">
                  <c:v>45709</c:v>
                </c:pt>
                <c:pt idx="478">
                  <c:v>45716</c:v>
                </c:pt>
                <c:pt idx="479">
                  <c:v>45723</c:v>
                </c:pt>
                <c:pt idx="480">
                  <c:v>45730</c:v>
                </c:pt>
                <c:pt idx="481">
                  <c:v>45737</c:v>
                </c:pt>
                <c:pt idx="482">
                  <c:v>45744</c:v>
                </c:pt>
                <c:pt idx="483">
                  <c:v>45751</c:v>
                </c:pt>
                <c:pt idx="484">
                  <c:v>45758</c:v>
                </c:pt>
                <c:pt idx="485">
                  <c:v>45765</c:v>
                </c:pt>
                <c:pt idx="486">
                  <c:v>45772</c:v>
                </c:pt>
                <c:pt idx="487">
                  <c:v>45779</c:v>
                </c:pt>
                <c:pt idx="488">
                  <c:v>45786</c:v>
                </c:pt>
                <c:pt idx="489">
                  <c:v>45793</c:v>
                </c:pt>
                <c:pt idx="490">
                  <c:v>45800</c:v>
                </c:pt>
                <c:pt idx="491">
                  <c:v>45807</c:v>
                </c:pt>
                <c:pt idx="492">
                  <c:v>45814</c:v>
                </c:pt>
                <c:pt idx="493">
                  <c:v>45821</c:v>
                </c:pt>
                <c:pt idx="494">
                  <c:v>45828</c:v>
                </c:pt>
                <c:pt idx="495">
                  <c:v>45835</c:v>
                </c:pt>
                <c:pt idx="496">
                  <c:v>45842</c:v>
                </c:pt>
                <c:pt idx="497">
                  <c:v>45849</c:v>
                </c:pt>
                <c:pt idx="498">
                  <c:v>45856</c:v>
                </c:pt>
                <c:pt idx="499">
                  <c:v>45863</c:v>
                </c:pt>
                <c:pt idx="500">
                  <c:v>45870</c:v>
                </c:pt>
                <c:pt idx="501">
                  <c:v>45877</c:v>
                </c:pt>
                <c:pt idx="502">
                  <c:v>45884</c:v>
                </c:pt>
                <c:pt idx="503">
                  <c:v>45891</c:v>
                </c:pt>
                <c:pt idx="504">
                  <c:v>45898</c:v>
                </c:pt>
                <c:pt idx="505">
                  <c:v>45905</c:v>
                </c:pt>
                <c:pt idx="506">
                  <c:v>45912</c:v>
                </c:pt>
                <c:pt idx="507">
                  <c:v>45919</c:v>
                </c:pt>
                <c:pt idx="508">
                  <c:v>45926</c:v>
                </c:pt>
                <c:pt idx="509">
                  <c:v>45933</c:v>
                </c:pt>
                <c:pt idx="510">
                  <c:v>45940</c:v>
                </c:pt>
                <c:pt idx="511">
                  <c:v>45947</c:v>
                </c:pt>
                <c:pt idx="512">
                  <c:v>45954</c:v>
                </c:pt>
                <c:pt idx="513">
                  <c:v>45961</c:v>
                </c:pt>
                <c:pt idx="514">
                  <c:v>45968</c:v>
                </c:pt>
                <c:pt idx="515">
                  <c:v>45975</c:v>
                </c:pt>
                <c:pt idx="516">
                  <c:v>45982</c:v>
                </c:pt>
                <c:pt idx="517">
                  <c:v>45989</c:v>
                </c:pt>
                <c:pt idx="518">
                  <c:v>45996</c:v>
                </c:pt>
                <c:pt idx="519">
                  <c:v>46003</c:v>
                </c:pt>
                <c:pt idx="520">
                  <c:v>46010</c:v>
                </c:pt>
                <c:pt idx="521">
                  <c:v>46017</c:v>
                </c:pt>
                <c:pt idx="522">
                  <c:v>46024</c:v>
                </c:pt>
                <c:pt idx="523">
                  <c:v>46031</c:v>
                </c:pt>
                <c:pt idx="524">
                  <c:v>46038</c:v>
                </c:pt>
                <c:pt idx="525">
                  <c:v>46045</c:v>
                </c:pt>
                <c:pt idx="526">
                  <c:v>46052</c:v>
                </c:pt>
                <c:pt idx="527">
                  <c:v>46059</c:v>
                </c:pt>
                <c:pt idx="528">
                  <c:v>46066</c:v>
                </c:pt>
                <c:pt idx="529">
                  <c:v>46073</c:v>
                </c:pt>
                <c:pt idx="530">
                  <c:v>46080</c:v>
                </c:pt>
                <c:pt idx="531">
                  <c:v>46087</c:v>
                </c:pt>
                <c:pt idx="532">
                  <c:v>46094</c:v>
                </c:pt>
                <c:pt idx="533">
                  <c:v>46101</c:v>
                </c:pt>
                <c:pt idx="534">
                  <c:v>46108</c:v>
                </c:pt>
                <c:pt idx="535">
                  <c:v>46115</c:v>
                </c:pt>
                <c:pt idx="536">
                  <c:v>46122</c:v>
                </c:pt>
                <c:pt idx="537">
                  <c:v>46129</c:v>
                </c:pt>
                <c:pt idx="538">
                  <c:v>46136</c:v>
                </c:pt>
                <c:pt idx="539">
                  <c:v>46143</c:v>
                </c:pt>
                <c:pt idx="540">
                  <c:v>46150</c:v>
                </c:pt>
                <c:pt idx="541">
                  <c:v>46157</c:v>
                </c:pt>
                <c:pt idx="542">
                  <c:v>46164</c:v>
                </c:pt>
                <c:pt idx="543">
                  <c:v>46171</c:v>
                </c:pt>
                <c:pt idx="544">
                  <c:v>46178</c:v>
                </c:pt>
                <c:pt idx="545">
                  <c:v>46185</c:v>
                </c:pt>
                <c:pt idx="546">
                  <c:v>46192</c:v>
                </c:pt>
                <c:pt idx="547">
                  <c:v>46199</c:v>
                </c:pt>
                <c:pt idx="548">
                  <c:v>46206</c:v>
                </c:pt>
                <c:pt idx="549">
                  <c:v>46213</c:v>
                </c:pt>
                <c:pt idx="550">
                  <c:v>46220</c:v>
                </c:pt>
                <c:pt idx="551">
                  <c:v>46227</c:v>
                </c:pt>
                <c:pt idx="552">
                  <c:v>46234</c:v>
                </c:pt>
                <c:pt idx="553">
                  <c:v>46241</c:v>
                </c:pt>
                <c:pt idx="554">
                  <c:v>46248</c:v>
                </c:pt>
                <c:pt idx="555">
                  <c:v>46255</c:v>
                </c:pt>
                <c:pt idx="556">
                  <c:v>46262</c:v>
                </c:pt>
                <c:pt idx="557">
                  <c:v>46269</c:v>
                </c:pt>
                <c:pt idx="558">
                  <c:v>46276</c:v>
                </c:pt>
                <c:pt idx="559">
                  <c:v>46283</c:v>
                </c:pt>
                <c:pt idx="560">
                  <c:v>46290</c:v>
                </c:pt>
                <c:pt idx="561">
                  <c:v>46297</c:v>
                </c:pt>
                <c:pt idx="562">
                  <c:v>46304</c:v>
                </c:pt>
                <c:pt idx="563">
                  <c:v>46311</c:v>
                </c:pt>
                <c:pt idx="564">
                  <c:v>46318</c:v>
                </c:pt>
                <c:pt idx="565">
                  <c:v>46325</c:v>
                </c:pt>
                <c:pt idx="566">
                  <c:v>46332</c:v>
                </c:pt>
                <c:pt idx="567">
                  <c:v>46339</c:v>
                </c:pt>
                <c:pt idx="568">
                  <c:v>46346</c:v>
                </c:pt>
                <c:pt idx="569">
                  <c:v>46353</c:v>
                </c:pt>
                <c:pt idx="570">
                  <c:v>46360</c:v>
                </c:pt>
                <c:pt idx="571">
                  <c:v>46367</c:v>
                </c:pt>
                <c:pt idx="572">
                  <c:v>46374</c:v>
                </c:pt>
                <c:pt idx="573">
                  <c:v>46381</c:v>
                </c:pt>
              </c:numCache>
            </c:numRef>
          </c:cat>
          <c:val>
            <c:numRef>
              <c:f>'[중립금리 논쟁.xlsx]Sheet1'!$B$842:$B$1415</c:f>
              <c:numCache>
                <c:formatCode>General</c:formatCode>
                <c:ptCount val="574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0.5</c:v>
                </c:pt>
                <c:pt idx="6">
                  <c:v>0.5</c:v>
                </c:pt>
                <c:pt idx="7">
                  <c:v>0.5</c:v>
                </c:pt>
                <c:pt idx="8">
                  <c:v>0.5</c:v>
                </c:pt>
                <c:pt idx="9">
                  <c:v>0.5</c:v>
                </c:pt>
                <c:pt idx="10">
                  <c:v>0.5</c:v>
                </c:pt>
                <c:pt idx="11">
                  <c:v>0.5</c:v>
                </c:pt>
                <c:pt idx="12">
                  <c:v>0.5</c:v>
                </c:pt>
                <c:pt idx="13">
                  <c:v>0.5</c:v>
                </c:pt>
                <c:pt idx="14">
                  <c:v>0.5</c:v>
                </c:pt>
                <c:pt idx="15">
                  <c:v>0.5</c:v>
                </c:pt>
                <c:pt idx="16">
                  <c:v>0.5</c:v>
                </c:pt>
                <c:pt idx="17">
                  <c:v>0.5</c:v>
                </c:pt>
                <c:pt idx="18">
                  <c:v>0.5</c:v>
                </c:pt>
                <c:pt idx="19">
                  <c:v>0.5</c:v>
                </c:pt>
                <c:pt idx="20">
                  <c:v>0.5</c:v>
                </c:pt>
                <c:pt idx="21">
                  <c:v>0.5</c:v>
                </c:pt>
                <c:pt idx="22">
                  <c:v>0.5</c:v>
                </c:pt>
                <c:pt idx="23">
                  <c:v>0.5</c:v>
                </c:pt>
                <c:pt idx="24">
                  <c:v>0.5</c:v>
                </c:pt>
                <c:pt idx="25">
                  <c:v>0.5</c:v>
                </c:pt>
                <c:pt idx="26">
                  <c:v>0.5</c:v>
                </c:pt>
                <c:pt idx="27">
                  <c:v>0.5</c:v>
                </c:pt>
                <c:pt idx="28">
                  <c:v>0.5</c:v>
                </c:pt>
                <c:pt idx="29">
                  <c:v>0.5</c:v>
                </c:pt>
                <c:pt idx="30">
                  <c:v>0.5</c:v>
                </c:pt>
                <c:pt idx="31">
                  <c:v>0.5</c:v>
                </c:pt>
                <c:pt idx="32">
                  <c:v>0.5</c:v>
                </c:pt>
                <c:pt idx="33">
                  <c:v>0.5</c:v>
                </c:pt>
                <c:pt idx="34">
                  <c:v>0.5</c:v>
                </c:pt>
                <c:pt idx="35">
                  <c:v>0.5</c:v>
                </c:pt>
                <c:pt idx="36">
                  <c:v>0.5</c:v>
                </c:pt>
                <c:pt idx="37">
                  <c:v>0.5</c:v>
                </c:pt>
                <c:pt idx="38">
                  <c:v>0.5</c:v>
                </c:pt>
                <c:pt idx="39">
                  <c:v>0.5</c:v>
                </c:pt>
                <c:pt idx="40">
                  <c:v>0.5</c:v>
                </c:pt>
                <c:pt idx="41">
                  <c:v>0.5</c:v>
                </c:pt>
                <c:pt idx="42">
                  <c:v>0.5</c:v>
                </c:pt>
                <c:pt idx="43">
                  <c:v>0.5</c:v>
                </c:pt>
                <c:pt idx="44">
                  <c:v>0.5</c:v>
                </c:pt>
                <c:pt idx="45">
                  <c:v>0.5</c:v>
                </c:pt>
                <c:pt idx="46">
                  <c:v>0.5</c:v>
                </c:pt>
                <c:pt idx="47">
                  <c:v>0.5</c:v>
                </c:pt>
                <c:pt idx="48">
                  <c:v>0.5</c:v>
                </c:pt>
                <c:pt idx="49">
                  <c:v>0.5</c:v>
                </c:pt>
                <c:pt idx="50">
                  <c:v>0.75</c:v>
                </c:pt>
                <c:pt idx="51">
                  <c:v>0.75</c:v>
                </c:pt>
                <c:pt idx="52">
                  <c:v>0.75</c:v>
                </c:pt>
                <c:pt idx="53">
                  <c:v>0.75</c:v>
                </c:pt>
                <c:pt idx="54">
                  <c:v>0.75</c:v>
                </c:pt>
                <c:pt idx="55">
                  <c:v>0.75</c:v>
                </c:pt>
                <c:pt idx="56">
                  <c:v>0.75</c:v>
                </c:pt>
                <c:pt idx="57">
                  <c:v>0.75</c:v>
                </c:pt>
                <c:pt idx="58">
                  <c:v>0.75</c:v>
                </c:pt>
                <c:pt idx="59">
                  <c:v>0.75</c:v>
                </c:pt>
                <c:pt idx="60">
                  <c:v>0.75</c:v>
                </c:pt>
                <c:pt idx="61">
                  <c:v>0.75</c:v>
                </c:pt>
                <c:pt idx="62">
                  <c:v>0.75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1.25</c:v>
                </c:pt>
                <c:pt idx="77">
                  <c:v>1.25</c:v>
                </c:pt>
                <c:pt idx="78">
                  <c:v>1.25</c:v>
                </c:pt>
                <c:pt idx="79">
                  <c:v>1.25</c:v>
                </c:pt>
                <c:pt idx="80">
                  <c:v>1.25</c:v>
                </c:pt>
                <c:pt idx="81">
                  <c:v>1.25</c:v>
                </c:pt>
                <c:pt idx="82">
                  <c:v>1.25</c:v>
                </c:pt>
                <c:pt idx="83">
                  <c:v>1.25</c:v>
                </c:pt>
                <c:pt idx="84">
                  <c:v>1.25</c:v>
                </c:pt>
                <c:pt idx="85">
                  <c:v>1.25</c:v>
                </c:pt>
                <c:pt idx="86">
                  <c:v>1.25</c:v>
                </c:pt>
                <c:pt idx="87">
                  <c:v>1.25</c:v>
                </c:pt>
                <c:pt idx="88">
                  <c:v>1.25</c:v>
                </c:pt>
                <c:pt idx="89">
                  <c:v>1.25</c:v>
                </c:pt>
                <c:pt idx="90">
                  <c:v>1.25</c:v>
                </c:pt>
                <c:pt idx="91">
                  <c:v>1.25</c:v>
                </c:pt>
                <c:pt idx="92">
                  <c:v>1.25</c:v>
                </c:pt>
                <c:pt idx="93">
                  <c:v>1.25</c:v>
                </c:pt>
                <c:pt idx="94">
                  <c:v>1.25</c:v>
                </c:pt>
                <c:pt idx="95">
                  <c:v>1.25</c:v>
                </c:pt>
                <c:pt idx="96">
                  <c:v>1.25</c:v>
                </c:pt>
                <c:pt idx="97">
                  <c:v>1.25</c:v>
                </c:pt>
                <c:pt idx="98">
                  <c:v>1.25</c:v>
                </c:pt>
                <c:pt idx="99">
                  <c:v>1.25</c:v>
                </c:pt>
                <c:pt idx="100">
                  <c:v>1.25</c:v>
                </c:pt>
                <c:pt idx="101">
                  <c:v>1.25</c:v>
                </c:pt>
                <c:pt idx="102">
                  <c:v>1.5</c:v>
                </c:pt>
                <c:pt idx="103">
                  <c:v>1.5</c:v>
                </c:pt>
                <c:pt idx="104">
                  <c:v>1.5</c:v>
                </c:pt>
                <c:pt idx="105">
                  <c:v>1.5</c:v>
                </c:pt>
                <c:pt idx="106">
                  <c:v>1.5</c:v>
                </c:pt>
                <c:pt idx="107">
                  <c:v>1.5</c:v>
                </c:pt>
                <c:pt idx="108">
                  <c:v>1.5</c:v>
                </c:pt>
                <c:pt idx="109">
                  <c:v>1.5</c:v>
                </c:pt>
                <c:pt idx="110">
                  <c:v>1.5</c:v>
                </c:pt>
                <c:pt idx="111">
                  <c:v>1.5</c:v>
                </c:pt>
                <c:pt idx="112">
                  <c:v>1.5</c:v>
                </c:pt>
                <c:pt idx="113">
                  <c:v>1.5</c:v>
                </c:pt>
                <c:pt idx="114">
                  <c:v>1.5</c:v>
                </c:pt>
                <c:pt idx="115">
                  <c:v>1.5</c:v>
                </c:pt>
                <c:pt idx="116">
                  <c:v>1.75</c:v>
                </c:pt>
                <c:pt idx="117">
                  <c:v>1.75</c:v>
                </c:pt>
                <c:pt idx="118">
                  <c:v>1.75</c:v>
                </c:pt>
                <c:pt idx="119">
                  <c:v>1.75</c:v>
                </c:pt>
                <c:pt idx="120">
                  <c:v>1.75</c:v>
                </c:pt>
                <c:pt idx="121">
                  <c:v>1.75</c:v>
                </c:pt>
                <c:pt idx="122">
                  <c:v>1.75</c:v>
                </c:pt>
                <c:pt idx="123">
                  <c:v>1.75</c:v>
                </c:pt>
                <c:pt idx="124">
                  <c:v>1.75</c:v>
                </c:pt>
                <c:pt idx="125">
                  <c:v>1.75</c:v>
                </c:pt>
                <c:pt idx="126">
                  <c:v>1.75</c:v>
                </c:pt>
                <c:pt idx="127">
                  <c:v>1.75</c:v>
                </c:pt>
                <c:pt idx="128">
                  <c:v>2</c:v>
                </c:pt>
                <c:pt idx="129">
                  <c:v>2</c:v>
                </c:pt>
                <c:pt idx="130">
                  <c:v>2</c:v>
                </c:pt>
                <c:pt idx="131">
                  <c:v>2</c:v>
                </c:pt>
                <c:pt idx="132">
                  <c:v>2</c:v>
                </c:pt>
                <c:pt idx="133">
                  <c:v>2</c:v>
                </c:pt>
                <c:pt idx="134">
                  <c:v>2</c:v>
                </c:pt>
                <c:pt idx="135">
                  <c:v>2</c:v>
                </c:pt>
                <c:pt idx="136">
                  <c:v>2</c:v>
                </c:pt>
                <c:pt idx="137">
                  <c:v>2</c:v>
                </c:pt>
                <c:pt idx="138">
                  <c:v>2</c:v>
                </c:pt>
                <c:pt idx="139">
                  <c:v>2</c:v>
                </c:pt>
                <c:pt idx="140">
                  <c:v>2</c:v>
                </c:pt>
                <c:pt idx="141">
                  <c:v>2</c:v>
                </c:pt>
                <c:pt idx="142">
                  <c:v>2</c:v>
                </c:pt>
                <c:pt idx="143">
                  <c:v>2.25</c:v>
                </c:pt>
                <c:pt idx="144">
                  <c:v>2.25</c:v>
                </c:pt>
                <c:pt idx="145">
                  <c:v>2.25</c:v>
                </c:pt>
                <c:pt idx="146">
                  <c:v>2.25</c:v>
                </c:pt>
                <c:pt idx="147">
                  <c:v>2.25</c:v>
                </c:pt>
                <c:pt idx="148">
                  <c:v>2.25</c:v>
                </c:pt>
                <c:pt idx="149">
                  <c:v>2.25</c:v>
                </c:pt>
                <c:pt idx="150">
                  <c:v>2.25</c:v>
                </c:pt>
                <c:pt idx="151">
                  <c:v>2.25</c:v>
                </c:pt>
                <c:pt idx="152">
                  <c:v>2.25</c:v>
                </c:pt>
                <c:pt idx="153">
                  <c:v>2.25</c:v>
                </c:pt>
                <c:pt idx="154">
                  <c:v>2.25</c:v>
                </c:pt>
                <c:pt idx="155">
                  <c:v>2.5</c:v>
                </c:pt>
                <c:pt idx="156">
                  <c:v>2.5</c:v>
                </c:pt>
                <c:pt idx="157">
                  <c:v>2.5</c:v>
                </c:pt>
                <c:pt idx="158">
                  <c:v>2.5</c:v>
                </c:pt>
                <c:pt idx="159">
                  <c:v>2.5</c:v>
                </c:pt>
                <c:pt idx="160">
                  <c:v>2.5</c:v>
                </c:pt>
                <c:pt idx="161">
                  <c:v>2.5</c:v>
                </c:pt>
                <c:pt idx="162">
                  <c:v>2.5</c:v>
                </c:pt>
                <c:pt idx="163">
                  <c:v>2.5</c:v>
                </c:pt>
                <c:pt idx="164">
                  <c:v>2.5</c:v>
                </c:pt>
                <c:pt idx="165">
                  <c:v>2.5</c:v>
                </c:pt>
                <c:pt idx="166">
                  <c:v>2.5</c:v>
                </c:pt>
                <c:pt idx="167">
                  <c:v>2.5</c:v>
                </c:pt>
                <c:pt idx="168">
                  <c:v>2.5</c:v>
                </c:pt>
                <c:pt idx="169">
                  <c:v>2.5</c:v>
                </c:pt>
                <c:pt idx="170">
                  <c:v>2.5</c:v>
                </c:pt>
                <c:pt idx="171">
                  <c:v>2.5</c:v>
                </c:pt>
                <c:pt idx="172">
                  <c:v>2.5</c:v>
                </c:pt>
                <c:pt idx="173">
                  <c:v>2.5</c:v>
                </c:pt>
                <c:pt idx="174">
                  <c:v>2.5</c:v>
                </c:pt>
                <c:pt idx="175">
                  <c:v>2.5</c:v>
                </c:pt>
                <c:pt idx="176">
                  <c:v>2.5</c:v>
                </c:pt>
                <c:pt idx="177">
                  <c:v>2.5</c:v>
                </c:pt>
                <c:pt idx="178">
                  <c:v>2.5</c:v>
                </c:pt>
                <c:pt idx="179">
                  <c:v>2.5</c:v>
                </c:pt>
                <c:pt idx="180">
                  <c:v>2.5</c:v>
                </c:pt>
                <c:pt idx="181">
                  <c:v>2.5</c:v>
                </c:pt>
                <c:pt idx="182">
                  <c:v>2.5</c:v>
                </c:pt>
                <c:pt idx="183">
                  <c:v>2.5</c:v>
                </c:pt>
                <c:pt idx="184">
                  <c:v>2.5</c:v>
                </c:pt>
                <c:pt idx="185">
                  <c:v>2.5</c:v>
                </c:pt>
                <c:pt idx="186">
                  <c:v>2.5</c:v>
                </c:pt>
                <c:pt idx="187">
                  <c:v>2.25</c:v>
                </c:pt>
                <c:pt idx="188">
                  <c:v>2.25</c:v>
                </c:pt>
                <c:pt idx="189">
                  <c:v>2.25</c:v>
                </c:pt>
                <c:pt idx="190">
                  <c:v>2.25</c:v>
                </c:pt>
                <c:pt idx="191">
                  <c:v>2.25</c:v>
                </c:pt>
                <c:pt idx="192">
                  <c:v>2.25</c:v>
                </c:pt>
                <c:pt idx="193">
                  <c:v>2.25</c:v>
                </c:pt>
                <c:pt idx="194">
                  <c:v>2</c:v>
                </c:pt>
                <c:pt idx="195">
                  <c:v>2</c:v>
                </c:pt>
                <c:pt idx="196">
                  <c:v>2</c:v>
                </c:pt>
                <c:pt idx="197">
                  <c:v>2</c:v>
                </c:pt>
                <c:pt idx="198">
                  <c:v>2</c:v>
                </c:pt>
                <c:pt idx="199">
                  <c:v>2</c:v>
                </c:pt>
                <c:pt idx="200">
                  <c:v>1.75</c:v>
                </c:pt>
                <c:pt idx="201">
                  <c:v>1.75</c:v>
                </c:pt>
                <c:pt idx="202">
                  <c:v>1.75</c:v>
                </c:pt>
                <c:pt idx="203">
                  <c:v>1.75</c:v>
                </c:pt>
                <c:pt idx="204">
                  <c:v>1.75</c:v>
                </c:pt>
                <c:pt idx="205">
                  <c:v>1.75</c:v>
                </c:pt>
                <c:pt idx="206">
                  <c:v>1.75</c:v>
                </c:pt>
                <c:pt idx="207">
                  <c:v>1.75</c:v>
                </c:pt>
                <c:pt idx="208">
                  <c:v>1.75</c:v>
                </c:pt>
                <c:pt idx="209">
                  <c:v>1.75</c:v>
                </c:pt>
                <c:pt idx="210">
                  <c:v>1.75</c:v>
                </c:pt>
                <c:pt idx="211">
                  <c:v>1.75</c:v>
                </c:pt>
                <c:pt idx="212">
                  <c:v>1.75</c:v>
                </c:pt>
                <c:pt idx="213">
                  <c:v>1.75</c:v>
                </c:pt>
                <c:pt idx="214">
                  <c:v>1.75</c:v>
                </c:pt>
                <c:pt idx="215">
                  <c:v>1.75</c:v>
                </c:pt>
                <c:pt idx="216">
                  <c:v>1.75</c:v>
                </c:pt>
                <c:pt idx="217">
                  <c:v>1.75</c:v>
                </c:pt>
                <c:pt idx="218">
                  <c:v>1.25</c:v>
                </c:pt>
                <c:pt idx="219">
                  <c:v>1.25</c:v>
                </c:pt>
                <c:pt idx="220">
                  <c:v>0.25</c:v>
                </c:pt>
                <c:pt idx="221">
                  <c:v>0.25</c:v>
                </c:pt>
                <c:pt idx="222">
                  <c:v>0.25</c:v>
                </c:pt>
                <c:pt idx="223">
                  <c:v>0.25</c:v>
                </c:pt>
                <c:pt idx="224">
                  <c:v>0.25</c:v>
                </c:pt>
                <c:pt idx="225">
                  <c:v>0.25</c:v>
                </c:pt>
                <c:pt idx="226">
                  <c:v>0.25</c:v>
                </c:pt>
                <c:pt idx="227">
                  <c:v>0.25</c:v>
                </c:pt>
                <c:pt idx="228">
                  <c:v>0.25</c:v>
                </c:pt>
                <c:pt idx="229">
                  <c:v>0.25</c:v>
                </c:pt>
                <c:pt idx="230">
                  <c:v>0.25</c:v>
                </c:pt>
                <c:pt idx="231">
                  <c:v>0.25</c:v>
                </c:pt>
                <c:pt idx="232">
                  <c:v>0.25</c:v>
                </c:pt>
                <c:pt idx="233">
                  <c:v>0.25</c:v>
                </c:pt>
                <c:pt idx="234">
                  <c:v>0.25</c:v>
                </c:pt>
                <c:pt idx="235">
                  <c:v>0.25</c:v>
                </c:pt>
                <c:pt idx="236">
                  <c:v>0.25</c:v>
                </c:pt>
                <c:pt idx="237">
                  <c:v>0.25</c:v>
                </c:pt>
                <c:pt idx="238">
                  <c:v>0.25</c:v>
                </c:pt>
                <c:pt idx="239">
                  <c:v>0.25</c:v>
                </c:pt>
                <c:pt idx="240">
                  <c:v>0.25</c:v>
                </c:pt>
                <c:pt idx="241">
                  <c:v>0.25</c:v>
                </c:pt>
                <c:pt idx="242">
                  <c:v>0.25</c:v>
                </c:pt>
                <c:pt idx="243">
                  <c:v>0.25</c:v>
                </c:pt>
                <c:pt idx="244">
                  <c:v>0.25</c:v>
                </c:pt>
                <c:pt idx="245">
                  <c:v>0.25</c:v>
                </c:pt>
                <c:pt idx="246">
                  <c:v>0.25</c:v>
                </c:pt>
                <c:pt idx="247">
                  <c:v>0.25</c:v>
                </c:pt>
                <c:pt idx="248">
                  <c:v>0.25</c:v>
                </c:pt>
                <c:pt idx="249">
                  <c:v>0.25</c:v>
                </c:pt>
                <c:pt idx="250">
                  <c:v>0.25</c:v>
                </c:pt>
                <c:pt idx="251">
                  <c:v>0.25</c:v>
                </c:pt>
                <c:pt idx="252">
                  <c:v>0.25</c:v>
                </c:pt>
                <c:pt idx="253">
                  <c:v>0.25</c:v>
                </c:pt>
                <c:pt idx="254">
                  <c:v>0.25</c:v>
                </c:pt>
                <c:pt idx="255">
                  <c:v>0.25</c:v>
                </c:pt>
                <c:pt idx="256">
                  <c:v>0.25</c:v>
                </c:pt>
                <c:pt idx="257">
                  <c:v>0.25</c:v>
                </c:pt>
                <c:pt idx="258">
                  <c:v>0.25</c:v>
                </c:pt>
                <c:pt idx="259">
                  <c:v>0.25</c:v>
                </c:pt>
                <c:pt idx="260">
                  <c:v>0.25</c:v>
                </c:pt>
                <c:pt idx="261">
                  <c:v>0.25</c:v>
                </c:pt>
                <c:pt idx="262">
                  <c:v>0.25</c:v>
                </c:pt>
                <c:pt idx="263">
                  <c:v>0.25</c:v>
                </c:pt>
                <c:pt idx="264">
                  <c:v>0.25</c:v>
                </c:pt>
                <c:pt idx="265">
                  <c:v>0.25</c:v>
                </c:pt>
                <c:pt idx="266">
                  <c:v>0.25</c:v>
                </c:pt>
                <c:pt idx="267">
                  <c:v>0.25</c:v>
                </c:pt>
                <c:pt idx="268">
                  <c:v>0.25</c:v>
                </c:pt>
                <c:pt idx="269">
                  <c:v>0.25</c:v>
                </c:pt>
                <c:pt idx="270">
                  <c:v>0.25</c:v>
                </c:pt>
                <c:pt idx="271">
                  <c:v>0.25</c:v>
                </c:pt>
                <c:pt idx="272">
                  <c:v>0.25</c:v>
                </c:pt>
                <c:pt idx="273">
                  <c:v>0.25</c:v>
                </c:pt>
                <c:pt idx="274">
                  <c:v>0.25</c:v>
                </c:pt>
                <c:pt idx="275">
                  <c:v>0.25</c:v>
                </c:pt>
                <c:pt idx="276">
                  <c:v>0.25</c:v>
                </c:pt>
                <c:pt idx="277">
                  <c:v>0.25</c:v>
                </c:pt>
                <c:pt idx="278">
                  <c:v>0.25</c:v>
                </c:pt>
                <c:pt idx="279">
                  <c:v>0.25</c:v>
                </c:pt>
                <c:pt idx="280">
                  <c:v>0.25</c:v>
                </c:pt>
                <c:pt idx="281">
                  <c:v>0.25</c:v>
                </c:pt>
                <c:pt idx="282">
                  <c:v>0.25</c:v>
                </c:pt>
                <c:pt idx="283">
                  <c:v>0.25</c:v>
                </c:pt>
                <c:pt idx="284">
                  <c:v>0.25</c:v>
                </c:pt>
                <c:pt idx="285">
                  <c:v>0.25</c:v>
                </c:pt>
                <c:pt idx="286">
                  <c:v>0.25</c:v>
                </c:pt>
                <c:pt idx="287">
                  <c:v>0.25</c:v>
                </c:pt>
                <c:pt idx="288">
                  <c:v>0.25</c:v>
                </c:pt>
                <c:pt idx="289">
                  <c:v>0.25</c:v>
                </c:pt>
                <c:pt idx="290">
                  <c:v>0.25</c:v>
                </c:pt>
                <c:pt idx="291">
                  <c:v>0.25</c:v>
                </c:pt>
                <c:pt idx="292">
                  <c:v>0.25</c:v>
                </c:pt>
                <c:pt idx="293">
                  <c:v>0.25</c:v>
                </c:pt>
                <c:pt idx="294">
                  <c:v>0.25</c:v>
                </c:pt>
                <c:pt idx="295">
                  <c:v>0.25</c:v>
                </c:pt>
                <c:pt idx="296">
                  <c:v>0.25</c:v>
                </c:pt>
                <c:pt idx="297">
                  <c:v>0.25</c:v>
                </c:pt>
                <c:pt idx="298">
                  <c:v>0.25</c:v>
                </c:pt>
                <c:pt idx="299">
                  <c:v>0.25</c:v>
                </c:pt>
                <c:pt idx="300">
                  <c:v>0.25</c:v>
                </c:pt>
                <c:pt idx="301">
                  <c:v>0.25</c:v>
                </c:pt>
                <c:pt idx="302">
                  <c:v>0.25</c:v>
                </c:pt>
                <c:pt idx="303">
                  <c:v>0.25</c:v>
                </c:pt>
                <c:pt idx="304">
                  <c:v>0.25</c:v>
                </c:pt>
                <c:pt idx="305">
                  <c:v>0.25</c:v>
                </c:pt>
                <c:pt idx="306">
                  <c:v>0.25</c:v>
                </c:pt>
                <c:pt idx="307">
                  <c:v>0.25</c:v>
                </c:pt>
                <c:pt idx="308">
                  <c:v>0.25</c:v>
                </c:pt>
                <c:pt idx="309">
                  <c:v>0.25</c:v>
                </c:pt>
                <c:pt idx="310">
                  <c:v>0.25</c:v>
                </c:pt>
                <c:pt idx="311">
                  <c:v>0.25</c:v>
                </c:pt>
                <c:pt idx="312">
                  <c:v>0.25</c:v>
                </c:pt>
                <c:pt idx="313">
                  <c:v>0.25</c:v>
                </c:pt>
                <c:pt idx="314">
                  <c:v>0.25</c:v>
                </c:pt>
                <c:pt idx="315">
                  <c:v>0.25</c:v>
                </c:pt>
                <c:pt idx="316">
                  <c:v>0.25</c:v>
                </c:pt>
                <c:pt idx="317">
                  <c:v>0.25</c:v>
                </c:pt>
                <c:pt idx="318">
                  <c:v>0.25</c:v>
                </c:pt>
                <c:pt idx="319">
                  <c:v>0.25</c:v>
                </c:pt>
                <c:pt idx="320">
                  <c:v>0.25</c:v>
                </c:pt>
                <c:pt idx="321">
                  <c:v>0.25</c:v>
                </c:pt>
                <c:pt idx="322">
                  <c:v>0.25</c:v>
                </c:pt>
                <c:pt idx="323">
                  <c:v>0.25</c:v>
                </c:pt>
                <c:pt idx="324">
                  <c:v>0.5</c:v>
                </c:pt>
                <c:pt idx="325">
                  <c:v>0.5</c:v>
                </c:pt>
                <c:pt idx="326">
                  <c:v>0.5</c:v>
                </c:pt>
                <c:pt idx="327">
                  <c:v>0.5</c:v>
                </c:pt>
                <c:pt idx="328">
                  <c:v>0.5</c:v>
                </c:pt>
                <c:pt idx="329">
                  <c:v>0.5</c:v>
                </c:pt>
                <c:pt idx="330">
                  <c:v>0.5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1.75</c:v>
                </c:pt>
                <c:pt idx="338">
                  <c:v>1.75</c:v>
                </c:pt>
                <c:pt idx="339">
                  <c:v>1.75</c:v>
                </c:pt>
                <c:pt idx="340">
                  <c:v>1.75</c:v>
                </c:pt>
                <c:pt idx="341">
                  <c:v>1.75</c:v>
                </c:pt>
                <c:pt idx="342">
                  <c:v>1.75</c:v>
                </c:pt>
                <c:pt idx="343">
                  <c:v>2.5</c:v>
                </c:pt>
                <c:pt idx="344">
                  <c:v>2.5</c:v>
                </c:pt>
                <c:pt idx="345">
                  <c:v>2.5</c:v>
                </c:pt>
                <c:pt idx="346">
                  <c:v>2.5</c:v>
                </c:pt>
                <c:pt idx="347">
                  <c:v>2.5</c:v>
                </c:pt>
                <c:pt idx="348">
                  <c:v>2.5</c:v>
                </c:pt>
                <c:pt idx="349">
                  <c:v>2.5</c:v>
                </c:pt>
                <c:pt idx="350">
                  <c:v>2.5</c:v>
                </c:pt>
                <c:pt idx="351">
                  <c:v>3.25</c:v>
                </c:pt>
                <c:pt idx="352">
                  <c:v>3.25</c:v>
                </c:pt>
                <c:pt idx="353">
                  <c:v>3.25</c:v>
                </c:pt>
                <c:pt idx="354">
                  <c:v>3.25</c:v>
                </c:pt>
                <c:pt idx="355">
                  <c:v>3.25</c:v>
                </c:pt>
                <c:pt idx="356">
                  <c:v>3.25</c:v>
                </c:pt>
                <c:pt idx="357">
                  <c:v>4</c:v>
                </c:pt>
                <c:pt idx="358">
                  <c:v>4</c:v>
                </c:pt>
                <c:pt idx="359">
                  <c:v>4</c:v>
                </c:pt>
                <c:pt idx="360">
                  <c:v>4</c:v>
                </c:pt>
                <c:pt idx="361">
                  <c:v>4</c:v>
                </c:pt>
                <c:pt idx="362">
                  <c:v>4</c:v>
                </c:pt>
                <c:pt idx="363">
                  <c:v>4.5</c:v>
                </c:pt>
                <c:pt idx="364">
                  <c:v>4.5</c:v>
                </c:pt>
                <c:pt idx="365">
                  <c:v>4.5</c:v>
                </c:pt>
                <c:pt idx="366">
                  <c:v>4.5</c:v>
                </c:pt>
                <c:pt idx="367">
                  <c:v>4.5</c:v>
                </c:pt>
                <c:pt idx="368">
                  <c:v>4.5</c:v>
                </c:pt>
                <c:pt idx="369">
                  <c:v>4.5</c:v>
                </c:pt>
                <c:pt idx="370">
                  <c:v>4.75</c:v>
                </c:pt>
                <c:pt idx="371">
                  <c:v>4.75</c:v>
                </c:pt>
                <c:pt idx="372">
                  <c:v>4.75</c:v>
                </c:pt>
                <c:pt idx="373">
                  <c:v>4.75</c:v>
                </c:pt>
                <c:pt idx="374">
                  <c:v>4.75</c:v>
                </c:pt>
                <c:pt idx="375">
                  <c:v>4.75</c:v>
                </c:pt>
                <c:pt idx="376">
                  <c:v>4.75</c:v>
                </c:pt>
                <c:pt idx="377">
                  <c:v>5</c:v>
                </c:pt>
                <c:pt idx="378">
                  <c:v>5</c:v>
                </c:pt>
                <c:pt idx="379">
                  <c:v>5</c:v>
                </c:pt>
                <c:pt idx="380">
                  <c:v>5</c:v>
                </c:pt>
                <c:pt idx="381">
                  <c:v>5</c:v>
                </c:pt>
                <c:pt idx="382">
                  <c:v>5</c:v>
                </c:pt>
                <c:pt idx="383">
                  <c:v>5.25</c:v>
                </c:pt>
                <c:pt idx="384">
                  <c:v>5.25</c:v>
                </c:pt>
                <c:pt idx="385">
                  <c:v>5.25</c:v>
                </c:pt>
                <c:pt idx="386">
                  <c:v>5.25</c:v>
                </c:pt>
                <c:pt idx="387">
                  <c:v>5.25</c:v>
                </c:pt>
                <c:pt idx="388">
                  <c:v>5.25</c:v>
                </c:pt>
                <c:pt idx="389">
                  <c:v>5.25</c:v>
                </c:pt>
                <c:pt idx="390">
                  <c:v>5.25</c:v>
                </c:pt>
                <c:pt idx="391">
                  <c:v>5.25</c:v>
                </c:pt>
                <c:pt idx="392">
                  <c:v>5.25</c:v>
                </c:pt>
                <c:pt idx="393">
                  <c:v>5.25</c:v>
                </c:pt>
                <c:pt idx="394">
                  <c:v>5.25</c:v>
                </c:pt>
                <c:pt idx="395">
                  <c:v>5.5</c:v>
                </c:pt>
                <c:pt idx="396">
                  <c:v>5.5</c:v>
                </c:pt>
                <c:pt idx="397">
                  <c:v>5.5</c:v>
                </c:pt>
                <c:pt idx="398">
                  <c:v>5.5</c:v>
                </c:pt>
                <c:pt idx="399">
                  <c:v>5.5</c:v>
                </c:pt>
                <c:pt idx="400">
                  <c:v>5.5</c:v>
                </c:pt>
                <c:pt idx="401">
                  <c:v>5.5</c:v>
                </c:pt>
                <c:pt idx="402">
                  <c:v>5.5</c:v>
                </c:pt>
                <c:pt idx="403">
                  <c:v>5.5</c:v>
                </c:pt>
                <c:pt idx="404">
                  <c:v>5.5</c:v>
                </c:pt>
                <c:pt idx="405">
                  <c:v>5.5</c:v>
                </c:pt>
                <c:pt idx="406">
                  <c:v>5.5</c:v>
                </c:pt>
                <c:pt idx="407">
                  <c:v>5.5</c:v>
                </c:pt>
                <c:pt idx="408">
                  <c:v>5.5</c:v>
                </c:pt>
                <c:pt idx="409">
                  <c:v>5.5</c:v>
                </c:pt>
                <c:pt idx="410">
                  <c:v>5.5</c:v>
                </c:pt>
                <c:pt idx="411">
                  <c:v>5.5</c:v>
                </c:pt>
                <c:pt idx="412">
                  <c:v>5.5</c:v>
                </c:pt>
                <c:pt idx="413">
                  <c:v>5.5</c:v>
                </c:pt>
                <c:pt idx="414">
                  <c:v>5.5</c:v>
                </c:pt>
                <c:pt idx="415">
                  <c:v>5.5</c:v>
                </c:pt>
                <c:pt idx="416">
                  <c:v>5.5</c:v>
                </c:pt>
                <c:pt idx="417">
                  <c:v>5.5</c:v>
                </c:pt>
                <c:pt idx="418">
                  <c:v>5.5</c:v>
                </c:pt>
                <c:pt idx="419">
                  <c:v>5.5</c:v>
                </c:pt>
                <c:pt idx="420">
                  <c:v>5.5</c:v>
                </c:pt>
                <c:pt idx="421">
                  <c:v>5.5</c:v>
                </c:pt>
                <c:pt idx="422">
                  <c:v>5.5</c:v>
                </c:pt>
                <c:pt idx="423">
                  <c:v>5.5</c:v>
                </c:pt>
                <c:pt idx="424">
                  <c:v>5.5</c:v>
                </c:pt>
                <c:pt idx="425">
                  <c:v>5.5</c:v>
                </c:pt>
                <c:pt idx="426">
                  <c:v>5.5</c:v>
                </c:pt>
                <c:pt idx="427">
                  <c:v>5.5</c:v>
                </c:pt>
                <c:pt idx="428">
                  <c:v>5.5</c:v>
                </c:pt>
                <c:pt idx="429">
                  <c:v>5.5</c:v>
                </c:pt>
                <c:pt idx="430">
                  <c:v>5.5</c:v>
                </c:pt>
                <c:pt idx="431">
                  <c:v>5.5</c:v>
                </c:pt>
                <c:pt idx="432">
                  <c:v>5.5</c:v>
                </c:pt>
                <c:pt idx="433">
                  <c:v>5.5</c:v>
                </c:pt>
                <c:pt idx="434">
                  <c:v>5.5</c:v>
                </c:pt>
                <c:pt idx="435">
                  <c:v>5.5</c:v>
                </c:pt>
                <c:pt idx="436">
                  <c:v>5.5</c:v>
                </c:pt>
                <c:pt idx="437">
                  <c:v>5.5</c:v>
                </c:pt>
                <c:pt idx="438">
                  <c:v>5.5</c:v>
                </c:pt>
                <c:pt idx="439">
                  <c:v>5.5</c:v>
                </c:pt>
                <c:pt idx="440">
                  <c:v>5.5</c:v>
                </c:pt>
                <c:pt idx="441">
                  <c:v>5.5</c:v>
                </c:pt>
                <c:pt idx="442">
                  <c:v>5.5</c:v>
                </c:pt>
                <c:pt idx="443">
                  <c:v>5.5</c:v>
                </c:pt>
                <c:pt idx="444">
                  <c:v>5.5</c:v>
                </c:pt>
                <c:pt idx="445">
                  <c:v>5.5</c:v>
                </c:pt>
                <c:pt idx="446">
                  <c:v>5.5</c:v>
                </c:pt>
                <c:pt idx="447">
                  <c:v>5.5</c:v>
                </c:pt>
                <c:pt idx="448">
                  <c:v>5.5</c:v>
                </c:pt>
                <c:pt idx="449">
                  <c:v>5.5</c:v>
                </c:pt>
                <c:pt idx="450">
                  <c:v>5.5</c:v>
                </c:pt>
                <c:pt idx="451">
                  <c:v>5.5</c:v>
                </c:pt>
                <c:pt idx="452">
                  <c:v>5.5</c:v>
                </c:pt>
                <c:pt idx="453">
                  <c:v>5.5</c:v>
                </c:pt>
                <c:pt idx="454">
                  <c:v>5.5</c:v>
                </c:pt>
                <c:pt idx="455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09F-4DF9-BE74-2C695A196EA8}"/>
            </c:ext>
          </c:extLst>
        </c:ser>
        <c:ser>
          <c:idx val="2"/>
          <c:order val="1"/>
          <c:tx>
            <c:strRef>
              <c:f>'[중립금리 논쟁.xlsx]Sheet1'!$C$2</c:f>
              <c:strCache>
                <c:ptCount val="1"/>
                <c:pt idx="0">
                  <c:v>미국10년 금리</c:v>
                </c:pt>
              </c:strCache>
            </c:strRef>
          </c:tx>
          <c:spPr>
            <a:ln w="19050" cap="rnd">
              <a:solidFill>
                <a:srgbClr val="C31761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407"/>
              <c:layout>
                <c:manualLayout>
                  <c:x val="-2.7293992097141704E-2"/>
                  <c:y val="-3.47641701381319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9F-4DF9-BE74-2C695A196EA8}"/>
                </c:ext>
              </c:extLst>
            </c:dLbl>
            <c:dLbl>
              <c:idx val="45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9F-4DF9-BE74-2C695A196EA8}"/>
                </c:ext>
              </c:extLst>
            </c:dLbl>
            <c:numFmt formatCode="#,##0.0_);[Red]\(#,##0.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삼성긴고딕OTF Light"/>
                    <a:ea typeface="삼성긴고딕OTF Light"/>
                    <a:cs typeface="삼성긴고딕OTF Light"/>
                  </a:defRPr>
                </a:pPr>
                <a:endParaRPr lang="ko-KR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'[중립금리 논쟁.xlsx]Sheet1'!$A$842:$A$1415</c:f>
              <c:numCache>
                <c:formatCode>m/d/yyyy</c:formatCode>
                <c:ptCount val="574"/>
                <c:pt idx="0">
                  <c:v>42370</c:v>
                </c:pt>
                <c:pt idx="1">
                  <c:v>42377</c:v>
                </c:pt>
                <c:pt idx="2">
                  <c:v>42384</c:v>
                </c:pt>
                <c:pt idx="3">
                  <c:v>42391</c:v>
                </c:pt>
                <c:pt idx="4">
                  <c:v>42398</c:v>
                </c:pt>
                <c:pt idx="5">
                  <c:v>42405</c:v>
                </c:pt>
                <c:pt idx="6">
                  <c:v>42412</c:v>
                </c:pt>
                <c:pt idx="7">
                  <c:v>42419</c:v>
                </c:pt>
                <c:pt idx="8">
                  <c:v>42426</c:v>
                </c:pt>
                <c:pt idx="9">
                  <c:v>42433</c:v>
                </c:pt>
                <c:pt idx="10">
                  <c:v>42440</c:v>
                </c:pt>
                <c:pt idx="11">
                  <c:v>42447</c:v>
                </c:pt>
                <c:pt idx="12">
                  <c:v>42454</c:v>
                </c:pt>
                <c:pt idx="13">
                  <c:v>42461</c:v>
                </c:pt>
                <c:pt idx="14">
                  <c:v>42468</c:v>
                </c:pt>
                <c:pt idx="15">
                  <c:v>42475</c:v>
                </c:pt>
                <c:pt idx="16">
                  <c:v>42482</c:v>
                </c:pt>
                <c:pt idx="17">
                  <c:v>42489</c:v>
                </c:pt>
                <c:pt idx="18">
                  <c:v>42496</c:v>
                </c:pt>
                <c:pt idx="19">
                  <c:v>42503</c:v>
                </c:pt>
                <c:pt idx="20">
                  <c:v>42510</c:v>
                </c:pt>
                <c:pt idx="21">
                  <c:v>42517</c:v>
                </c:pt>
                <c:pt idx="22">
                  <c:v>42524</c:v>
                </c:pt>
                <c:pt idx="23">
                  <c:v>42531</c:v>
                </c:pt>
                <c:pt idx="24">
                  <c:v>42538</c:v>
                </c:pt>
                <c:pt idx="25">
                  <c:v>42545</c:v>
                </c:pt>
                <c:pt idx="26">
                  <c:v>42552</c:v>
                </c:pt>
                <c:pt idx="27">
                  <c:v>42559</c:v>
                </c:pt>
                <c:pt idx="28">
                  <c:v>42566</c:v>
                </c:pt>
                <c:pt idx="29">
                  <c:v>42573</c:v>
                </c:pt>
                <c:pt idx="30">
                  <c:v>42580</c:v>
                </c:pt>
                <c:pt idx="31">
                  <c:v>42587</c:v>
                </c:pt>
                <c:pt idx="32">
                  <c:v>42594</c:v>
                </c:pt>
                <c:pt idx="33">
                  <c:v>42601</c:v>
                </c:pt>
                <c:pt idx="34">
                  <c:v>42608</c:v>
                </c:pt>
                <c:pt idx="35">
                  <c:v>42615</c:v>
                </c:pt>
                <c:pt idx="36">
                  <c:v>42622</c:v>
                </c:pt>
                <c:pt idx="37">
                  <c:v>42629</c:v>
                </c:pt>
                <c:pt idx="38">
                  <c:v>42636</c:v>
                </c:pt>
                <c:pt idx="39">
                  <c:v>42643</c:v>
                </c:pt>
                <c:pt idx="40">
                  <c:v>42650</c:v>
                </c:pt>
                <c:pt idx="41">
                  <c:v>42657</c:v>
                </c:pt>
                <c:pt idx="42">
                  <c:v>42664</c:v>
                </c:pt>
                <c:pt idx="43">
                  <c:v>42671</c:v>
                </c:pt>
                <c:pt idx="44">
                  <c:v>42678</c:v>
                </c:pt>
                <c:pt idx="45">
                  <c:v>42685</c:v>
                </c:pt>
                <c:pt idx="46">
                  <c:v>42692</c:v>
                </c:pt>
                <c:pt idx="47">
                  <c:v>42699</c:v>
                </c:pt>
                <c:pt idx="48">
                  <c:v>42706</c:v>
                </c:pt>
                <c:pt idx="49">
                  <c:v>42713</c:v>
                </c:pt>
                <c:pt idx="50">
                  <c:v>42720</c:v>
                </c:pt>
                <c:pt idx="51">
                  <c:v>42727</c:v>
                </c:pt>
                <c:pt idx="52">
                  <c:v>42734</c:v>
                </c:pt>
                <c:pt idx="53">
                  <c:v>42741</c:v>
                </c:pt>
                <c:pt idx="54">
                  <c:v>42748</c:v>
                </c:pt>
                <c:pt idx="55">
                  <c:v>42755</c:v>
                </c:pt>
                <c:pt idx="56">
                  <c:v>42762</c:v>
                </c:pt>
                <c:pt idx="57">
                  <c:v>42769</c:v>
                </c:pt>
                <c:pt idx="58">
                  <c:v>42776</c:v>
                </c:pt>
                <c:pt idx="59">
                  <c:v>42783</c:v>
                </c:pt>
                <c:pt idx="60">
                  <c:v>42790</c:v>
                </c:pt>
                <c:pt idx="61">
                  <c:v>42797</c:v>
                </c:pt>
                <c:pt idx="62">
                  <c:v>42804</c:v>
                </c:pt>
                <c:pt idx="63">
                  <c:v>42811</c:v>
                </c:pt>
                <c:pt idx="64">
                  <c:v>42818</c:v>
                </c:pt>
                <c:pt idx="65">
                  <c:v>42825</c:v>
                </c:pt>
                <c:pt idx="66">
                  <c:v>42832</c:v>
                </c:pt>
                <c:pt idx="67">
                  <c:v>42839</c:v>
                </c:pt>
                <c:pt idx="68">
                  <c:v>42846</c:v>
                </c:pt>
                <c:pt idx="69">
                  <c:v>42853</c:v>
                </c:pt>
                <c:pt idx="70">
                  <c:v>42860</c:v>
                </c:pt>
                <c:pt idx="71">
                  <c:v>42867</c:v>
                </c:pt>
                <c:pt idx="72">
                  <c:v>42874</c:v>
                </c:pt>
                <c:pt idx="73">
                  <c:v>42881</c:v>
                </c:pt>
                <c:pt idx="74">
                  <c:v>42888</c:v>
                </c:pt>
                <c:pt idx="75">
                  <c:v>42895</c:v>
                </c:pt>
                <c:pt idx="76">
                  <c:v>42902</c:v>
                </c:pt>
                <c:pt idx="77">
                  <c:v>42909</c:v>
                </c:pt>
                <c:pt idx="78">
                  <c:v>42916</c:v>
                </c:pt>
                <c:pt idx="79">
                  <c:v>42923</c:v>
                </c:pt>
                <c:pt idx="80">
                  <c:v>42930</c:v>
                </c:pt>
                <c:pt idx="81">
                  <c:v>42937</c:v>
                </c:pt>
                <c:pt idx="82">
                  <c:v>42944</c:v>
                </c:pt>
                <c:pt idx="83">
                  <c:v>42951</c:v>
                </c:pt>
                <c:pt idx="84">
                  <c:v>42958</c:v>
                </c:pt>
                <c:pt idx="85">
                  <c:v>42965</c:v>
                </c:pt>
                <c:pt idx="86">
                  <c:v>42972</c:v>
                </c:pt>
                <c:pt idx="87">
                  <c:v>42979</c:v>
                </c:pt>
                <c:pt idx="88">
                  <c:v>42986</c:v>
                </c:pt>
                <c:pt idx="89">
                  <c:v>42993</c:v>
                </c:pt>
                <c:pt idx="90">
                  <c:v>43000</c:v>
                </c:pt>
                <c:pt idx="91">
                  <c:v>43007</c:v>
                </c:pt>
                <c:pt idx="92">
                  <c:v>43014</c:v>
                </c:pt>
                <c:pt idx="93">
                  <c:v>43021</c:v>
                </c:pt>
                <c:pt idx="94">
                  <c:v>43028</c:v>
                </c:pt>
                <c:pt idx="95">
                  <c:v>43035</c:v>
                </c:pt>
                <c:pt idx="96">
                  <c:v>43042</c:v>
                </c:pt>
                <c:pt idx="97">
                  <c:v>43049</c:v>
                </c:pt>
                <c:pt idx="98">
                  <c:v>43056</c:v>
                </c:pt>
                <c:pt idx="99">
                  <c:v>43063</c:v>
                </c:pt>
                <c:pt idx="100">
                  <c:v>43070</c:v>
                </c:pt>
                <c:pt idx="101">
                  <c:v>43077</c:v>
                </c:pt>
                <c:pt idx="102">
                  <c:v>43084</c:v>
                </c:pt>
                <c:pt idx="103">
                  <c:v>43091</c:v>
                </c:pt>
                <c:pt idx="104">
                  <c:v>43098</c:v>
                </c:pt>
                <c:pt idx="105">
                  <c:v>43105</c:v>
                </c:pt>
                <c:pt idx="106">
                  <c:v>43112</c:v>
                </c:pt>
                <c:pt idx="107">
                  <c:v>43119</c:v>
                </c:pt>
                <c:pt idx="108">
                  <c:v>43126</c:v>
                </c:pt>
                <c:pt idx="109">
                  <c:v>43133</c:v>
                </c:pt>
                <c:pt idx="110">
                  <c:v>43140</c:v>
                </c:pt>
                <c:pt idx="111">
                  <c:v>43147</c:v>
                </c:pt>
                <c:pt idx="112">
                  <c:v>43154</c:v>
                </c:pt>
                <c:pt idx="113">
                  <c:v>43161</c:v>
                </c:pt>
                <c:pt idx="114">
                  <c:v>43168</c:v>
                </c:pt>
                <c:pt idx="115">
                  <c:v>43175</c:v>
                </c:pt>
                <c:pt idx="116">
                  <c:v>43182</c:v>
                </c:pt>
                <c:pt idx="117">
                  <c:v>43189</c:v>
                </c:pt>
                <c:pt idx="118">
                  <c:v>43196</c:v>
                </c:pt>
                <c:pt idx="119">
                  <c:v>43203</c:v>
                </c:pt>
                <c:pt idx="120">
                  <c:v>43210</c:v>
                </c:pt>
                <c:pt idx="121">
                  <c:v>43217</c:v>
                </c:pt>
                <c:pt idx="122">
                  <c:v>43224</c:v>
                </c:pt>
                <c:pt idx="123">
                  <c:v>43231</c:v>
                </c:pt>
                <c:pt idx="124">
                  <c:v>43238</c:v>
                </c:pt>
                <c:pt idx="125">
                  <c:v>43245</c:v>
                </c:pt>
                <c:pt idx="126">
                  <c:v>43252</c:v>
                </c:pt>
                <c:pt idx="127">
                  <c:v>43259</c:v>
                </c:pt>
                <c:pt idx="128">
                  <c:v>43266</c:v>
                </c:pt>
                <c:pt idx="129">
                  <c:v>43273</c:v>
                </c:pt>
                <c:pt idx="130">
                  <c:v>43280</c:v>
                </c:pt>
                <c:pt idx="131">
                  <c:v>43287</c:v>
                </c:pt>
                <c:pt idx="132">
                  <c:v>43294</c:v>
                </c:pt>
                <c:pt idx="133">
                  <c:v>43301</c:v>
                </c:pt>
                <c:pt idx="134">
                  <c:v>43308</c:v>
                </c:pt>
                <c:pt idx="135">
                  <c:v>43315</c:v>
                </c:pt>
                <c:pt idx="136">
                  <c:v>43322</c:v>
                </c:pt>
                <c:pt idx="137">
                  <c:v>43329</c:v>
                </c:pt>
                <c:pt idx="138">
                  <c:v>43336</c:v>
                </c:pt>
                <c:pt idx="139">
                  <c:v>43343</c:v>
                </c:pt>
                <c:pt idx="140">
                  <c:v>43350</c:v>
                </c:pt>
                <c:pt idx="141">
                  <c:v>43357</c:v>
                </c:pt>
                <c:pt idx="142">
                  <c:v>43364</c:v>
                </c:pt>
                <c:pt idx="143">
                  <c:v>43371</c:v>
                </c:pt>
                <c:pt idx="144">
                  <c:v>43378</c:v>
                </c:pt>
                <c:pt idx="145">
                  <c:v>43385</c:v>
                </c:pt>
                <c:pt idx="146">
                  <c:v>43392</c:v>
                </c:pt>
                <c:pt idx="147">
                  <c:v>43399</c:v>
                </c:pt>
                <c:pt idx="148">
                  <c:v>43406</c:v>
                </c:pt>
                <c:pt idx="149">
                  <c:v>43413</c:v>
                </c:pt>
                <c:pt idx="150">
                  <c:v>43420</c:v>
                </c:pt>
                <c:pt idx="151">
                  <c:v>43427</c:v>
                </c:pt>
                <c:pt idx="152">
                  <c:v>43434</c:v>
                </c:pt>
                <c:pt idx="153">
                  <c:v>43441</c:v>
                </c:pt>
                <c:pt idx="154">
                  <c:v>43448</c:v>
                </c:pt>
                <c:pt idx="155">
                  <c:v>43455</c:v>
                </c:pt>
                <c:pt idx="156">
                  <c:v>43462</c:v>
                </c:pt>
                <c:pt idx="157">
                  <c:v>43469</c:v>
                </c:pt>
                <c:pt idx="158">
                  <c:v>43476</c:v>
                </c:pt>
                <c:pt idx="159">
                  <c:v>43483</c:v>
                </c:pt>
                <c:pt idx="160">
                  <c:v>43490</c:v>
                </c:pt>
                <c:pt idx="161">
                  <c:v>43497</c:v>
                </c:pt>
                <c:pt idx="162">
                  <c:v>43504</c:v>
                </c:pt>
                <c:pt idx="163">
                  <c:v>43511</c:v>
                </c:pt>
                <c:pt idx="164">
                  <c:v>43518</c:v>
                </c:pt>
                <c:pt idx="165">
                  <c:v>43525</c:v>
                </c:pt>
                <c:pt idx="166">
                  <c:v>43532</c:v>
                </c:pt>
                <c:pt idx="167">
                  <c:v>43539</c:v>
                </c:pt>
                <c:pt idx="168">
                  <c:v>43546</c:v>
                </c:pt>
                <c:pt idx="169">
                  <c:v>43553</c:v>
                </c:pt>
                <c:pt idx="170">
                  <c:v>43560</c:v>
                </c:pt>
                <c:pt idx="171">
                  <c:v>43567</c:v>
                </c:pt>
                <c:pt idx="172">
                  <c:v>43574</c:v>
                </c:pt>
                <c:pt idx="173">
                  <c:v>43581</c:v>
                </c:pt>
                <c:pt idx="174">
                  <c:v>43588</c:v>
                </c:pt>
                <c:pt idx="175">
                  <c:v>43595</c:v>
                </c:pt>
                <c:pt idx="176">
                  <c:v>43602</c:v>
                </c:pt>
                <c:pt idx="177">
                  <c:v>43609</c:v>
                </c:pt>
                <c:pt idx="178">
                  <c:v>43616</c:v>
                </c:pt>
                <c:pt idx="179">
                  <c:v>43623</c:v>
                </c:pt>
                <c:pt idx="180">
                  <c:v>43630</c:v>
                </c:pt>
                <c:pt idx="181">
                  <c:v>43637</c:v>
                </c:pt>
                <c:pt idx="182">
                  <c:v>43644</c:v>
                </c:pt>
                <c:pt idx="183">
                  <c:v>43651</c:v>
                </c:pt>
                <c:pt idx="184">
                  <c:v>43658</c:v>
                </c:pt>
                <c:pt idx="185">
                  <c:v>43665</c:v>
                </c:pt>
                <c:pt idx="186">
                  <c:v>43672</c:v>
                </c:pt>
                <c:pt idx="187">
                  <c:v>43679</c:v>
                </c:pt>
                <c:pt idx="188">
                  <c:v>43686</c:v>
                </c:pt>
                <c:pt idx="189">
                  <c:v>43693</c:v>
                </c:pt>
                <c:pt idx="190">
                  <c:v>43700</c:v>
                </c:pt>
                <c:pt idx="191">
                  <c:v>43707</c:v>
                </c:pt>
                <c:pt idx="192">
                  <c:v>43714</c:v>
                </c:pt>
                <c:pt idx="193">
                  <c:v>43721</c:v>
                </c:pt>
                <c:pt idx="194">
                  <c:v>43728</c:v>
                </c:pt>
                <c:pt idx="195">
                  <c:v>43735</c:v>
                </c:pt>
                <c:pt idx="196">
                  <c:v>43742</c:v>
                </c:pt>
                <c:pt idx="197">
                  <c:v>43749</c:v>
                </c:pt>
                <c:pt idx="198">
                  <c:v>43756</c:v>
                </c:pt>
                <c:pt idx="199">
                  <c:v>43763</c:v>
                </c:pt>
                <c:pt idx="200">
                  <c:v>43770</c:v>
                </c:pt>
                <c:pt idx="201">
                  <c:v>43777</c:v>
                </c:pt>
                <c:pt idx="202">
                  <c:v>43784</c:v>
                </c:pt>
                <c:pt idx="203">
                  <c:v>43791</c:v>
                </c:pt>
                <c:pt idx="204">
                  <c:v>43798</c:v>
                </c:pt>
                <c:pt idx="205">
                  <c:v>43805</c:v>
                </c:pt>
                <c:pt idx="206">
                  <c:v>43812</c:v>
                </c:pt>
                <c:pt idx="207">
                  <c:v>43819</c:v>
                </c:pt>
                <c:pt idx="208">
                  <c:v>43826</c:v>
                </c:pt>
                <c:pt idx="209">
                  <c:v>43833</c:v>
                </c:pt>
                <c:pt idx="210">
                  <c:v>43840</c:v>
                </c:pt>
                <c:pt idx="211">
                  <c:v>43847</c:v>
                </c:pt>
                <c:pt idx="212">
                  <c:v>43854</c:v>
                </c:pt>
                <c:pt idx="213">
                  <c:v>43861</c:v>
                </c:pt>
                <c:pt idx="214">
                  <c:v>43868</c:v>
                </c:pt>
                <c:pt idx="215">
                  <c:v>43875</c:v>
                </c:pt>
                <c:pt idx="216">
                  <c:v>43882</c:v>
                </c:pt>
                <c:pt idx="217">
                  <c:v>43889</c:v>
                </c:pt>
                <c:pt idx="218">
                  <c:v>43896</c:v>
                </c:pt>
                <c:pt idx="219">
                  <c:v>43903</c:v>
                </c:pt>
                <c:pt idx="220">
                  <c:v>43910</c:v>
                </c:pt>
                <c:pt idx="221">
                  <c:v>43917</c:v>
                </c:pt>
                <c:pt idx="222">
                  <c:v>43924</c:v>
                </c:pt>
                <c:pt idx="223">
                  <c:v>43931</c:v>
                </c:pt>
                <c:pt idx="224">
                  <c:v>43938</c:v>
                </c:pt>
                <c:pt idx="225">
                  <c:v>43945</c:v>
                </c:pt>
                <c:pt idx="226">
                  <c:v>43952</c:v>
                </c:pt>
                <c:pt idx="227">
                  <c:v>43959</c:v>
                </c:pt>
                <c:pt idx="228">
                  <c:v>43966</c:v>
                </c:pt>
                <c:pt idx="229">
                  <c:v>43973</c:v>
                </c:pt>
                <c:pt idx="230">
                  <c:v>43980</c:v>
                </c:pt>
                <c:pt idx="231">
                  <c:v>43987</c:v>
                </c:pt>
                <c:pt idx="232">
                  <c:v>43994</c:v>
                </c:pt>
                <c:pt idx="233">
                  <c:v>44001</c:v>
                </c:pt>
                <c:pt idx="234">
                  <c:v>44008</c:v>
                </c:pt>
                <c:pt idx="235">
                  <c:v>44015</c:v>
                </c:pt>
                <c:pt idx="236">
                  <c:v>44022</c:v>
                </c:pt>
                <c:pt idx="237">
                  <c:v>44029</c:v>
                </c:pt>
                <c:pt idx="238">
                  <c:v>44036</c:v>
                </c:pt>
                <c:pt idx="239">
                  <c:v>44043</c:v>
                </c:pt>
                <c:pt idx="240">
                  <c:v>44050</c:v>
                </c:pt>
                <c:pt idx="241">
                  <c:v>44057</c:v>
                </c:pt>
                <c:pt idx="242">
                  <c:v>44064</c:v>
                </c:pt>
                <c:pt idx="243">
                  <c:v>44071</c:v>
                </c:pt>
                <c:pt idx="244">
                  <c:v>44078</c:v>
                </c:pt>
                <c:pt idx="245">
                  <c:v>44085</c:v>
                </c:pt>
                <c:pt idx="246">
                  <c:v>44092</c:v>
                </c:pt>
                <c:pt idx="247">
                  <c:v>44099</c:v>
                </c:pt>
                <c:pt idx="248">
                  <c:v>44106</c:v>
                </c:pt>
                <c:pt idx="249">
                  <c:v>44113</c:v>
                </c:pt>
                <c:pt idx="250">
                  <c:v>44120</c:v>
                </c:pt>
                <c:pt idx="251">
                  <c:v>44127</c:v>
                </c:pt>
                <c:pt idx="252">
                  <c:v>44134</c:v>
                </c:pt>
                <c:pt idx="253">
                  <c:v>44141</c:v>
                </c:pt>
                <c:pt idx="254">
                  <c:v>44148</c:v>
                </c:pt>
                <c:pt idx="255">
                  <c:v>44155</c:v>
                </c:pt>
                <c:pt idx="256">
                  <c:v>44162</c:v>
                </c:pt>
                <c:pt idx="257">
                  <c:v>44169</c:v>
                </c:pt>
                <c:pt idx="258">
                  <c:v>44176</c:v>
                </c:pt>
                <c:pt idx="259">
                  <c:v>44183</c:v>
                </c:pt>
                <c:pt idx="260">
                  <c:v>44190</c:v>
                </c:pt>
                <c:pt idx="261">
                  <c:v>44197</c:v>
                </c:pt>
                <c:pt idx="262">
                  <c:v>44204</c:v>
                </c:pt>
                <c:pt idx="263">
                  <c:v>44211</c:v>
                </c:pt>
                <c:pt idx="264">
                  <c:v>44218</c:v>
                </c:pt>
                <c:pt idx="265">
                  <c:v>44225</c:v>
                </c:pt>
                <c:pt idx="266">
                  <c:v>44232</c:v>
                </c:pt>
                <c:pt idx="267">
                  <c:v>44239</c:v>
                </c:pt>
                <c:pt idx="268">
                  <c:v>44246</c:v>
                </c:pt>
                <c:pt idx="269">
                  <c:v>44253</c:v>
                </c:pt>
                <c:pt idx="270">
                  <c:v>44260</c:v>
                </c:pt>
                <c:pt idx="271">
                  <c:v>44267</c:v>
                </c:pt>
                <c:pt idx="272">
                  <c:v>44274</c:v>
                </c:pt>
                <c:pt idx="273">
                  <c:v>44281</c:v>
                </c:pt>
                <c:pt idx="274">
                  <c:v>44288</c:v>
                </c:pt>
                <c:pt idx="275">
                  <c:v>44295</c:v>
                </c:pt>
                <c:pt idx="276">
                  <c:v>44302</c:v>
                </c:pt>
                <c:pt idx="277">
                  <c:v>44309</c:v>
                </c:pt>
                <c:pt idx="278">
                  <c:v>44316</c:v>
                </c:pt>
                <c:pt idx="279">
                  <c:v>44323</c:v>
                </c:pt>
                <c:pt idx="280">
                  <c:v>44330</c:v>
                </c:pt>
                <c:pt idx="281">
                  <c:v>44337</c:v>
                </c:pt>
                <c:pt idx="282">
                  <c:v>44344</c:v>
                </c:pt>
                <c:pt idx="283">
                  <c:v>44351</c:v>
                </c:pt>
                <c:pt idx="284">
                  <c:v>44358</c:v>
                </c:pt>
                <c:pt idx="285">
                  <c:v>44365</c:v>
                </c:pt>
                <c:pt idx="286">
                  <c:v>44372</c:v>
                </c:pt>
                <c:pt idx="287">
                  <c:v>44379</c:v>
                </c:pt>
                <c:pt idx="288">
                  <c:v>44386</c:v>
                </c:pt>
                <c:pt idx="289">
                  <c:v>44393</c:v>
                </c:pt>
                <c:pt idx="290">
                  <c:v>44400</c:v>
                </c:pt>
                <c:pt idx="291">
                  <c:v>44407</c:v>
                </c:pt>
                <c:pt idx="292">
                  <c:v>44414</c:v>
                </c:pt>
                <c:pt idx="293">
                  <c:v>44421</c:v>
                </c:pt>
                <c:pt idx="294">
                  <c:v>44428</c:v>
                </c:pt>
                <c:pt idx="295">
                  <c:v>44435</c:v>
                </c:pt>
                <c:pt idx="296">
                  <c:v>44442</c:v>
                </c:pt>
                <c:pt idx="297">
                  <c:v>44449</c:v>
                </c:pt>
                <c:pt idx="298">
                  <c:v>44456</c:v>
                </c:pt>
                <c:pt idx="299">
                  <c:v>44463</c:v>
                </c:pt>
                <c:pt idx="300">
                  <c:v>44470</c:v>
                </c:pt>
                <c:pt idx="301">
                  <c:v>44477</c:v>
                </c:pt>
                <c:pt idx="302">
                  <c:v>44484</c:v>
                </c:pt>
                <c:pt idx="303">
                  <c:v>44491</c:v>
                </c:pt>
                <c:pt idx="304">
                  <c:v>44498</c:v>
                </c:pt>
                <c:pt idx="305">
                  <c:v>44505</c:v>
                </c:pt>
                <c:pt idx="306">
                  <c:v>44512</c:v>
                </c:pt>
                <c:pt idx="307">
                  <c:v>44519</c:v>
                </c:pt>
                <c:pt idx="308">
                  <c:v>44526</c:v>
                </c:pt>
                <c:pt idx="309">
                  <c:v>44533</c:v>
                </c:pt>
                <c:pt idx="310">
                  <c:v>44540</c:v>
                </c:pt>
                <c:pt idx="311">
                  <c:v>44547</c:v>
                </c:pt>
                <c:pt idx="312">
                  <c:v>44554</c:v>
                </c:pt>
                <c:pt idx="313">
                  <c:v>44561</c:v>
                </c:pt>
                <c:pt idx="314">
                  <c:v>44568</c:v>
                </c:pt>
                <c:pt idx="315">
                  <c:v>44575</c:v>
                </c:pt>
                <c:pt idx="316">
                  <c:v>44582</c:v>
                </c:pt>
                <c:pt idx="317">
                  <c:v>44589</c:v>
                </c:pt>
                <c:pt idx="318">
                  <c:v>44596</c:v>
                </c:pt>
                <c:pt idx="319">
                  <c:v>44603</c:v>
                </c:pt>
                <c:pt idx="320">
                  <c:v>44610</c:v>
                </c:pt>
                <c:pt idx="321">
                  <c:v>44617</c:v>
                </c:pt>
                <c:pt idx="322">
                  <c:v>44624</c:v>
                </c:pt>
                <c:pt idx="323">
                  <c:v>44631</c:v>
                </c:pt>
                <c:pt idx="324">
                  <c:v>44638</c:v>
                </c:pt>
                <c:pt idx="325">
                  <c:v>44645</c:v>
                </c:pt>
                <c:pt idx="326">
                  <c:v>44652</c:v>
                </c:pt>
                <c:pt idx="327">
                  <c:v>44659</c:v>
                </c:pt>
                <c:pt idx="328">
                  <c:v>44666</c:v>
                </c:pt>
                <c:pt idx="329">
                  <c:v>44673</c:v>
                </c:pt>
                <c:pt idx="330">
                  <c:v>44680</c:v>
                </c:pt>
                <c:pt idx="331">
                  <c:v>44687</c:v>
                </c:pt>
                <c:pt idx="332">
                  <c:v>44694</c:v>
                </c:pt>
                <c:pt idx="333">
                  <c:v>44701</c:v>
                </c:pt>
                <c:pt idx="334">
                  <c:v>44708</c:v>
                </c:pt>
                <c:pt idx="335">
                  <c:v>44715</c:v>
                </c:pt>
                <c:pt idx="336">
                  <c:v>44722</c:v>
                </c:pt>
                <c:pt idx="337">
                  <c:v>44729</c:v>
                </c:pt>
                <c:pt idx="338">
                  <c:v>44736</c:v>
                </c:pt>
                <c:pt idx="339">
                  <c:v>44743</c:v>
                </c:pt>
                <c:pt idx="340">
                  <c:v>44750</c:v>
                </c:pt>
                <c:pt idx="341">
                  <c:v>44757</c:v>
                </c:pt>
                <c:pt idx="342">
                  <c:v>44764</c:v>
                </c:pt>
                <c:pt idx="343">
                  <c:v>44771</c:v>
                </c:pt>
                <c:pt idx="344">
                  <c:v>44778</c:v>
                </c:pt>
                <c:pt idx="345">
                  <c:v>44785</c:v>
                </c:pt>
                <c:pt idx="346">
                  <c:v>44792</c:v>
                </c:pt>
                <c:pt idx="347">
                  <c:v>44799</c:v>
                </c:pt>
                <c:pt idx="348">
                  <c:v>44806</c:v>
                </c:pt>
                <c:pt idx="349">
                  <c:v>44813</c:v>
                </c:pt>
                <c:pt idx="350">
                  <c:v>44820</c:v>
                </c:pt>
                <c:pt idx="351">
                  <c:v>44827</c:v>
                </c:pt>
                <c:pt idx="352">
                  <c:v>44834</c:v>
                </c:pt>
                <c:pt idx="353">
                  <c:v>44841</c:v>
                </c:pt>
                <c:pt idx="354">
                  <c:v>44848</c:v>
                </c:pt>
                <c:pt idx="355">
                  <c:v>44855</c:v>
                </c:pt>
                <c:pt idx="356">
                  <c:v>44862</c:v>
                </c:pt>
                <c:pt idx="357">
                  <c:v>44869</c:v>
                </c:pt>
                <c:pt idx="358">
                  <c:v>44876</c:v>
                </c:pt>
                <c:pt idx="359">
                  <c:v>44883</c:v>
                </c:pt>
                <c:pt idx="360">
                  <c:v>44890</c:v>
                </c:pt>
                <c:pt idx="361">
                  <c:v>44897</c:v>
                </c:pt>
                <c:pt idx="362">
                  <c:v>44904</c:v>
                </c:pt>
                <c:pt idx="363">
                  <c:v>44911</c:v>
                </c:pt>
                <c:pt idx="364">
                  <c:v>44918</c:v>
                </c:pt>
                <c:pt idx="365">
                  <c:v>44925</c:v>
                </c:pt>
                <c:pt idx="366">
                  <c:v>44932</c:v>
                </c:pt>
                <c:pt idx="367">
                  <c:v>44939</c:v>
                </c:pt>
                <c:pt idx="368">
                  <c:v>44946</c:v>
                </c:pt>
                <c:pt idx="369">
                  <c:v>44953</c:v>
                </c:pt>
                <c:pt idx="370">
                  <c:v>44960</c:v>
                </c:pt>
                <c:pt idx="371">
                  <c:v>44967</c:v>
                </c:pt>
                <c:pt idx="372">
                  <c:v>44974</c:v>
                </c:pt>
                <c:pt idx="373">
                  <c:v>44981</c:v>
                </c:pt>
                <c:pt idx="374">
                  <c:v>44988</c:v>
                </c:pt>
                <c:pt idx="375">
                  <c:v>44995</c:v>
                </c:pt>
                <c:pt idx="376">
                  <c:v>45002</c:v>
                </c:pt>
                <c:pt idx="377">
                  <c:v>45009</c:v>
                </c:pt>
                <c:pt idx="378">
                  <c:v>45016</c:v>
                </c:pt>
                <c:pt idx="379">
                  <c:v>45023</c:v>
                </c:pt>
                <c:pt idx="380">
                  <c:v>45030</c:v>
                </c:pt>
                <c:pt idx="381">
                  <c:v>45037</c:v>
                </c:pt>
                <c:pt idx="382">
                  <c:v>45044</c:v>
                </c:pt>
                <c:pt idx="383">
                  <c:v>45051</c:v>
                </c:pt>
                <c:pt idx="384">
                  <c:v>45058</c:v>
                </c:pt>
                <c:pt idx="385">
                  <c:v>45065</c:v>
                </c:pt>
                <c:pt idx="386">
                  <c:v>45072</c:v>
                </c:pt>
                <c:pt idx="387">
                  <c:v>45079</c:v>
                </c:pt>
                <c:pt idx="388">
                  <c:v>45086</c:v>
                </c:pt>
                <c:pt idx="389">
                  <c:v>45093</c:v>
                </c:pt>
                <c:pt idx="390">
                  <c:v>45100</c:v>
                </c:pt>
                <c:pt idx="391">
                  <c:v>45107</c:v>
                </c:pt>
                <c:pt idx="392">
                  <c:v>45114</c:v>
                </c:pt>
                <c:pt idx="393">
                  <c:v>45121</c:v>
                </c:pt>
                <c:pt idx="394">
                  <c:v>45128</c:v>
                </c:pt>
                <c:pt idx="395">
                  <c:v>45135</c:v>
                </c:pt>
                <c:pt idx="396">
                  <c:v>45142</c:v>
                </c:pt>
                <c:pt idx="397">
                  <c:v>45149</c:v>
                </c:pt>
                <c:pt idx="398">
                  <c:v>45156</c:v>
                </c:pt>
                <c:pt idx="399">
                  <c:v>45163</c:v>
                </c:pt>
                <c:pt idx="400">
                  <c:v>45170</c:v>
                </c:pt>
                <c:pt idx="401">
                  <c:v>45177</c:v>
                </c:pt>
                <c:pt idx="402">
                  <c:v>45184</c:v>
                </c:pt>
                <c:pt idx="403">
                  <c:v>45191</c:v>
                </c:pt>
                <c:pt idx="404">
                  <c:v>45198</c:v>
                </c:pt>
                <c:pt idx="405">
                  <c:v>45205</c:v>
                </c:pt>
                <c:pt idx="406">
                  <c:v>45212</c:v>
                </c:pt>
                <c:pt idx="407">
                  <c:v>45219</c:v>
                </c:pt>
                <c:pt idx="408">
                  <c:v>45226</c:v>
                </c:pt>
                <c:pt idx="409">
                  <c:v>45233</c:v>
                </c:pt>
                <c:pt idx="410">
                  <c:v>45240</c:v>
                </c:pt>
                <c:pt idx="411">
                  <c:v>45247</c:v>
                </c:pt>
                <c:pt idx="412">
                  <c:v>45254</c:v>
                </c:pt>
                <c:pt idx="413">
                  <c:v>45261</c:v>
                </c:pt>
                <c:pt idx="414">
                  <c:v>45268</c:v>
                </c:pt>
                <c:pt idx="415">
                  <c:v>45275</c:v>
                </c:pt>
                <c:pt idx="416">
                  <c:v>45282</c:v>
                </c:pt>
                <c:pt idx="417">
                  <c:v>45289</c:v>
                </c:pt>
                <c:pt idx="418">
                  <c:v>45296</c:v>
                </c:pt>
                <c:pt idx="419">
                  <c:v>45303</c:v>
                </c:pt>
                <c:pt idx="420">
                  <c:v>45310</c:v>
                </c:pt>
                <c:pt idx="421">
                  <c:v>45317</c:v>
                </c:pt>
                <c:pt idx="422">
                  <c:v>45324</c:v>
                </c:pt>
                <c:pt idx="423">
                  <c:v>45331</c:v>
                </c:pt>
                <c:pt idx="424">
                  <c:v>45338</c:v>
                </c:pt>
                <c:pt idx="425">
                  <c:v>45345</c:v>
                </c:pt>
                <c:pt idx="426">
                  <c:v>45352</c:v>
                </c:pt>
                <c:pt idx="427">
                  <c:v>45359</c:v>
                </c:pt>
                <c:pt idx="428">
                  <c:v>45366</c:v>
                </c:pt>
                <c:pt idx="429">
                  <c:v>45373</c:v>
                </c:pt>
                <c:pt idx="430">
                  <c:v>45380</c:v>
                </c:pt>
                <c:pt idx="431">
                  <c:v>45387</c:v>
                </c:pt>
                <c:pt idx="432">
                  <c:v>45394</c:v>
                </c:pt>
                <c:pt idx="433">
                  <c:v>45401</c:v>
                </c:pt>
                <c:pt idx="434">
                  <c:v>45408</c:v>
                </c:pt>
                <c:pt idx="435">
                  <c:v>45415</c:v>
                </c:pt>
                <c:pt idx="436">
                  <c:v>45422</c:v>
                </c:pt>
                <c:pt idx="437">
                  <c:v>45429</c:v>
                </c:pt>
                <c:pt idx="438">
                  <c:v>45436</c:v>
                </c:pt>
                <c:pt idx="439">
                  <c:v>45443</c:v>
                </c:pt>
                <c:pt idx="440">
                  <c:v>45450</c:v>
                </c:pt>
                <c:pt idx="441">
                  <c:v>45457</c:v>
                </c:pt>
                <c:pt idx="442">
                  <c:v>45464</c:v>
                </c:pt>
                <c:pt idx="443">
                  <c:v>45471</c:v>
                </c:pt>
                <c:pt idx="444">
                  <c:v>45478</c:v>
                </c:pt>
                <c:pt idx="445">
                  <c:v>45485</c:v>
                </c:pt>
                <c:pt idx="446">
                  <c:v>45492</c:v>
                </c:pt>
                <c:pt idx="447">
                  <c:v>45499</c:v>
                </c:pt>
                <c:pt idx="448">
                  <c:v>45506</c:v>
                </c:pt>
                <c:pt idx="449">
                  <c:v>45513</c:v>
                </c:pt>
                <c:pt idx="450">
                  <c:v>45520</c:v>
                </c:pt>
                <c:pt idx="451">
                  <c:v>45527</c:v>
                </c:pt>
                <c:pt idx="452">
                  <c:v>45534</c:v>
                </c:pt>
                <c:pt idx="453">
                  <c:v>45541</c:v>
                </c:pt>
                <c:pt idx="454">
                  <c:v>45548</c:v>
                </c:pt>
                <c:pt idx="455">
                  <c:v>45555</c:v>
                </c:pt>
                <c:pt idx="456">
                  <c:v>45562</c:v>
                </c:pt>
                <c:pt idx="457">
                  <c:v>45569</c:v>
                </c:pt>
                <c:pt idx="458">
                  <c:v>45576</c:v>
                </c:pt>
                <c:pt idx="459">
                  <c:v>45583</c:v>
                </c:pt>
                <c:pt idx="460">
                  <c:v>45590</c:v>
                </c:pt>
                <c:pt idx="461">
                  <c:v>45597</c:v>
                </c:pt>
                <c:pt idx="462">
                  <c:v>45604</c:v>
                </c:pt>
                <c:pt idx="463">
                  <c:v>45611</c:v>
                </c:pt>
                <c:pt idx="464">
                  <c:v>45618</c:v>
                </c:pt>
                <c:pt idx="465">
                  <c:v>45625</c:v>
                </c:pt>
                <c:pt idx="466">
                  <c:v>45632</c:v>
                </c:pt>
                <c:pt idx="467">
                  <c:v>45639</c:v>
                </c:pt>
                <c:pt idx="468">
                  <c:v>45646</c:v>
                </c:pt>
                <c:pt idx="469">
                  <c:v>45653</c:v>
                </c:pt>
                <c:pt idx="470">
                  <c:v>45660</c:v>
                </c:pt>
                <c:pt idx="471">
                  <c:v>45667</c:v>
                </c:pt>
                <c:pt idx="472">
                  <c:v>45674</c:v>
                </c:pt>
                <c:pt idx="473">
                  <c:v>45681</c:v>
                </c:pt>
                <c:pt idx="474">
                  <c:v>45688</c:v>
                </c:pt>
                <c:pt idx="475">
                  <c:v>45695</c:v>
                </c:pt>
                <c:pt idx="476">
                  <c:v>45702</c:v>
                </c:pt>
                <c:pt idx="477">
                  <c:v>45709</c:v>
                </c:pt>
                <c:pt idx="478">
                  <c:v>45716</c:v>
                </c:pt>
                <c:pt idx="479">
                  <c:v>45723</c:v>
                </c:pt>
                <c:pt idx="480">
                  <c:v>45730</c:v>
                </c:pt>
                <c:pt idx="481">
                  <c:v>45737</c:v>
                </c:pt>
                <c:pt idx="482">
                  <c:v>45744</c:v>
                </c:pt>
                <c:pt idx="483">
                  <c:v>45751</c:v>
                </c:pt>
                <c:pt idx="484">
                  <c:v>45758</c:v>
                </c:pt>
                <c:pt idx="485">
                  <c:v>45765</c:v>
                </c:pt>
                <c:pt idx="486">
                  <c:v>45772</c:v>
                </c:pt>
                <c:pt idx="487">
                  <c:v>45779</c:v>
                </c:pt>
                <c:pt idx="488">
                  <c:v>45786</c:v>
                </c:pt>
                <c:pt idx="489">
                  <c:v>45793</c:v>
                </c:pt>
                <c:pt idx="490">
                  <c:v>45800</c:v>
                </c:pt>
                <c:pt idx="491">
                  <c:v>45807</c:v>
                </c:pt>
                <c:pt idx="492">
                  <c:v>45814</c:v>
                </c:pt>
                <c:pt idx="493">
                  <c:v>45821</c:v>
                </c:pt>
                <c:pt idx="494">
                  <c:v>45828</c:v>
                </c:pt>
                <c:pt idx="495">
                  <c:v>45835</c:v>
                </c:pt>
                <c:pt idx="496">
                  <c:v>45842</c:v>
                </c:pt>
                <c:pt idx="497">
                  <c:v>45849</c:v>
                </c:pt>
                <c:pt idx="498">
                  <c:v>45856</c:v>
                </c:pt>
                <c:pt idx="499">
                  <c:v>45863</c:v>
                </c:pt>
                <c:pt idx="500">
                  <c:v>45870</c:v>
                </c:pt>
                <c:pt idx="501">
                  <c:v>45877</c:v>
                </c:pt>
                <c:pt idx="502">
                  <c:v>45884</c:v>
                </c:pt>
                <c:pt idx="503">
                  <c:v>45891</c:v>
                </c:pt>
                <c:pt idx="504">
                  <c:v>45898</c:v>
                </c:pt>
                <c:pt idx="505">
                  <c:v>45905</c:v>
                </c:pt>
                <c:pt idx="506">
                  <c:v>45912</c:v>
                </c:pt>
                <c:pt idx="507">
                  <c:v>45919</c:v>
                </c:pt>
                <c:pt idx="508">
                  <c:v>45926</c:v>
                </c:pt>
                <c:pt idx="509">
                  <c:v>45933</c:v>
                </c:pt>
                <c:pt idx="510">
                  <c:v>45940</c:v>
                </c:pt>
                <c:pt idx="511">
                  <c:v>45947</c:v>
                </c:pt>
                <c:pt idx="512">
                  <c:v>45954</c:v>
                </c:pt>
                <c:pt idx="513">
                  <c:v>45961</c:v>
                </c:pt>
                <c:pt idx="514">
                  <c:v>45968</c:v>
                </c:pt>
                <c:pt idx="515">
                  <c:v>45975</c:v>
                </c:pt>
                <c:pt idx="516">
                  <c:v>45982</c:v>
                </c:pt>
                <c:pt idx="517">
                  <c:v>45989</c:v>
                </c:pt>
                <c:pt idx="518">
                  <c:v>45996</c:v>
                </c:pt>
                <c:pt idx="519">
                  <c:v>46003</c:v>
                </c:pt>
                <c:pt idx="520">
                  <c:v>46010</c:v>
                </c:pt>
                <c:pt idx="521">
                  <c:v>46017</c:v>
                </c:pt>
                <c:pt idx="522">
                  <c:v>46024</c:v>
                </c:pt>
                <c:pt idx="523">
                  <c:v>46031</c:v>
                </c:pt>
                <c:pt idx="524">
                  <c:v>46038</c:v>
                </c:pt>
                <c:pt idx="525">
                  <c:v>46045</c:v>
                </c:pt>
                <c:pt idx="526">
                  <c:v>46052</c:v>
                </c:pt>
                <c:pt idx="527">
                  <c:v>46059</c:v>
                </c:pt>
                <c:pt idx="528">
                  <c:v>46066</c:v>
                </c:pt>
                <c:pt idx="529">
                  <c:v>46073</c:v>
                </c:pt>
                <c:pt idx="530">
                  <c:v>46080</c:v>
                </c:pt>
                <c:pt idx="531">
                  <c:v>46087</c:v>
                </c:pt>
                <c:pt idx="532">
                  <c:v>46094</c:v>
                </c:pt>
                <c:pt idx="533">
                  <c:v>46101</c:v>
                </c:pt>
                <c:pt idx="534">
                  <c:v>46108</c:v>
                </c:pt>
                <c:pt idx="535">
                  <c:v>46115</c:v>
                </c:pt>
                <c:pt idx="536">
                  <c:v>46122</c:v>
                </c:pt>
                <c:pt idx="537">
                  <c:v>46129</c:v>
                </c:pt>
                <c:pt idx="538">
                  <c:v>46136</c:v>
                </c:pt>
                <c:pt idx="539">
                  <c:v>46143</c:v>
                </c:pt>
                <c:pt idx="540">
                  <c:v>46150</c:v>
                </c:pt>
                <c:pt idx="541">
                  <c:v>46157</c:v>
                </c:pt>
                <c:pt idx="542">
                  <c:v>46164</c:v>
                </c:pt>
                <c:pt idx="543">
                  <c:v>46171</c:v>
                </c:pt>
                <c:pt idx="544">
                  <c:v>46178</c:v>
                </c:pt>
                <c:pt idx="545">
                  <c:v>46185</c:v>
                </c:pt>
                <c:pt idx="546">
                  <c:v>46192</c:v>
                </c:pt>
                <c:pt idx="547">
                  <c:v>46199</c:v>
                </c:pt>
                <c:pt idx="548">
                  <c:v>46206</c:v>
                </c:pt>
                <c:pt idx="549">
                  <c:v>46213</c:v>
                </c:pt>
                <c:pt idx="550">
                  <c:v>46220</c:v>
                </c:pt>
                <c:pt idx="551">
                  <c:v>46227</c:v>
                </c:pt>
                <c:pt idx="552">
                  <c:v>46234</c:v>
                </c:pt>
                <c:pt idx="553">
                  <c:v>46241</c:v>
                </c:pt>
                <c:pt idx="554">
                  <c:v>46248</c:v>
                </c:pt>
                <c:pt idx="555">
                  <c:v>46255</c:v>
                </c:pt>
                <c:pt idx="556">
                  <c:v>46262</c:v>
                </c:pt>
                <c:pt idx="557">
                  <c:v>46269</c:v>
                </c:pt>
                <c:pt idx="558">
                  <c:v>46276</c:v>
                </c:pt>
                <c:pt idx="559">
                  <c:v>46283</c:v>
                </c:pt>
                <c:pt idx="560">
                  <c:v>46290</c:v>
                </c:pt>
                <c:pt idx="561">
                  <c:v>46297</c:v>
                </c:pt>
                <c:pt idx="562">
                  <c:v>46304</c:v>
                </c:pt>
                <c:pt idx="563">
                  <c:v>46311</c:v>
                </c:pt>
                <c:pt idx="564">
                  <c:v>46318</c:v>
                </c:pt>
                <c:pt idx="565">
                  <c:v>46325</c:v>
                </c:pt>
                <c:pt idx="566">
                  <c:v>46332</c:v>
                </c:pt>
                <c:pt idx="567">
                  <c:v>46339</c:v>
                </c:pt>
                <c:pt idx="568">
                  <c:v>46346</c:v>
                </c:pt>
                <c:pt idx="569">
                  <c:v>46353</c:v>
                </c:pt>
                <c:pt idx="570">
                  <c:v>46360</c:v>
                </c:pt>
                <c:pt idx="571">
                  <c:v>46367</c:v>
                </c:pt>
                <c:pt idx="572">
                  <c:v>46374</c:v>
                </c:pt>
                <c:pt idx="573">
                  <c:v>46381</c:v>
                </c:pt>
              </c:numCache>
            </c:numRef>
          </c:cat>
          <c:val>
            <c:numRef>
              <c:f>'[중립금리 논쟁.xlsx]Sheet1'!$C$842:$C$1415</c:f>
              <c:numCache>
                <c:formatCode>General</c:formatCode>
                <c:ptCount val="574"/>
                <c:pt idx="0">
                  <c:v>2.2694000000000001</c:v>
                </c:pt>
                <c:pt idx="1">
                  <c:v>2.1156000000000001</c:v>
                </c:pt>
                <c:pt idx="2">
                  <c:v>2.0347</c:v>
                </c:pt>
                <c:pt idx="3">
                  <c:v>2.0518999999999998</c:v>
                </c:pt>
                <c:pt idx="4">
                  <c:v>1.9209000000000001</c:v>
                </c:pt>
                <c:pt idx="5">
                  <c:v>1.8357000000000001</c:v>
                </c:pt>
                <c:pt idx="6">
                  <c:v>1.7481</c:v>
                </c:pt>
                <c:pt idx="7">
                  <c:v>1.7448999999999999</c:v>
                </c:pt>
                <c:pt idx="8">
                  <c:v>1.7623</c:v>
                </c:pt>
                <c:pt idx="9">
                  <c:v>1.8741000000000001</c:v>
                </c:pt>
                <c:pt idx="10">
                  <c:v>1.9839</c:v>
                </c:pt>
                <c:pt idx="11">
                  <c:v>1.8732</c:v>
                </c:pt>
                <c:pt idx="12">
                  <c:v>1.9</c:v>
                </c:pt>
                <c:pt idx="13">
                  <c:v>1.7705</c:v>
                </c:pt>
                <c:pt idx="14">
                  <c:v>1.7166999999999999</c:v>
                </c:pt>
                <c:pt idx="15">
                  <c:v>1.7518</c:v>
                </c:pt>
                <c:pt idx="16">
                  <c:v>1.8877999999999999</c:v>
                </c:pt>
                <c:pt idx="17">
                  <c:v>1.8332999999999999</c:v>
                </c:pt>
                <c:pt idx="18">
                  <c:v>1.7788999999999999</c:v>
                </c:pt>
                <c:pt idx="19">
                  <c:v>1.7000999999999999</c:v>
                </c:pt>
                <c:pt idx="20">
                  <c:v>1.8384</c:v>
                </c:pt>
                <c:pt idx="21">
                  <c:v>1.851</c:v>
                </c:pt>
                <c:pt idx="22">
                  <c:v>1.7003999999999999</c:v>
                </c:pt>
                <c:pt idx="23">
                  <c:v>1.6404000000000001</c:v>
                </c:pt>
                <c:pt idx="24">
                  <c:v>1.6077999999999999</c:v>
                </c:pt>
                <c:pt idx="25">
                  <c:v>1.5599000000000001</c:v>
                </c:pt>
                <c:pt idx="26">
                  <c:v>1.4440999999999999</c:v>
                </c:pt>
                <c:pt idx="27">
                  <c:v>1.3579000000000001</c:v>
                </c:pt>
                <c:pt idx="28">
                  <c:v>1.5508999999999999</c:v>
                </c:pt>
                <c:pt idx="29">
                  <c:v>1.5663</c:v>
                </c:pt>
                <c:pt idx="30">
                  <c:v>1.4531000000000001</c:v>
                </c:pt>
                <c:pt idx="31">
                  <c:v>1.5885</c:v>
                </c:pt>
                <c:pt idx="32">
                  <c:v>1.5135000000000001</c:v>
                </c:pt>
                <c:pt idx="33">
                  <c:v>1.5781000000000001</c:v>
                </c:pt>
                <c:pt idx="34">
                  <c:v>1.6295999999999999</c:v>
                </c:pt>
                <c:pt idx="35">
                  <c:v>1.6024</c:v>
                </c:pt>
                <c:pt idx="36">
                  <c:v>1.6749000000000001</c:v>
                </c:pt>
                <c:pt idx="37">
                  <c:v>1.6926000000000001</c:v>
                </c:pt>
                <c:pt idx="38">
                  <c:v>1.6184000000000001</c:v>
                </c:pt>
                <c:pt idx="39">
                  <c:v>1.5944</c:v>
                </c:pt>
                <c:pt idx="40">
                  <c:v>1.7181</c:v>
                </c:pt>
                <c:pt idx="41">
                  <c:v>1.7977000000000001</c:v>
                </c:pt>
                <c:pt idx="42">
                  <c:v>1.7346999999999999</c:v>
                </c:pt>
                <c:pt idx="43">
                  <c:v>1.8468</c:v>
                </c:pt>
                <c:pt idx="44">
                  <c:v>1.7762</c:v>
                </c:pt>
                <c:pt idx="45">
                  <c:v>2.1501000000000001</c:v>
                </c:pt>
                <c:pt idx="46">
                  <c:v>2.3548</c:v>
                </c:pt>
                <c:pt idx="47">
                  <c:v>2.3572000000000002</c:v>
                </c:pt>
                <c:pt idx="48">
                  <c:v>2.3831000000000002</c:v>
                </c:pt>
                <c:pt idx="49">
                  <c:v>2.4674999999999998</c:v>
                </c:pt>
                <c:pt idx="50">
                  <c:v>2.5916000000000001</c:v>
                </c:pt>
                <c:pt idx="51">
                  <c:v>2.5373000000000001</c:v>
                </c:pt>
                <c:pt idx="52">
                  <c:v>2.4443000000000001</c:v>
                </c:pt>
                <c:pt idx="53">
                  <c:v>2.4192999999999998</c:v>
                </c:pt>
                <c:pt idx="54">
                  <c:v>2.3963999999999999</c:v>
                </c:pt>
                <c:pt idx="55">
                  <c:v>2.4668000000000001</c:v>
                </c:pt>
                <c:pt idx="56">
                  <c:v>2.4843000000000002</c:v>
                </c:pt>
                <c:pt idx="57">
                  <c:v>2.4647999999999999</c:v>
                </c:pt>
                <c:pt idx="58">
                  <c:v>2.4073000000000002</c:v>
                </c:pt>
                <c:pt idx="59">
                  <c:v>2.4146999999999998</c:v>
                </c:pt>
                <c:pt idx="60">
                  <c:v>2.3117000000000001</c:v>
                </c:pt>
                <c:pt idx="61">
                  <c:v>2.4780000000000002</c:v>
                </c:pt>
                <c:pt idx="62">
                  <c:v>2.5745</c:v>
                </c:pt>
                <c:pt idx="63">
                  <c:v>2.5005000000000002</c:v>
                </c:pt>
                <c:pt idx="64">
                  <c:v>2.4123000000000001</c:v>
                </c:pt>
                <c:pt idx="65">
                  <c:v>2.3874</c:v>
                </c:pt>
                <c:pt idx="66">
                  <c:v>2.3822000000000001</c:v>
                </c:pt>
                <c:pt idx="67">
                  <c:v>2.2374000000000001</c:v>
                </c:pt>
                <c:pt idx="68">
                  <c:v>2.2480000000000002</c:v>
                </c:pt>
                <c:pt idx="69">
                  <c:v>2.2801999999999998</c:v>
                </c:pt>
                <c:pt idx="70">
                  <c:v>2.3487</c:v>
                </c:pt>
                <c:pt idx="71">
                  <c:v>2.3256999999999999</c:v>
                </c:pt>
                <c:pt idx="72">
                  <c:v>2.2345999999999999</c:v>
                </c:pt>
                <c:pt idx="73">
                  <c:v>2.2465000000000002</c:v>
                </c:pt>
                <c:pt idx="74">
                  <c:v>2.1591</c:v>
                </c:pt>
                <c:pt idx="75">
                  <c:v>2.2004999999999999</c:v>
                </c:pt>
                <c:pt idx="76">
                  <c:v>2.1514000000000002</c:v>
                </c:pt>
                <c:pt idx="77">
                  <c:v>2.1423000000000001</c:v>
                </c:pt>
                <c:pt idx="78">
                  <c:v>2.3037000000000001</c:v>
                </c:pt>
                <c:pt idx="79">
                  <c:v>2.3856000000000002</c:v>
                </c:pt>
                <c:pt idx="80">
                  <c:v>2.3319000000000001</c:v>
                </c:pt>
                <c:pt idx="81">
                  <c:v>2.2374999999999998</c:v>
                </c:pt>
                <c:pt idx="82">
                  <c:v>2.2888999999999999</c:v>
                </c:pt>
                <c:pt idx="83">
                  <c:v>2.262</c:v>
                </c:pt>
                <c:pt idx="84">
                  <c:v>2.1888000000000001</c:v>
                </c:pt>
                <c:pt idx="85">
                  <c:v>2.1939000000000002</c:v>
                </c:pt>
                <c:pt idx="86">
                  <c:v>2.1659000000000002</c:v>
                </c:pt>
                <c:pt idx="87">
                  <c:v>2.1657000000000002</c:v>
                </c:pt>
                <c:pt idx="88">
                  <c:v>2.0507</c:v>
                </c:pt>
                <c:pt idx="89">
                  <c:v>2.2023000000000001</c:v>
                </c:pt>
                <c:pt idx="90">
                  <c:v>2.2498999999999998</c:v>
                </c:pt>
                <c:pt idx="91">
                  <c:v>2.3336000000000001</c:v>
                </c:pt>
                <c:pt idx="92">
                  <c:v>2.3589000000000002</c:v>
                </c:pt>
                <c:pt idx="93">
                  <c:v>2.2730000000000001</c:v>
                </c:pt>
                <c:pt idx="94">
                  <c:v>2.3845000000000001</c:v>
                </c:pt>
                <c:pt idx="95">
                  <c:v>2.4064000000000001</c:v>
                </c:pt>
                <c:pt idx="96">
                  <c:v>2.3325</c:v>
                </c:pt>
                <c:pt idx="97">
                  <c:v>2.3984000000000001</c:v>
                </c:pt>
                <c:pt idx="98">
                  <c:v>2.3435000000000001</c:v>
                </c:pt>
                <c:pt idx="99">
                  <c:v>2.3418000000000001</c:v>
                </c:pt>
                <c:pt idx="100">
                  <c:v>2.3614999999999999</c:v>
                </c:pt>
                <c:pt idx="101">
                  <c:v>2.3759999999999999</c:v>
                </c:pt>
                <c:pt idx="102">
                  <c:v>2.3530000000000002</c:v>
                </c:pt>
                <c:pt idx="103">
                  <c:v>2.4809999999999999</c:v>
                </c:pt>
                <c:pt idx="104">
                  <c:v>2.4054000000000002</c:v>
                </c:pt>
                <c:pt idx="105">
                  <c:v>2.4763000000000002</c:v>
                </c:pt>
                <c:pt idx="106">
                  <c:v>2.5461999999999998</c:v>
                </c:pt>
                <c:pt idx="107">
                  <c:v>2.6591999999999998</c:v>
                </c:pt>
                <c:pt idx="108">
                  <c:v>2.6598999999999999</c:v>
                </c:pt>
                <c:pt idx="109">
                  <c:v>2.8411</c:v>
                </c:pt>
                <c:pt idx="110">
                  <c:v>2.8512</c:v>
                </c:pt>
                <c:pt idx="111">
                  <c:v>2.8748999999999998</c:v>
                </c:pt>
                <c:pt idx="112">
                  <c:v>2.8660000000000001</c:v>
                </c:pt>
                <c:pt idx="113">
                  <c:v>2.8643000000000001</c:v>
                </c:pt>
                <c:pt idx="114">
                  <c:v>2.8938000000000001</c:v>
                </c:pt>
                <c:pt idx="115">
                  <c:v>2.8445</c:v>
                </c:pt>
                <c:pt idx="116">
                  <c:v>2.8134999999999999</c:v>
                </c:pt>
                <c:pt idx="117">
                  <c:v>2.7389000000000001</c:v>
                </c:pt>
                <c:pt idx="118">
                  <c:v>2.7734999999999999</c:v>
                </c:pt>
                <c:pt idx="119">
                  <c:v>2.8267000000000002</c:v>
                </c:pt>
                <c:pt idx="120">
                  <c:v>2.9601999999999999</c:v>
                </c:pt>
                <c:pt idx="121">
                  <c:v>2.9567999999999999</c:v>
                </c:pt>
                <c:pt idx="122">
                  <c:v>2.9497</c:v>
                </c:pt>
                <c:pt idx="123">
                  <c:v>2.9695</c:v>
                </c:pt>
                <c:pt idx="124">
                  <c:v>3.0558999999999998</c:v>
                </c:pt>
                <c:pt idx="125">
                  <c:v>2.9312999999999998</c:v>
                </c:pt>
                <c:pt idx="126">
                  <c:v>2.9022000000000001</c:v>
                </c:pt>
                <c:pt idx="127">
                  <c:v>2.9460999999999999</c:v>
                </c:pt>
                <c:pt idx="128">
                  <c:v>2.9205000000000001</c:v>
                </c:pt>
                <c:pt idx="129">
                  <c:v>2.8948999999999998</c:v>
                </c:pt>
                <c:pt idx="130">
                  <c:v>2.8601000000000001</c:v>
                </c:pt>
                <c:pt idx="131">
                  <c:v>2.8216999999999999</c:v>
                </c:pt>
                <c:pt idx="132">
                  <c:v>2.8271000000000002</c:v>
                </c:pt>
                <c:pt idx="133">
                  <c:v>2.8931</c:v>
                </c:pt>
                <c:pt idx="134">
                  <c:v>2.9542000000000002</c:v>
                </c:pt>
                <c:pt idx="135">
                  <c:v>2.9487999999999999</c:v>
                </c:pt>
                <c:pt idx="136">
                  <c:v>2.8732000000000002</c:v>
                </c:pt>
                <c:pt idx="137">
                  <c:v>2.8605</c:v>
                </c:pt>
                <c:pt idx="138">
                  <c:v>2.8098000000000001</c:v>
                </c:pt>
                <c:pt idx="139">
                  <c:v>2.8603999999999998</c:v>
                </c:pt>
                <c:pt idx="140">
                  <c:v>2.9388000000000001</c:v>
                </c:pt>
                <c:pt idx="141">
                  <c:v>2.9958999999999998</c:v>
                </c:pt>
                <c:pt idx="142">
                  <c:v>3.0628000000000002</c:v>
                </c:pt>
                <c:pt idx="143">
                  <c:v>3.0611999999999999</c:v>
                </c:pt>
                <c:pt idx="144">
                  <c:v>3.2328000000000001</c:v>
                </c:pt>
                <c:pt idx="145">
                  <c:v>3.1613000000000002</c:v>
                </c:pt>
                <c:pt idx="146">
                  <c:v>3.1920999999999999</c:v>
                </c:pt>
                <c:pt idx="147">
                  <c:v>3.0754999999999999</c:v>
                </c:pt>
                <c:pt idx="148">
                  <c:v>3.2121</c:v>
                </c:pt>
                <c:pt idx="149">
                  <c:v>3.1819000000000002</c:v>
                </c:pt>
                <c:pt idx="150">
                  <c:v>3.0628000000000002</c:v>
                </c:pt>
                <c:pt idx="151">
                  <c:v>3.0390000000000001</c:v>
                </c:pt>
                <c:pt idx="152">
                  <c:v>2.9878999999999998</c:v>
                </c:pt>
                <c:pt idx="153">
                  <c:v>2.8450000000000002</c:v>
                </c:pt>
                <c:pt idx="154">
                  <c:v>2.8895</c:v>
                </c:pt>
                <c:pt idx="155">
                  <c:v>2.7902</c:v>
                </c:pt>
                <c:pt idx="156">
                  <c:v>2.7181999999999999</c:v>
                </c:pt>
                <c:pt idx="157">
                  <c:v>2.6677</c:v>
                </c:pt>
                <c:pt idx="158">
                  <c:v>2.7006999999999999</c:v>
                </c:pt>
                <c:pt idx="159">
                  <c:v>2.7841999999999998</c:v>
                </c:pt>
                <c:pt idx="160">
                  <c:v>2.7585000000000002</c:v>
                </c:pt>
                <c:pt idx="161">
                  <c:v>2.6842000000000001</c:v>
                </c:pt>
                <c:pt idx="162">
                  <c:v>2.6339000000000001</c:v>
                </c:pt>
                <c:pt idx="163">
                  <c:v>2.6625999999999999</c:v>
                </c:pt>
                <c:pt idx="164">
                  <c:v>2.6518000000000002</c:v>
                </c:pt>
                <c:pt idx="165">
                  <c:v>2.7530999999999999</c:v>
                </c:pt>
                <c:pt idx="166">
                  <c:v>2.6284999999999998</c:v>
                </c:pt>
                <c:pt idx="167">
                  <c:v>2.5871</c:v>
                </c:pt>
                <c:pt idx="168">
                  <c:v>2.4390000000000001</c:v>
                </c:pt>
                <c:pt idx="169">
                  <c:v>2.4049999999999998</c:v>
                </c:pt>
                <c:pt idx="170">
                  <c:v>2.4954000000000001</c:v>
                </c:pt>
                <c:pt idx="171">
                  <c:v>2.5651000000000002</c:v>
                </c:pt>
                <c:pt idx="172">
                  <c:v>2.5596000000000001</c:v>
                </c:pt>
                <c:pt idx="173">
                  <c:v>2.4982000000000002</c:v>
                </c:pt>
                <c:pt idx="174">
                  <c:v>2.5249999999999999</c:v>
                </c:pt>
                <c:pt idx="175">
                  <c:v>2.4672000000000001</c:v>
                </c:pt>
                <c:pt idx="176">
                  <c:v>2.3908999999999998</c:v>
                </c:pt>
                <c:pt idx="177">
                  <c:v>2.3201999999999998</c:v>
                </c:pt>
                <c:pt idx="178">
                  <c:v>2.1246</c:v>
                </c:pt>
                <c:pt idx="179">
                  <c:v>2.0809000000000002</c:v>
                </c:pt>
                <c:pt idx="180">
                  <c:v>2.0804</c:v>
                </c:pt>
                <c:pt idx="181">
                  <c:v>2.0539999999999998</c:v>
                </c:pt>
                <c:pt idx="182">
                  <c:v>2.0051000000000001</c:v>
                </c:pt>
                <c:pt idx="183">
                  <c:v>2.0337999999999998</c:v>
                </c:pt>
                <c:pt idx="184">
                  <c:v>2.1219000000000001</c:v>
                </c:pt>
                <c:pt idx="185">
                  <c:v>2.0552000000000001</c:v>
                </c:pt>
                <c:pt idx="186">
                  <c:v>2.0703</c:v>
                </c:pt>
                <c:pt idx="187">
                  <c:v>1.8452</c:v>
                </c:pt>
                <c:pt idx="188">
                  <c:v>1.7446999999999999</c:v>
                </c:pt>
                <c:pt idx="189">
                  <c:v>1.5538000000000001</c:v>
                </c:pt>
                <c:pt idx="190">
                  <c:v>1.5350999999999999</c:v>
                </c:pt>
                <c:pt idx="191">
                  <c:v>1.4961</c:v>
                </c:pt>
                <c:pt idx="192">
                  <c:v>1.5602</c:v>
                </c:pt>
                <c:pt idx="193">
                  <c:v>1.8957999999999999</c:v>
                </c:pt>
                <c:pt idx="194">
                  <c:v>1.7215</c:v>
                </c:pt>
                <c:pt idx="195">
                  <c:v>1.6800999999999999</c:v>
                </c:pt>
                <c:pt idx="196">
                  <c:v>1.5289999999999999</c:v>
                </c:pt>
                <c:pt idx="197">
                  <c:v>1.7290000000000001</c:v>
                </c:pt>
                <c:pt idx="198">
                  <c:v>1.7536</c:v>
                </c:pt>
                <c:pt idx="199">
                  <c:v>1.7943</c:v>
                </c:pt>
                <c:pt idx="200">
                  <c:v>1.7102999999999999</c:v>
                </c:pt>
                <c:pt idx="201">
                  <c:v>1.9417</c:v>
                </c:pt>
                <c:pt idx="202">
                  <c:v>1.8308</c:v>
                </c:pt>
                <c:pt idx="203">
                  <c:v>1.7706</c:v>
                </c:pt>
                <c:pt idx="204">
                  <c:v>1.7758</c:v>
                </c:pt>
                <c:pt idx="205">
                  <c:v>1.8363</c:v>
                </c:pt>
                <c:pt idx="206">
                  <c:v>1.8226</c:v>
                </c:pt>
                <c:pt idx="207">
                  <c:v>1.9171</c:v>
                </c:pt>
                <c:pt idx="208">
                  <c:v>1.8752</c:v>
                </c:pt>
                <c:pt idx="209">
                  <c:v>1.7881</c:v>
                </c:pt>
                <c:pt idx="210">
                  <c:v>1.8196000000000001</c:v>
                </c:pt>
                <c:pt idx="211">
                  <c:v>1.8214999999999999</c:v>
                </c:pt>
                <c:pt idx="212">
                  <c:v>1.6839</c:v>
                </c:pt>
                <c:pt idx="213">
                  <c:v>1.5067999999999999</c:v>
                </c:pt>
                <c:pt idx="214">
                  <c:v>1.5833999999999999</c:v>
                </c:pt>
                <c:pt idx="215">
                  <c:v>1.5848</c:v>
                </c:pt>
                <c:pt idx="216">
                  <c:v>1.4713000000000001</c:v>
                </c:pt>
                <c:pt idx="217">
                  <c:v>1.1486000000000001</c:v>
                </c:pt>
                <c:pt idx="218">
                  <c:v>0.76229999999999998</c:v>
                </c:pt>
                <c:pt idx="219">
                  <c:v>0.96030000000000004</c:v>
                </c:pt>
                <c:pt idx="220">
                  <c:v>0.84540000000000004</c:v>
                </c:pt>
                <c:pt idx="221">
                  <c:v>0.67459999999999998</c:v>
                </c:pt>
                <c:pt idx="222">
                  <c:v>0.5948</c:v>
                </c:pt>
                <c:pt idx="223">
                  <c:v>0.71909999999999996</c:v>
                </c:pt>
                <c:pt idx="224">
                  <c:v>0.64170000000000005</c:v>
                </c:pt>
                <c:pt idx="225">
                  <c:v>0.6008</c:v>
                </c:pt>
                <c:pt idx="226">
                  <c:v>0.61180000000000001</c:v>
                </c:pt>
                <c:pt idx="227">
                  <c:v>0.68310000000000004</c:v>
                </c:pt>
                <c:pt idx="228">
                  <c:v>0.64280000000000004</c:v>
                </c:pt>
                <c:pt idx="229">
                  <c:v>0.65910000000000002</c:v>
                </c:pt>
                <c:pt idx="230">
                  <c:v>0.65259999999999996</c:v>
                </c:pt>
                <c:pt idx="231">
                  <c:v>0.89510000000000001</c:v>
                </c:pt>
                <c:pt idx="232">
                  <c:v>0.70340000000000003</c:v>
                </c:pt>
                <c:pt idx="233">
                  <c:v>0.69369999999999998</c:v>
                </c:pt>
                <c:pt idx="234">
                  <c:v>0.64129999999999998</c:v>
                </c:pt>
                <c:pt idx="235">
                  <c:v>0.66930000000000001</c:v>
                </c:pt>
                <c:pt idx="236">
                  <c:v>0.64470000000000005</c:v>
                </c:pt>
                <c:pt idx="237">
                  <c:v>0.62660000000000005</c:v>
                </c:pt>
                <c:pt idx="238">
                  <c:v>0.58879999999999999</c:v>
                </c:pt>
                <c:pt idx="239">
                  <c:v>0.5282</c:v>
                </c:pt>
                <c:pt idx="240">
                  <c:v>0.56399999999999995</c:v>
                </c:pt>
                <c:pt idx="241">
                  <c:v>0.70940000000000003</c:v>
                </c:pt>
                <c:pt idx="242">
                  <c:v>0.62819999999999998</c:v>
                </c:pt>
                <c:pt idx="243">
                  <c:v>0.72109999999999996</c:v>
                </c:pt>
                <c:pt idx="244">
                  <c:v>0.71799999999999997</c:v>
                </c:pt>
                <c:pt idx="245">
                  <c:v>0.66579999999999995</c:v>
                </c:pt>
                <c:pt idx="246">
                  <c:v>0.69369999999999998</c:v>
                </c:pt>
                <c:pt idx="247">
                  <c:v>0.65439999999999998</c:v>
                </c:pt>
                <c:pt idx="248">
                  <c:v>0.70050000000000001</c:v>
                </c:pt>
                <c:pt idx="249">
                  <c:v>0.77370000000000005</c:v>
                </c:pt>
                <c:pt idx="250">
                  <c:v>0.74560000000000004</c:v>
                </c:pt>
                <c:pt idx="251">
                  <c:v>0.84289999999999998</c:v>
                </c:pt>
                <c:pt idx="252">
                  <c:v>0.87370000000000003</c:v>
                </c:pt>
                <c:pt idx="253">
                  <c:v>0.81850000000000001</c:v>
                </c:pt>
                <c:pt idx="254">
                  <c:v>0.89629999999999999</c:v>
                </c:pt>
                <c:pt idx="255">
                  <c:v>0.82430000000000003</c:v>
                </c:pt>
                <c:pt idx="256">
                  <c:v>0.83730000000000004</c:v>
                </c:pt>
                <c:pt idx="257">
                  <c:v>0.96589999999999998</c:v>
                </c:pt>
                <c:pt idx="258">
                  <c:v>0.89639999999999997</c:v>
                </c:pt>
                <c:pt idx="259">
                  <c:v>0.94620000000000004</c:v>
                </c:pt>
                <c:pt idx="260">
                  <c:v>0.92310000000000003</c:v>
                </c:pt>
                <c:pt idx="261">
                  <c:v>0.91320000000000001</c:v>
                </c:pt>
                <c:pt idx="262">
                  <c:v>1.1153</c:v>
                </c:pt>
                <c:pt idx="263">
                  <c:v>1.0834999999999999</c:v>
                </c:pt>
                <c:pt idx="264">
                  <c:v>1.0854999999999999</c:v>
                </c:pt>
                <c:pt idx="265">
                  <c:v>1.0654999999999999</c:v>
                </c:pt>
                <c:pt idx="266">
                  <c:v>1.1635</c:v>
                </c:pt>
                <c:pt idx="267">
                  <c:v>1.2081999999999999</c:v>
                </c:pt>
                <c:pt idx="268">
                  <c:v>1.3364</c:v>
                </c:pt>
                <c:pt idx="269">
                  <c:v>1.4049</c:v>
                </c:pt>
                <c:pt idx="270">
                  <c:v>1.5661</c:v>
                </c:pt>
                <c:pt idx="271">
                  <c:v>1.6247</c:v>
                </c:pt>
                <c:pt idx="272">
                  <c:v>1.7210000000000001</c:v>
                </c:pt>
                <c:pt idx="273">
                  <c:v>1.6759999999999999</c:v>
                </c:pt>
                <c:pt idx="274">
                  <c:v>1.7216</c:v>
                </c:pt>
                <c:pt idx="275">
                  <c:v>1.6585000000000001</c:v>
                </c:pt>
                <c:pt idx="276">
                  <c:v>1.5798000000000001</c:v>
                </c:pt>
                <c:pt idx="277">
                  <c:v>1.5577000000000001</c:v>
                </c:pt>
                <c:pt idx="278">
                  <c:v>1.6258999999999999</c:v>
                </c:pt>
                <c:pt idx="279">
                  <c:v>1.5770999999999999</c:v>
                </c:pt>
                <c:pt idx="280">
                  <c:v>1.6284000000000001</c:v>
                </c:pt>
                <c:pt idx="281">
                  <c:v>1.6215999999999999</c:v>
                </c:pt>
                <c:pt idx="282">
                  <c:v>1.5943000000000001</c:v>
                </c:pt>
                <c:pt idx="283">
                  <c:v>1.5533999999999999</c:v>
                </c:pt>
                <c:pt idx="284">
                  <c:v>1.4518</c:v>
                </c:pt>
                <c:pt idx="285">
                  <c:v>1.4380999999999999</c:v>
                </c:pt>
                <c:pt idx="286">
                  <c:v>1.5241</c:v>
                </c:pt>
                <c:pt idx="287">
                  <c:v>1.4238</c:v>
                </c:pt>
                <c:pt idx="288">
                  <c:v>1.3594999999999999</c:v>
                </c:pt>
                <c:pt idx="289">
                  <c:v>1.2903</c:v>
                </c:pt>
                <c:pt idx="290">
                  <c:v>1.2763</c:v>
                </c:pt>
                <c:pt idx="291">
                  <c:v>1.2222999999999999</c:v>
                </c:pt>
                <c:pt idx="292">
                  <c:v>1.2968999999999999</c:v>
                </c:pt>
                <c:pt idx="293">
                  <c:v>1.2766999999999999</c:v>
                </c:pt>
                <c:pt idx="294">
                  <c:v>1.2549999999999999</c:v>
                </c:pt>
                <c:pt idx="295">
                  <c:v>1.3069999999999999</c:v>
                </c:pt>
                <c:pt idx="296">
                  <c:v>1.3223</c:v>
                </c:pt>
                <c:pt idx="297">
                  <c:v>1.3411</c:v>
                </c:pt>
                <c:pt idx="298">
                  <c:v>1.3615999999999999</c:v>
                </c:pt>
                <c:pt idx="299">
                  <c:v>1.4509000000000001</c:v>
                </c:pt>
                <c:pt idx="300">
                  <c:v>1.4616</c:v>
                </c:pt>
                <c:pt idx="301">
                  <c:v>1.6117999999999999</c:v>
                </c:pt>
                <c:pt idx="302">
                  <c:v>1.5703</c:v>
                </c:pt>
                <c:pt idx="303">
                  <c:v>1.6324000000000001</c:v>
                </c:pt>
                <c:pt idx="304">
                  <c:v>1.5521</c:v>
                </c:pt>
                <c:pt idx="305">
                  <c:v>1.4513</c:v>
                </c:pt>
                <c:pt idx="306">
                  <c:v>1.5612999999999999</c:v>
                </c:pt>
                <c:pt idx="307">
                  <c:v>1.5462</c:v>
                </c:pt>
                <c:pt idx="308">
                  <c:v>1.4731000000000001</c:v>
                </c:pt>
                <c:pt idx="309">
                  <c:v>1.343</c:v>
                </c:pt>
                <c:pt idx="310">
                  <c:v>1.4837</c:v>
                </c:pt>
                <c:pt idx="311">
                  <c:v>1.4020999999999999</c:v>
                </c:pt>
                <c:pt idx="312">
                  <c:v>1.4926999999999999</c:v>
                </c:pt>
                <c:pt idx="313">
                  <c:v>1.5101</c:v>
                </c:pt>
                <c:pt idx="314">
                  <c:v>1.762</c:v>
                </c:pt>
                <c:pt idx="315">
                  <c:v>1.7841</c:v>
                </c:pt>
                <c:pt idx="316">
                  <c:v>1.7581</c:v>
                </c:pt>
                <c:pt idx="317">
                  <c:v>1.7694000000000001</c:v>
                </c:pt>
                <c:pt idx="318">
                  <c:v>1.9085000000000001</c:v>
                </c:pt>
                <c:pt idx="319">
                  <c:v>1.9371</c:v>
                </c:pt>
                <c:pt idx="320">
                  <c:v>1.9286000000000001</c:v>
                </c:pt>
                <c:pt idx="321">
                  <c:v>1.9617</c:v>
                </c:pt>
                <c:pt idx="322">
                  <c:v>1.7306999999999999</c:v>
                </c:pt>
                <c:pt idx="323">
                  <c:v>1.9917</c:v>
                </c:pt>
                <c:pt idx="324">
                  <c:v>2.1494</c:v>
                </c:pt>
                <c:pt idx="325">
                  <c:v>2.4731000000000001</c:v>
                </c:pt>
                <c:pt idx="326">
                  <c:v>2.3822000000000001</c:v>
                </c:pt>
                <c:pt idx="327">
                  <c:v>2.7</c:v>
                </c:pt>
                <c:pt idx="328">
                  <c:v>2.8275000000000001</c:v>
                </c:pt>
                <c:pt idx="329">
                  <c:v>2.8986999999999998</c:v>
                </c:pt>
                <c:pt idx="330">
                  <c:v>2.9336000000000002</c:v>
                </c:pt>
                <c:pt idx="331">
                  <c:v>3.1265000000000001</c:v>
                </c:pt>
                <c:pt idx="332">
                  <c:v>2.9184999999999999</c:v>
                </c:pt>
                <c:pt idx="333">
                  <c:v>2.7810999999999999</c:v>
                </c:pt>
                <c:pt idx="334">
                  <c:v>2.7378</c:v>
                </c:pt>
                <c:pt idx="335">
                  <c:v>2.9331999999999998</c:v>
                </c:pt>
                <c:pt idx="336">
                  <c:v>3.1555</c:v>
                </c:pt>
                <c:pt idx="337">
                  <c:v>3.2256</c:v>
                </c:pt>
                <c:pt idx="338">
                  <c:v>3.1301000000000001</c:v>
                </c:pt>
                <c:pt idx="339">
                  <c:v>2.8803000000000001</c:v>
                </c:pt>
                <c:pt idx="340">
                  <c:v>3.0802999999999998</c:v>
                </c:pt>
                <c:pt idx="341">
                  <c:v>2.9152</c:v>
                </c:pt>
                <c:pt idx="342">
                  <c:v>2.7504</c:v>
                </c:pt>
                <c:pt idx="343">
                  <c:v>2.6486999999999998</c:v>
                </c:pt>
                <c:pt idx="344">
                  <c:v>2.8268</c:v>
                </c:pt>
                <c:pt idx="345">
                  <c:v>2.8311999999999999</c:v>
                </c:pt>
                <c:pt idx="346">
                  <c:v>2.9721000000000002</c:v>
                </c:pt>
                <c:pt idx="347">
                  <c:v>3.0409000000000002</c:v>
                </c:pt>
                <c:pt idx="348">
                  <c:v>3.1894</c:v>
                </c:pt>
                <c:pt idx="349">
                  <c:v>3.3096999999999999</c:v>
                </c:pt>
                <c:pt idx="350">
                  <c:v>3.4493999999999998</c:v>
                </c:pt>
                <c:pt idx="351">
                  <c:v>3.6846000000000001</c:v>
                </c:pt>
                <c:pt idx="352">
                  <c:v>3.8285999999999998</c:v>
                </c:pt>
                <c:pt idx="353">
                  <c:v>3.8814000000000002</c:v>
                </c:pt>
                <c:pt idx="354">
                  <c:v>4.0183999999999997</c:v>
                </c:pt>
                <c:pt idx="355">
                  <c:v>4.2167000000000003</c:v>
                </c:pt>
                <c:pt idx="356">
                  <c:v>4.0122999999999998</c:v>
                </c:pt>
                <c:pt idx="357">
                  <c:v>4.1584000000000003</c:v>
                </c:pt>
                <c:pt idx="358">
                  <c:v>3.8125</c:v>
                </c:pt>
                <c:pt idx="359">
                  <c:v>3.8288000000000002</c:v>
                </c:pt>
                <c:pt idx="360">
                  <c:v>3.6776</c:v>
                </c:pt>
                <c:pt idx="361">
                  <c:v>3.4862000000000002</c:v>
                </c:pt>
                <c:pt idx="362">
                  <c:v>3.5783</c:v>
                </c:pt>
                <c:pt idx="363">
                  <c:v>3.4822000000000002</c:v>
                </c:pt>
                <c:pt idx="364">
                  <c:v>3.7471999999999999</c:v>
                </c:pt>
                <c:pt idx="365">
                  <c:v>3.8748</c:v>
                </c:pt>
                <c:pt idx="366">
                  <c:v>3.5579999999999998</c:v>
                </c:pt>
                <c:pt idx="367">
                  <c:v>3.5034999999999998</c:v>
                </c:pt>
                <c:pt idx="368">
                  <c:v>3.4786999999999999</c:v>
                </c:pt>
                <c:pt idx="369">
                  <c:v>3.5034999999999998</c:v>
                </c:pt>
                <c:pt idx="370">
                  <c:v>3.5246</c:v>
                </c:pt>
                <c:pt idx="371">
                  <c:v>3.7320000000000002</c:v>
                </c:pt>
                <c:pt idx="372">
                  <c:v>3.8148</c:v>
                </c:pt>
                <c:pt idx="373">
                  <c:v>3.9432</c:v>
                </c:pt>
                <c:pt idx="374">
                  <c:v>3.9517000000000002</c:v>
                </c:pt>
                <c:pt idx="375">
                  <c:v>3.6987000000000001</c:v>
                </c:pt>
                <c:pt idx="376">
                  <c:v>3.4285999999999999</c:v>
                </c:pt>
                <c:pt idx="377">
                  <c:v>3.3761999999999999</c:v>
                </c:pt>
                <c:pt idx="378">
                  <c:v>3.4676</c:v>
                </c:pt>
                <c:pt idx="379">
                  <c:v>3.3906000000000001</c:v>
                </c:pt>
                <c:pt idx="380">
                  <c:v>3.5127999999999999</c:v>
                </c:pt>
                <c:pt idx="381">
                  <c:v>3.5718000000000001</c:v>
                </c:pt>
                <c:pt idx="382">
                  <c:v>3.4220000000000002</c:v>
                </c:pt>
                <c:pt idx="383">
                  <c:v>3.4369999999999998</c:v>
                </c:pt>
                <c:pt idx="384">
                  <c:v>3.4624999999999999</c:v>
                </c:pt>
                <c:pt idx="385">
                  <c:v>3.6726000000000001</c:v>
                </c:pt>
                <c:pt idx="386">
                  <c:v>3.7982999999999998</c:v>
                </c:pt>
                <c:pt idx="387">
                  <c:v>3.6907000000000001</c:v>
                </c:pt>
                <c:pt idx="388">
                  <c:v>3.7393999999999998</c:v>
                </c:pt>
                <c:pt idx="389">
                  <c:v>3.7612999999999999</c:v>
                </c:pt>
                <c:pt idx="390">
                  <c:v>3.7347000000000001</c:v>
                </c:pt>
                <c:pt idx="391">
                  <c:v>3.8367</c:v>
                </c:pt>
                <c:pt idx="392">
                  <c:v>4.0616000000000003</c:v>
                </c:pt>
                <c:pt idx="393">
                  <c:v>3.8321999999999998</c:v>
                </c:pt>
                <c:pt idx="394">
                  <c:v>3.8349000000000002</c:v>
                </c:pt>
                <c:pt idx="395">
                  <c:v>3.9506999999999999</c:v>
                </c:pt>
                <c:pt idx="396">
                  <c:v>4.0338000000000003</c:v>
                </c:pt>
                <c:pt idx="397">
                  <c:v>4.1521999999999997</c:v>
                </c:pt>
                <c:pt idx="398">
                  <c:v>4.2545999999999999</c:v>
                </c:pt>
                <c:pt idx="399">
                  <c:v>4.2354000000000003</c:v>
                </c:pt>
                <c:pt idx="400">
                  <c:v>4.1787999999999998</c:v>
                </c:pt>
                <c:pt idx="401">
                  <c:v>4.2641</c:v>
                </c:pt>
                <c:pt idx="402">
                  <c:v>4.3323999999999998</c:v>
                </c:pt>
                <c:pt idx="403">
                  <c:v>4.4337</c:v>
                </c:pt>
                <c:pt idx="404">
                  <c:v>4.5711000000000004</c:v>
                </c:pt>
                <c:pt idx="405">
                  <c:v>4.8009000000000004</c:v>
                </c:pt>
                <c:pt idx="406">
                  <c:v>4.6124000000000001</c:v>
                </c:pt>
                <c:pt idx="407">
                  <c:v>4.9137000000000004</c:v>
                </c:pt>
                <c:pt idx="408">
                  <c:v>4.8346</c:v>
                </c:pt>
                <c:pt idx="409">
                  <c:v>4.5724</c:v>
                </c:pt>
                <c:pt idx="410">
                  <c:v>4.6517999999999997</c:v>
                </c:pt>
                <c:pt idx="411">
                  <c:v>4.4353999999999996</c:v>
                </c:pt>
                <c:pt idx="412">
                  <c:v>4.4664999999999999</c:v>
                </c:pt>
                <c:pt idx="413">
                  <c:v>4.1955999999999998</c:v>
                </c:pt>
                <c:pt idx="414">
                  <c:v>4.2256</c:v>
                </c:pt>
                <c:pt idx="415">
                  <c:v>3.911</c:v>
                </c:pt>
                <c:pt idx="416">
                  <c:v>3.895</c:v>
                </c:pt>
                <c:pt idx="417">
                  <c:v>3.8791000000000002</c:v>
                </c:pt>
                <c:pt idx="418">
                  <c:v>4.0457000000000001</c:v>
                </c:pt>
                <c:pt idx="419">
                  <c:v>3.9390000000000001</c:v>
                </c:pt>
                <c:pt idx="420">
                  <c:v>4.1226000000000003</c:v>
                </c:pt>
                <c:pt idx="421">
                  <c:v>4.1372999999999998</c:v>
                </c:pt>
                <c:pt idx="422">
                  <c:v>4.0198999999999998</c:v>
                </c:pt>
                <c:pt idx="423">
                  <c:v>4.1753999999999998</c:v>
                </c:pt>
                <c:pt idx="424">
                  <c:v>4.2792000000000003</c:v>
                </c:pt>
                <c:pt idx="425">
                  <c:v>4.2480000000000002</c:v>
                </c:pt>
                <c:pt idx="426">
                  <c:v>4.1798000000000002</c:v>
                </c:pt>
                <c:pt idx="427">
                  <c:v>4.0749000000000004</c:v>
                </c:pt>
                <c:pt idx="428">
                  <c:v>4.3063000000000002</c:v>
                </c:pt>
                <c:pt idx="429">
                  <c:v>4.1981000000000002</c:v>
                </c:pt>
                <c:pt idx="430">
                  <c:v>4.2003000000000004</c:v>
                </c:pt>
                <c:pt idx="431">
                  <c:v>4.4016000000000002</c:v>
                </c:pt>
                <c:pt idx="432">
                  <c:v>4.5216000000000003</c:v>
                </c:pt>
                <c:pt idx="433">
                  <c:v>4.6207000000000003</c:v>
                </c:pt>
                <c:pt idx="434">
                  <c:v>4.6630000000000003</c:v>
                </c:pt>
                <c:pt idx="435">
                  <c:v>4.5076999999999998</c:v>
                </c:pt>
                <c:pt idx="436">
                  <c:v>4.4962999999999997</c:v>
                </c:pt>
                <c:pt idx="437">
                  <c:v>4.4198000000000004</c:v>
                </c:pt>
                <c:pt idx="438">
                  <c:v>4.4649999999999999</c:v>
                </c:pt>
                <c:pt idx="439">
                  <c:v>4.4984999999999999</c:v>
                </c:pt>
                <c:pt idx="440">
                  <c:v>4.4335000000000004</c:v>
                </c:pt>
                <c:pt idx="441">
                  <c:v>4.2209000000000003</c:v>
                </c:pt>
                <c:pt idx="442">
                  <c:v>4.2553999999999998</c:v>
                </c:pt>
                <c:pt idx="443">
                  <c:v>4.3960999999999997</c:v>
                </c:pt>
                <c:pt idx="444">
                  <c:v>4.2784000000000004</c:v>
                </c:pt>
                <c:pt idx="445">
                  <c:v>4.1829000000000001</c:v>
                </c:pt>
                <c:pt idx="446">
                  <c:v>4.2389000000000001</c:v>
                </c:pt>
                <c:pt idx="447">
                  <c:v>4.1939000000000002</c:v>
                </c:pt>
                <c:pt idx="448">
                  <c:v>3.7904</c:v>
                </c:pt>
                <c:pt idx="449">
                  <c:v>3.9398</c:v>
                </c:pt>
                <c:pt idx="450">
                  <c:v>3.8826000000000001</c:v>
                </c:pt>
                <c:pt idx="451">
                  <c:v>3.7989999999999999</c:v>
                </c:pt>
                <c:pt idx="452">
                  <c:v>3.9034</c:v>
                </c:pt>
                <c:pt idx="453">
                  <c:v>3.7080000000000002</c:v>
                </c:pt>
                <c:pt idx="454">
                  <c:v>3.6513</c:v>
                </c:pt>
                <c:pt idx="455">
                  <c:v>3.7370000000000001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09F-4DF9-BE74-2C695A196EA8}"/>
            </c:ext>
          </c:extLst>
        </c:ser>
        <c:ser>
          <c:idx val="3"/>
          <c:order val="2"/>
          <c:tx>
            <c:strRef>
              <c:f>'[중립금리 논쟁.xlsx]Sheet1'!$S$2</c:f>
              <c:strCache>
                <c:ptCount val="1"/>
                <c:pt idx="0">
                  <c:v>연준 Longer Run rate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57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09F-4DF9-BE74-2C695A196E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/>
                    <a:ea typeface="삼성긴고딕OTF Light"/>
                    <a:cs typeface="삼성긴고딕OTF Light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'[중립금리 논쟁.xlsx]Sheet1'!$A$842:$A$1415</c:f>
              <c:numCache>
                <c:formatCode>m/d/yyyy</c:formatCode>
                <c:ptCount val="574"/>
                <c:pt idx="0">
                  <c:v>42370</c:v>
                </c:pt>
                <c:pt idx="1">
                  <c:v>42377</c:v>
                </c:pt>
                <c:pt idx="2">
                  <c:v>42384</c:v>
                </c:pt>
                <c:pt idx="3">
                  <c:v>42391</c:v>
                </c:pt>
                <c:pt idx="4">
                  <c:v>42398</c:v>
                </c:pt>
                <c:pt idx="5">
                  <c:v>42405</c:v>
                </c:pt>
                <c:pt idx="6">
                  <c:v>42412</c:v>
                </c:pt>
                <c:pt idx="7">
                  <c:v>42419</c:v>
                </c:pt>
                <c:pt idx="8">
                  <c:v>42426</c:v>
                </c:pt>
                <c:pt idx="9">
                  <c:v>42433</c:v>
                </c:pt>
                <c:pt idx="10">
                  <c:v>42440</c:v>
                </c:pt>
                <c:pt idx="11">
                  <c:v>42447</c:v>
                </c:pt>
                <c:pt idx="12">
                  <c:v>42454</c:v>
                </c:pt>
                <c:pt idx="13">
                  <c:v>42461</c:v>
                </c:pt>
                <c:pt idx="14">
                  <c:v>42468</c:v>
                </c:pt>
                <c:pt idx="15">
                  <c:v>42475</c:v>
                </c:pt>
                <c:pt idx="16">
                  <c:v>42482</c:v>
                </c:pt>
                <c:pt idx="17">
                  <c:v>42489</c:v>
                </c:pt>
                <c:pt idx="18">
                  <c:v>42496</c:v>
                </c:pt>
                <c:pt idx="19">
                  <c:v>42503</c:v>
                </c:pt>
                <c:pt idx="20">
                  <c:v>42510</c:v>
                </c:pt>
                <c:pt idx="21">
                  <c:v>42517</c:v>
                </c:pt>
                <c:pt idx="22">
                  <c:v>42524</c:v>
                </c:pt>
                <c:pt idx="23">
                  <c:v>42531</c:v>
                </c:pt>
                <c:pt idx="24">
                  <c:v>42538</c:v>
                </c:pt>
                <c:pt idx="25">
                  <c:v>42545</c:v>
                </c:pt>
                <c:pt idx="26">
                  <c:v>42552</c:v>
                </c:pt>
                <c:pt idx="27">
                  <c:v>42559</c:v>
                </c:pt>
                <c:pt idx="28">
                  <c:v>42566</c:v>
                </c:pt>
                <c:pt idx="29">
                  <c:v>42573</c:v>
                </c:pt>
                <c:pt idx="30">
                  <c:v>42580</c:v>
                </c:pt>
                <c:pt idx="31">
                  <c:v>42587</c:v>
                </c:pt>
                <c:pt idx="32">
                  <c:v>42594</c:v>
                </c:pt>
                <c:pt idx="33">
                  <c:v>42601</c:v>
                </c:pt>
                <c:pt idx="34">
                  <c:v>42608</c:v>
                </c:pt>
                <c:pt idx="35">
                  <c:v>42615</c:v>
                </c:pt>
                <c:pt idx="36">
                  <c:v>42622</c:v>
                </c:pt>
                <c:pt idx="37">
                  <c:v>42629</c:v>
                </c:pt>
                <c:pt idx="38">
                  <c:v>42636</c:v>
                </c:pt>
                <c:pt idx="39">
                  <c:v>42643</c:v>
                </c:pt>
                <c:pt idx="40">
                  <c:v>42650</c:v>
                </c:pt>
                <c:pt idx="41">
                  <c:v>42657</c:v>
                </c:pt>
                <c:pt idx="42">
                  <c:v>42664</c:v>
                </c:pt>
                <c:pt idx="43">
                  <c:v>42671</c:v>
                </c:pt>
                <c:pt idx="44">
                  <c:v>42678</c:v>
                </c:pt>
                <c:pt idx="45">
                  <c:v>42685</c:v>
                </c:pt>
                <c:pt idx="46">
                  <c:v>42692</c:v>
                </c:pt>
                <c:pt idx="47">
                  <c:v>42699</c:v>
                </c:pt>
                <c:pt idx="48">
                  <c:v>42706</c:v>
                </c:pt>
                <c:pt idx="49">
                  <c:v>42713</c:v>
                </c:pt>
                <c:pt idx="50">
                  <c:v>42720</c:v>
                </c:pt>
                <c:pt idx="51">
                  <c:v>42727</c:v>
                </c:pt>
                <c:pt idx="52">
                  <c:v>42734</c:v>
                </c:pt>
                <c:pt idx="53">
                  <c:v>42741</c:v>
                </c:pt>
                <c:pt idx="54">
                  <c:v>42748</c:v>
                </c:pt>
                <c:pt idx="55">
                  <c:v>42755</c:v>
                </c:pt>
                <c:pt idx="56">
                  <c:v>42762</c:v>
                </c:pt>
                <c:pt idx="57">
                  <c:v>42769</c:v>
                </c:pt>
                <c:pt idx="58">
                  <c:v>42776</c:v>
                </c:pt>
                <c:pt idx="59">
                  <c:v>42783</c:v>
                </c:pt>
                <c:pt idx="60">
                  <c:v>42790</c:v>
                </c:pt>
                <c:pt idx="61">
                  <c:v>42797</c:v>
                </c:pt>
                <c:pt idx="62">
                  <c:v>42804</c:v>
                </c:pt>
                <c:pt idx="63">
                  <c:v>42811</c:v>
                </c:pt>
                <c:pt idx="64">
                  <c:v>42818</c:v>
                </c:pt>
                <c:pt idx="65">
                  <c:v>42825</c:v>
                </c:pt>
                <c:pt idx="66">
                  <c:v>42832</c:v>
                </c:pt>
                <c:pt idx="67">
                  <c:v>42839</c:v>
                </c:pt>
                <c:pt idx="68">
                  <c:v>42846</c:v>
                </c:pt>
                <c:pt idx="69">
                  <c:v>42853</c:v>
                </c:pt>
                <c:pt idx="70">
                  <c:v>42860</c:v>
                </c:pt>
                <c:pt idx="71">
                  <c:v>42867</c:v>
                </c:pt>
                <c:pt idx="72">
                  <c:v>42874</c:v>
                </c:pt>
                <c:pt idx="73">
                  <c:v>42881</c:v>
                </c:pt>
                <c:pt idx="74">
                  <c:v>42888</c:v>
                </c:pt>
                <c:pt idx="75">
                  <c:v>42895</c:v>
                </c:pt>
                <c:pt idx="76">
                  <c:v>42902</c:v>
                </c:pt>
                <c:pt idx="77">
                  <c:v>42909</c:v>
                </c:pt>
                <c:pt idx="78">
                  <c:v>42916</c:v>
                </c:pt>
                <c:pt idx="79">
                  <c:v>42923</c:v>
                </c:pt>
                <c:pt idx="80">
                  <c:v>42930</c:v>
                </c:pt>
                <c:pt idx="81">
                  <c:v>42937</c:v>
                </c:pt>
                <c:pt idx="82">
                  <c:v>42944</c:v>
                </c:pt>
                <c:pt idx="83">
                  <c:v>42951</c:v>
                </c:pt>
                <c:pt idx="84">
                  <c:v>42958</c:v>
                </c:pt>
                <c:pt idx="85">
                  <c:v>42965</c:v>
                </c:pt>
                <c:pt idx="86">
                  <c:v>42972</c:v>
                </c:pt>
                <c:pt idx="87">
                  <c:v>42979</c:v>
                </c:pt>
                <c:pt idx="88">
                  <c:v>42986</c:v>
                </c:pt>
                <c:pt idx="89">
                  <c:v>42993</c:v>
                </c:pt>
                <c:pt idx="90">
                  <c:v>43000</c:v>
                </c:pt>
                <c:pt idx="91">
                  <c:v>43007</c:v>
                </c:pt>
                <c:pt idx="92">
                  <c:v>43014</c:v>
                </c:pt>
                <c:pt idx="93">
                  <c:v>43021</c:v>
                </c:pt>
                <c:pt idx="94">
                  <c:v>43028</c:v>
                </c:pt>
                <c:pt idx="95">
                  <c:v>43035</c:v>
                </c:pt>
                <c:pt idx="96">
                  <c:v>43042</c:v>
                </c:pt>
                <c:pt idx="97">
                  <c:v>43049</c:v>
                </c:pt>
                <c:pt idx="98">
                  <c:v>43056</c:v>
                </c:pt>
                <c:pt idx="99">
                  <c:v>43063</c:v>
                </c:pt>
                <c:pt idx="100">
                  <c:v>43070</c:v>
                </c:pt>
                <c:pt idx="101">
                  <c:v>43077</c:v>
                </c:pt>
                <c:pt idx="102">
                  <c:v>43084</c:v>
                </c:pt>
                <c:pt idx="103">
                  <c:v>43091</c:v>
                </c:pt>
                <c:pt idx="104">
                  <c:v>43098</c:v>
                </c:pt>
                <c:pt idx="105">
                  <c:v>43105</c:v>
                </c:pt>
                <c:pt idx="106">
                  <c:v>43112</c:v>
                </c:pt>
                <c:pt idx="107">
                  <c:v>43119</c:v>
                </c:pt>
                <c:pt idx="108">
                  <c:v>43126</c:v>
                </c:pt>
                <c:pt idx="109">
                  <c:v>43133</c:v>
                </c:pt>
                <c:pt idx="110">
                  <c:v>43140</c:v>
                </c:pt>
                <c:pt idx="111">
                  <c:v>43147</c:v>
                </c:pt>
                <c:pt idx="112">
                  <c:v>43154</c:v>
                </c:pt>
                <c:pt idx="113">
                  <c:v>43161</c:v>
                </c:pt>
                <c:pt idx="114">
                  <c:v>43168</c:v>
                </c:pt>
                <c:pt idx="115">
                  <c:v>43175</c:v>
                </c:pt>
                <c:pt idx="116">
                  <c:v>43182</c:v>
                </c:pt>
                <c:pt idx="117">
                  <c:v>43189</c:v>
                </c:pt>
                <c:pt idx="118">
                  <c:v>43196</c:v>
                </c:pt>
                <c:pt idx="119">
                  <c:v>43203</c:v>
                </c:pt>
                <c:pt idx="120">
                  <c:v>43210</c:v>
                </c:pt>
                <c:pt idx="121">
                  <c:v>43217</c:v>
                </c:pt>
                <c:pt idx="122">
                  <c:v>43224</c:v>
                </c:pt>
                <c:pt idx="123">
                  <c:v>43231</c:v>
                </c:pt>
                <c:pt idx="124">
                  <c:v>43238</c:v>
                </c:pt>
                <c:pt idx="125">
                  <c:v>43245</c:v>
                </c:pt>
                <c:pt idx="126">
                  <c:v>43252</c:v>
                </c:pt>
                <c:pt idx="127">
                  <c:v>43259</c:v>
                </c:pt>
                <c:pt idx="128">
                  <c:v>43266</c:v>
                </c:pt>
                <c:pt idx="129">
                  <c:v>43273</c:v>
                </c:pt>
                <c:pt idx="130">
                  <c:v>43280</c:v>
                </c:pt>
                <c:pt idx="131">
                  <c:v>43287</c:v>
                </c:pt>
                <c:pt idx="132">
                  <c:v>43294</c:v>
                </c:pt>
                <c:pt idx="133">
                  <c:v>43301</c:v>
                </c:pt>
                <c:pt idx="134">
                  <c:v>43308</c:v>
                </c:pt>
                <c:pt idx="135">
                  <c:v>43315</c:v>
                </c:pt>
                <c:pt idx="136">
                  <c:v>43322</c:v>
                </c:pt>
                <c:pt idx="137">
                  <c:v>43329</c:v>
                </c:pt>
                <c:pt idx="138">
                  <c:v>43336</c:v>
                </c:pt>
                <c:pt idx="139">
                  <c:v>43343</c:v>
                </c:pt>
                <c:pt idx="140">
                  <c:v>43350</c:v>
                </c:pt>
                <c:pt idx="141">
                  <c:v>43357</c:v>
                </c:pt>
                <c:pt idx="142">
                  <c:v>43364</c:v>
                </c:pt>
                <c:pt idx="143">
                  <c:v>43371</c:v>
                </c:pt>
                <c:pt idx="144">
                  <c:v>43378</c:v>
                </c:pt>
                <c:pt idx="145">
                  <c:v>43385</c:v>
                </c:pt>
                <c:pt idx="146">
                  <c:v>43392</c:v>
                </c:pt>
                <c:pt idx="147">
                  <c:v>43399</c:v>
                </c:pt>
                <c:pt idx="148">
                  <c:v>43406</c:v>
                </c:pt>
                <c:pt idx="149">
                  <c:v>43413</c:v>
                </c:pt>
                <c:pt idx="150">
                  <c:v>43420</c:v>
                </c:pt>
                <c:pt idx="151">
                  <c:v>43427</c:v>
                </c:pt>
                <c:pt idx="152">
                  <c:v>43434</c:v>
                </c:pt>
                <c:pt idx="153">
                  <c:v>43441</c:v>
                </c:pt>
                <c:pt idx="154">
                  <c:v>43448</c:v>
                </c:pt>
                <c:pt idx="155">
                  <c:v>43455</c:v>
                </c:pt>
                <c:pt idx="156">
                  <c:v>43462</c:v>
                </c:pt>
                <c:pt idx="157">
                  <c:v>43469</c:v>
                </c:pt>
                <c:pt idx="158">
                  <c:v>43476</c:v>
                </c:pt>
                <c:pt idx="159">
                  <c:v>43483</c:v>
                </c:pt>
                <c:pt idx="160">
                  <c:v>43490</c:v>
                </c:pt>
                <c:pt idx="161">
                  <c:v>43497</c:v>
                </c:pt>
                <c:pt idx="162">
                  <c:v>43504</c:v>
                </c:pt>
                <c:pt idx="163">
                  <c:v>43511</c:v>
                </c:pt>
                <c:pt idx="164">
                  <c:v>43518</c:v>
                </c:pt>
                <c:pt idx="165">
                  <c:v>43525</c:v>
                </c:pt>
                <c:pt idx="166">
                  <c:v>43532</c:v>
                </c:pt>
                <c:pt idx="167">
                  <c:v>43539</c:v>
                </c:pt>
                <c:pt idx="168">
                  <c:v>43546</c:v>
                </c:pt>
                <c:pt idx="169">
                  <c:v>43553</c:v>
                </c:pt>
                <c:pt idx="170">
                  <c:v>43560</c:v>
                </c:pt>
                <c:pt idx="171">
                  <c:v>43567</c:v>
                </c:pt>
                <c:pt idx="172">
                  <c:v>43574</c:v>
                </c:pt>
                <c:pt idx="173">
                  <c:v>43581</c:v>
                </c:pt>
                <c:pt idx="174">
                  <c:v>43588</c:v>
                </c:pt>
                <c:pt idx="175">
                  <c:v>43595</c:v>
                </c:pt>
                <c:pt idx="176">
                  <c:v>43602</c:v>
                </c:pt>
                <c:pt idx="177">
                  <c:v>43609</c:v>
                </c:pt>
                <c:pt idx="178">
                  <c:v>43616</c:v>
                </c:pt>
                <c:pt idx="179">
                  <c:v>43623</c:v>
                </c:pt>
                <c:pt idx="180">
                  <c:v>43630</c:v>
                </c:pt>
                <c:pt idx="181">
                  <c:v>43637</c:v>
                </c:pt>
                <c:pt idx="182">
                  <c:v>43644</c:v>
                </c:pt>
                <c:pt idx="183">
                  <c:v>43651</c:v>
                </c:pt>
                <c:pt idx="184">
                  <c:v>43658</c:v>
                </c:pt>
                <c:pt idx="185">
                  <c:v>43665</c:v>
                </c:pt>
                <c:pt idx="186">
                  <c:v>43672</c:v>
                </c:pt>
                <c:pt idx="187">
                  <c:v>43679</c:v>
                </c:pt>
                <c:pt idx="188">
                  <c:v>43686</c:v>
                </c:pt>
                <c:pt idx="189">
                  <c:v>43693</c:v>
                </c:pt>
                <c:pt idx="190">
                  <c:v>43700</c:v>
                </c:pt>
                <c:pt idx="191">
                  <c:v>43707</c:v>
                </c:pt>
                <c:pt idx="192">
                  <c:v>43714</c:v>
                </c:pt>
                <c:pt idx="193">
                  <c:v>43721</c:v>
                </c:pt>
                <c:pt idx="194">
                  <c:v>43728</c:v>
                </c:pt>
                <c:pt idx="195">
                  <c:v>43735</c:v>
                </c:pt>
                <c:pt idx="196">
                  <c:v>43742</c:v>
                </c:pt>
                <c:pt idx="197">
                  <c:v>43749</c:v>
                </c:pt>
                <c:pt idx="198">
                  <c:v>43756</c:v>
                </c:pt>
                <c:pt idx="199">
                  <c:v>43763</c:v>
                </c:pt>
                <c:pt idx="200">
                  <c:v>43770</c:v>
                </c:pt>
                <c:pt idx="201">
                  <c:v>43777</c:v>
                </c:pt>
                <c:pt idx="202">
                  <c:v>43784</c:v>
                </c:pt>
                <c:pt idx="203">
                  <c:v>43791</c:v>
                </c:pt>
                <c:pt idx="204">
                  <c:v>43798</c:v>
                </c:pt>
                <c:pt idx="205">
                  <c:v>43805</c:v>
                </c:pt>
                <c:pt idx="206">
                  <c:v>43812</c:v>
                </c:pt>
                <c:pt idx="207">
                  <c:v>43819</c:v>
                </c:pt>
                <c:pt idx="208">
                  <c:v>43826</c:v>
                </c:pt>
                <c:pt idx="209">
                  <c:v>43833</c:v>
                </c:pt>
                <c:pt idx="210">
                  <c:v>43840</c:v>
                </c:pt>
                <c:pt idx="211">
                  <c:v>43847</c:v>
                </c:pt>
                <c:pt idx="212">
                  <c:v>43854</c:v>
                </c:pt>
                <c:pt idx="213">
                  <c:v>43861</c:v>
                </c:pt>
                <c:pt idx="214">
                  <c:v>43868</c:v>
                </c:pt>
                <c:pt idx="215">
                  <c:v>43875</c:v>
                </c:pt>
                <c:pt idx="216">
                  <c:v>43882</c:v>
                </c:pt>
                <c:pt idx="217">
                  <c:v>43889</c:v>
                </c:pt>
                <c:pt idx="218">
                  <c:v>43896</c:v>
                </c:pt>
                <c:pt idx="219">
                  <c:v>43903</c:v>
                </c:pt>
                <c:pt idx="220">
                  <c:v>43910</c:v>
                </c:pt>
                <c:pt idx="221">
                  <c:v>43917</c:v>
                </c:pt>
                <c:pt idx="222">
                  <c:v>43924</c:v>
                </c:pt>
                <c:pt idx="223">
                  <c:v>43931</c:v>
                </c:pt>
                <c:pt idx="224">
                  <c:v>43938</c:v>
                </c:pt>
                <c:pt idx="225">
                  <c:v>43945</c:v>
                </c:pt>
                <c:pt idx="226">
                  <c:v>43952</c:v>
                </c:pt>
                <c:pt idx="227">
                  <c:v>43959</c:v>
                </c:pt>
                <c:pt idx="228">
                  <c:v>43966</c:v>
                </c:pt>
                <c:pt idx="229">
                  <c:v>43973</c:v>
                </c:pt>
                <c:pt idx="230">
                  <c:v>43980</c:v>
                </c:pt>
                <c:pt idx="231">
                  <c:v>43987</c:v>
                </c:pt>
                <c:pt idx="232">
                  <c:v>43994</c:v>
                </c:pt>
                <c:pt idx="233">
                  <c:v>44001</c:v>
                </c:pt>
                <c:pt idx="234">
                  <c:v>44008</c:v>
                </c:pt>
                <c:pt idx="235">
                  <c:v>44015</c:v>
                </c:pt>
                <c:pt idx="236">
                  <c:v>44022</c:v>
                </c:pt>
                <c:pt idx="237">
                  <c:v>44029</c:v>
                </c:pt>
                <c:pt idx="238">
                  <c:v>44036</c:v>
                </c:pt>
                <c:pt idx="239">
                  <c:v>44043</c:v>
                </c:pt>
                <c:pt idx="240">
                  <c:v>44050</c:v>
                </c:pt>
                <c:pt idx="241">
                  <c:v>44057</c:v>
                </c:pt>
                <c:pt idx="242">
                  <c:v>44064</c:v>
                </c:pt>
                <c:pt idx="243">
                  <c:v>44071</c:v>
                </c:pt>
                <c:pt idx="244">
                  <c:v>44078</c:v>
                </c:pt>
                <c:pt idx="245">
                  <c:v>44085</c:v>
                </c:pt>
                <c:pt idx="246">
                  <c:v>44092</c:v>
                </c:pt>
                <c:pt idx="247">
                  <c:v>44099</c:v>
                </c:pt>
                <c:pt idx="248">
                  <c:v>44106</c:v>
                </c:pt>
                <c:pt idx="249">
                  <c:v>44113</c:v>
                </c:pt>
                <c:pt idx="250">
                  <c:v>44120</c:v>
                </c:pt>
                <c:pt idx="251">
                  <c:v>44127</c:v>
                </c:pt>
                <c:pt idx="252">
                  <c:v>44134</c:v>
                </c:pt>
                <c:pt idx="253">
                  <c:v>44141</c:v>
                </c:pt>
                <c:pt idx="254">
                  <c:v>44148</c:v>
                </c:pt>
                <c:pt idx="255">
                  <c:v>44155</c:v>
                </c:pt>
                <c:pt idx="256">
                  <c:v>44162</c:v>
                </c:pt>
                <c:pt idx="257">
                  <c:v>44169</c:v>
                </c:pt>
                <c:pt idx="258">
                  <c:v>44176</c:v>
                </c:pt>
                <c:pt idx="259">
                  <c:v>44183</c:v>
                </c:pt>
                <c:pt idx="260">
                  <c:v>44190</c:v>
                </c:pt>
                <c:pt idx="261">
                  <c:v>44197</c:v>
                </c:pt>
                <c:pt idx="262">
                  <c:v>44204</c:v>
                </c:pt>
                <c:pt idx="263">
                  <c:v>44211</c:v>
                </c:pt>
                <c:pt idx="264">
                  <c:v>44218</c:v>
                </c:pt>
                <c:pt idx="265">
                  <c:v>44225</c:v>
                </c:pt>
                <c:pt idx="266">
                  <c:v>44232</c:v>
                </c:pt>
                <c:pt idx="267">
                  <c:v>44239</c:v>
                </c:pt>
                <c:pt idx="268">
                  <c:v>44246</c:v>
                </c:pt>
                <c:pt idx="269">
                  <c:v>44253</c:v>
                </c:pt>
                <c:pt idx="270">
                  <c:v>44260</c:v>
                </c:pt>
                <c:pt idx="271">
                  <c:v>44267</c:v>
                </c:pt>
                <c:pt idx="272">
                  <c:v>44274</c:v>
                </c:pt>
                <c:pt idx="273">
                  <c:v>44281</c:v>
                </c:pt>
                <c:pt idx="274">
                  <c:v>44288</c:v>
                </c:pt>
                <c:pt idx="275">
                  <c:v>44295</c:v>
                </c:pt>
                <c:pt idx="276">
                  <c:v>44302</c:v>
                </c:pt>
                <c:pt idx="277">
                  <c:v>44309</c:v>
                </c:pt>
                <c:pt idx="278">
                  <c:v>44316</c:v>
                </c:pt>
                <c:pt idx="279">
                  <c:v>44323</c:v>
                </c:pt>
                <c:pt idx="280">
                  <c:v>44330</c:v>
                </c:pt>
                <c:pt idx="281">
                  <c:v>44337</c:v>
                </c:pt>
                <c:pt idx="282">
                  <c:v>44344</c:v>
                </c:pt>
                <c:pt idx="283">
                  <c:v>44351</c:v>
                </c:pt>
                <c:pt idx="284">
                  <c:v>44358</c:v>
                </c:pt>
                <c:pt idx="285">
                  <c:v>44365</c:v>
                </c:pt>
                <c:pt idx="286">
                  <c:v>44372</c:v>
                </c:pt>
                <c:pt idx="287">
                  <c:v>44379</c:v>
                </c:pt>
                <c:pt idx="288">
                  <c:v>44386</c:v>
                </c:pt>
                <c:pt idx="289">
                  <c:v>44393</c:v>
                </c:pt>
                <c:pt idx="290">
                  <c:v>44400</c:v>
                </c:pt>
                <c:pt idx="291">
                  <c:v>44407</c:v>
                </c:pt>
                <c:pt idx="292">
                  <c:v>44414</c:v>
                </c:pt>
                <c:pt idx="293">
                  <c:v>44421</c:v>
                </c:pt>
                <c:pt idx="294">
                  <c:v>44428</c:v>
                </c:pt>
                <c:pt idx="295">
                  <c:v>44435</c:v>
                </c:pt>
                <c:pt idx="296">
                  <c:v>44442</c:v>
                </c:pt>
                <c:pt idx="297">
                  <c:v>44449</c:v>
                </c:pt>
                <c:pt idx="298">
                  <c:v>44456</c:v>
                </c:pt>
                <c:pt idx="299">
                  <c:v>44463</c:v>
                </c:pt>
                <c:pt idx="300">
                  <c:v>44470</c:v>
                </c:pt>
                <c:pt idx="301">
                  <c:v>44477</c:v>
                </c:pt>
                <c:pt idx="302">
                  <c:v>44484</c:v>
                </c:pt>
                <c:pt idx="303">
                  <c:v>44491</c:v>
                </c:pt>
                <c:pt idx="304">
                  <c:v>44498</c:v>
                </c:pt>
                <c:pt idx="305">
                  <c:v>44505</c:v>
                </c:pt>
                <c:pt idx="306">
                  <c:v>44512</c:v>
                </c:pt>
                <c:pt idx="307">
                  <c:v>44519</c:v>
                </c:pt>
                <c:pt idx="308">
                  <c:v>44526</c:v>
                </c:pt>
                <c:pt idx="309">
                  <c:v>44533</c:v>
                </c:pt>
                <c:pt idx="310">
                  <c:v>44540</c:v>
                </c:pt>
                <c:pt idx="311">
                  <c:v>44547</c:v>
                </c:pt>
                <c:pt idx="312">
                  <c:v>44554</c:v>
                </c:pt>
                <c:pt idx="313">
                  <c:v>44561</c:v>
                </c:pt>
                <c:pt idx="314">
                  <c:v>44568</c:v>
                </c:pt>
                <c:pt idx="315">
                  <c:v>44575</c:v>
                </c:pt>
                <c:pt idx="316">
                  <c:v>44582</c:v>
                </c:pt>
                <c:pt idx="317">
                  <c:v>44589</c:v>
                </c:pt>
                <c:pt idx="318">
                  <c:v>44596</c:v>
                </c:pt>
                <c:pt idx="319">
                  <c:v>44603</c:v>
                </c:pt>
                <c:pt idx="320">
                  <c:v>44610</c:v>
                </c:pt>
                <c:pt idx="321">
                  <c:v>44617</c:v>
                </c:pt>
                <c:pt idx="322">
                  <c:v>44624</c:v>
                </c:pt>
                <c:pt idx="323">
                  <c:v>44631</c:v>
                </c:pt>
                <c:pt idx="324">
                  <c:v>44638</c:v>
                </c:pt>
                <c:pt idx="325">
                  <c:v>44645</c:v>
                </c:pt>
                <c:pt idx="326">
                  <c:v>44652</c:v>
                </c:pt>
                <c:pt idx="327">
                  <c:v>44659</c:v>
                </c:pt>
                <c:pt idx="328">
                  <c:v>44666</c:v>
                </c:pt>
                <c:pt idx="329">
                  <c:v>44673</c:v>
                </c:pt>
                <c:pt idx="330">
                  <c:v>44680</c:v>
                </c:pt>
                <c:pt idx="331">
                  <c:v>44687</c:v>
                </c:pt>
                <c:pt idx="332">
                  <c:v>44694</c:v>
                </c:pt>
                <c:pt idx="333">
                  <c:v>44701</c:v>
                </c:pt>
                <c:pt idx="334">
                  <c:v>44708</c:v>
                </c:pt>
                <c:pt idx="335">
                  <c:v>44715</c:v>
                </c:pt>
                <c:pt idx="336">
                  <c:v>44722</c:v>
                </c:pt>
                <c:pt idx="337">
                  <c:v>44729</c:v>
                </c:pt>
                <c:pt idx="338">
                  <c:v>44736</c:v>
                </c:pt>
                <c:pt idx="339">
                  <c:v>44743</c:v>
                </c:pt>
                <c:pt idx="340">
                  <c:v>44750</c:v>
                </c:pt>
                <c:pt idx="341">
                  <c:v>44757</c:v>
                </c:pt>
                <c:pt idx="342">
                  <c:v>44764</c:v>
                </c:pt>
                <c:pt idx="343">
                  <c:v>44771</c:v>
                </c:pt>
                <c:pt idx="344">
                  <c:v>44778</c:v>
                </c:pt>
                <c:pt idx="345">
                  <c:v>44785</c:v>
                </c:pt>
                <c:pt idx="346">
                  <c:v>44792</c:v>
                </c:pt>
                <c:pt idx="347">
                  <c:v>44799</c:v>
                </c:pt>
                <c:pt idx="348">
                  <c:v>44806</c:v>
                </c:pt>
                <c:pt idx="349">
                  <c:v>44813</c:v>
                </c:pt>
                <c:pt idx="350">
                  <c:v>44820</c:v>
                </c:pt>
                <c:pt idx="351">
                  <c:v>44827</c:v>
                </c:pt>
                <c:pt idx="352">
                  <c:v>44834</c:v>
                </c:pt>
                <c:pt idx="353">
                  <c:v>44841</c:v>
                </c:pt>
                <c:pt idx="354">
                  <c:v>44848</c:v>
                </c:pt>
                <c:pt idx="355">
                  <c:v>44855</c:v>
                </c:pt>
                <c:pt idx="356">
                  <c:v>44862</c:v>
                </c:pt>
                <c:pt idx="357">
                  <c:v>44869</c:v>
                </c:pt>
                <c:pt idx="358">
                  <c:v>44876</c:v>
                </c:pt>
                <c:pt idx="359">
                  <c:v>44883</c:v>
                </c:pt>
                <c:pt idx="360">
                  <c:v>44890</c:v>
                </c:pt>
                <c:pt idx="361">
                  <c:v>44897</c:v>
                </c:pt>
                <c:pt idx="362">
                  <c:v>44904</c:v>
                </c:pt>
                <c:pt idx="363">
                  <c:v>44911</c:v>
                </c:pt>
                <c:pt idx="364">
                  <c:v>44918</c:v>
                </c:pt>
                <c:pt idx="365">
                  <c:v>44925</c:v>
                </c:pt>
                <c:pt idx="366">
                  <c:v>44932</c:v>
                </c:pt>
                <c:pt idx="367">
                  <c:v>44939</c:v>
                </c:pt>
                <c:pt idx="368">
                  <c:v>44946</c:v>
                </c:pt>
                <c:pt idx="369">
                  <c:v>44953</c:v>
                </c:pt>
                <c:pt idx="370">
                  <c:v>44960</c:v>
                </c:pt>
                <c:pt idx="371">
                  <c:v>44967</c:v>
                </c:pt>
                <c:pt idx="372">
                  <c:v>44974</c:v>
                </c:pt>
                <c:pt idx="373">
                  <c:v>44981</c:v>
                </c:pt>
                <c:pt idx="374">
                  <c:v>44988</c:v>
                </c:pt>
                <c:pt idx="375">
                  <c:v>44995</c:v>
                </c:pt>
                <c:pt idx="376">
                  <c:v>45002</c:v>
                </c:pt>
                <c:pt idx="377">
                  <c:v>45009</c:v>
                </c:pt>
                <c:pt idx="378">
                  <c:v>45016</c:v>
                </c:pt>
                <c:pt idx="379">
                  <c:v>45023</c:v>
                </c:pt>
                <c:pt idx="380">
                  <c:v>45030</c:v>
                </c:pt>
                <c:pt idx="381">
                  <c:v>45037</c:v>
                </c:pt>
                <c:pt idx="382">
                  <c:v>45044</c:v>
                </c:pt>
                <c:pt idx="383">
                  <c:v>45051</c:v>
                </c:pt>
                <c:pt idx="384">
                  <c:v>45058</c:v>
                </c:pt>
                <c:pt idx="385">
                  <c:v>45065</c:v>
                </c:pt>
                <c:pt idx="386">
                  <c:v>45072</c:v>
                </c:pt>
                <c:pt idx="387">
                  <c:v>45079</c:v>
                </c:pt>
                <c:pt idx="388">
                  <c:v>45086</c:v>
                </c:pt>
                <c:pt idx="389">
                  <c:v>45093</c:v>
                </c:pt>
                <c:pt idx="390">
                  <c:v>45100</c:v>
                </c:pt>
                <c:pt idx="391">
                  <c:v>45107</c:v>
                </c:pt>
                <c:pt idx="392">
                  <c:v>45114</c:v>
                </c:pt>
                <c:pt idx="393">
                  <c:v>45121</c:v>
                </c:pt>
                <c:pt idx="394">
                  <c:v>45128</c:v>
                </c:pt>
                <c:pt idx="395">
                  <c:v>45135</c:v>
                </c:pt>
                <c:pt idx="396">
                  <c:v>45142</c:v>
                </c:pt>
                <c:pt idx="397">
                  <c:v>45149</c:v>
                </c:pt>
                <c:pt idx="398">
                  <c:v>45156</c:v>
                </c:pt>
                <c:pt idx="399">
                  <c:v>45163</c:v>
                </c:pt>
                <c:pt idx="400">
                  <c:v>45170</c:v>
                </c:pt>
                <c:pt idx="401">
                  <c:v>45177</c:v>
                </c:pt>
                <c:pt idx="402">
                  <c:v>45184</c:v>
                </c:pt>
                <c:pt idx="403">
                  <c:v>45191</c:v>
                </c:pt>
                <c:pt idx="404">
                  <c:v>45198</c:v>
                </c:pt>
                <c:pt idx="405">
                  <c:v>45205</c:v>
                </c:pt>
                <c:pt idx="406">
                  <c:v>45212</c:v>
                </c:pt>
                <c:pt idx="407">
                  <c:v>45219</c:v>
                </c:pt>
                <c:pt idx="408">
                  <c:v>45226</c:v>
                </c:pt>
                <c:pt idx="409">
                  <c:v>45233</c:v>
                </c:pt>
                <c:pt idx="410">
                  <c:v>45240</c:v>
                </c:pt>
                <c:pt idx="411">
                  <c:v>45247</c:v>
                </c:pt>
                <c:pt idx="412">
                  <c:v>45254</c:v>
                </c:pt>
                <c:pt idx="413">
                  <c:v>45261</c:v>
                </c:pt>
                <c:pt idx="414">
                  <c:v>45268</c:v>
                </c:pt>
                <c:pt idx="415">
                  <c:v>45275</c:v>
                </c:pt>
                <c:pt idx="416">
                  <c:v>45282</c:v>
                </c:pt>
                <c:pt idx="417">
                  <c:v>45289</c:v>
                </c:pt>
                <c:pt idx="418">
                  <c:v>45296</c:v>
                </c:pt>
                <c:pt idx="419">
                  <c:v>45303</c:v>
                </c:pt>
                <c:pt idx="420">
                  <c:v>45310</c:v>
                </c:pt>
                <c:pt idx="421">
                  <c:v>45317</c:v>
                </c:pt>
                <c:pt idx="422">
                  <c:v>45324</c:v>
                </c:pt>
                <c:pt idx="423">
                  <c:v>45331</c:v>
                </c:pt>
                <c:pt idx="424">
                  <c:v>45338</c:v>
                </c:pt>
                <c:pt idx="425">
                  <c:v>45345</c:v>
                </c:pt>
                <c:pt idx="426">
                  <c:v>45352</c:v>
                </c:pt>
                <c:pt idx="427">
                  <c:v>45359</c:v>
                </c:pt>
                <c:pt idx="428">
                  <c:v>45366</c:v>
                </c:pt>
                <c:pt idx="429">
                  <c:v>45373</c:v>
                </c:pt>
                <c:pt idx="430">
                  <c:v>45380</c:v>
                </c:pt>
                <c:pt idx="431">
                  <c:v>45387</c:v>
                </c:pt>
                <c:pt idx="432">
                  <c:v>45394</c:v>
                </c:pt>
                <c:pt idx="433">
                  <c:v>45401</c:v>
                </c:pt>
                <c:pt idx="434">
                  <c:v>45408</c:v>
                </c:pt>
                <c:pt idx="435">
                  <c:v>45415</c:v>
                </c:pt>
                <c:pt idx="436">
                  <c:v>45422</c:v>
                </c:pt>
                <c:pt idx="437">
                  <c:v>45429</c:v>
                </c:pt>
                <c:pt idx="438">
                  <c:v>45436</c:v>
                </c:pt>
                <c:pt idx="439">
                  <c:v>45443</c:v>
                </c:pt>
                <c:pt idx="440">
                  <c:v>45450</c:v>
                </c:pt>
                <c:pt idx="441">
                  <c:v>45457</c:v>
                </c:pt>
                <c:pt idx="442">
                  <c:v>45464</c:v>
                </c:pt>
                <c:pt idx="443">
                  <c:v>45471</c:v>
                </c:pt>
                <c:pt idx="444">
                  <c:v>45478</c:v>
                </c:pt>
                <c:pt idx="445">
                  <c:v>45485</c:v>
                </c:pt>
                <c:pt idx="446">
                  <c:v>45492</c:v>
                </c:pt>
                <c:pt idx="447">
                  <c:v>45499</c:v>
                </c:pt>
                <c:pt idx="448">
                  <c:v>45506</c:v>
                </c:pt>
                <c:pt idx="449">
                  <c:v>45513</c:v>
                </c:pt>
                <c:pt idx="450">
                  <c:v>45520</c:v>
                </c:pt>
                <c:pt idx="451">
                  <c:v>45527</c:v>
                </c:pt>
                <c:pt idx="452">
                  <c:v>45534</c:v>
                </c:pt>
                <c:pt idx="453">
                  <c:v>45541</c:v>
                </c:pt>
                <c:pt idx="454">
                  <c:v>45548</c:v>
                </c:pt>
                <c:pt idx="455">
                  <c:v>45555</c:v>
                </c:pt>
                <c:pt idx="456">
                  <c:v>45562</c:v>
                </c:pt>
                <c:pt idx="457">
                  <c:v>45569</c:v>
                </c:pt>
                <c:pt idx="458">
                  <c:v>45576</c:v>
                </c:pt>
                <c:pt idx="459">
                  <c:v>45583</c:v>
                </c:pt>
                <c:pt idx="460">
                  <c:v>45590</c:v>
                </c:pt>
                <c:pt idx="461">
                  <c:v>45597</c:v>
                </c:pt>
                <c:pt idx="462">
                  <c:v>45604</c:v>
                </c:pt>
                <c:pt idx="463">
                  <c:v>45611</c:v>
                </c:pt>
                <c:pt idx="464">
                  <c:v>45618</c:v>
                </c:pt>
                <c:pt idx="465">
                  <c:v>45625</c:v>
                </c:pt>
                <c:pt idx="466">
                  <c:v>45632</c:v>
                </c:pt>
                <c:pt idx="467">
                  <c:v>45639</c:v>
                </c:pt>
                <c:pt idx="468">
                  <c:v>45646</c:v>
                </c:pt>
                <c:pt idx="469">
                  <c:v>45653</c:v>
                </c:pt>
                <c:pt idx="470">
                  <c:v>45660</c:v>
                </c:pt>
                <c:pt idx="471">
                  <c:v>45667</c:v>
                </c:pt>
                <c:pt idx="472">
                  <c:v>45674</c:v>
                </c:pt>
                <c:pt idx="473">
                  <c:v>45681</c:v>
                </c:pt>
                <c:pt idx="474">
                  <c:v>45688</c:v>
                </c:pt>
                <c:pt idx="475">
                  <c:v>45695</c:v>
                </c:pt>
                <c:pt idx="476">
                  <c:v>45702</c:v>
                </c:pt>
                <c:pt idx="477">
                  <c:v>45709</c:v>
                </c:pt>
                <c:pt idx="478">
                  <c:v>45716</c:v>
                </c:pt>
                <c:pt idx="479">
                  <c:v>45723</c:v>
                </c:pt>
                <c:pt idx="480">
                  <c:v>45730</c:v>
                </c:pt>
                <c:pt idx="481">
                  <c:v>45737</c:v>
                </c:pt>
                <c:pt idx="482">
                  <c:v>45744</c:v>
                </c:pt>
                <c:pt idx="483">
                  <c:v>45751</c:v>
                </c:pt>
                <c:pt idx="484">
                  <c:v>45758</c:v>
                </c:pt>
                <c:pt idx="485">
                  <c:v>45765</c:v>
                </c:pt>
                <c:pt idx="486">
                  <c:v>45772</c:v>
                </c:pt>
                <c:pt idx="487">
                  <c:v>45779</c:v>
                </c:pt>
                <c:pt idx="488">
                  <c:v>45786</c:v>
                </c:pt>
                <c:pt idx="489">
                  <c:v>45793</c:v>
                </c:pt>
                <c:pt idx="490">
                  <c:v>45800</c:v>
                </c:pt>
                <c:pt idx="491">
                  <c:v>45807</c:v>
                </c:pt>
                <c:pt idx="492">
                  <c:v>45814</c:v>
                </c:pt>
                <c:pt idx="493">
                  <c:v>45821</c:v>
                </c:pt>
                <c:pt idx="494">
                  <c:v>45828</c:v>
                </c:pt>
                <c:pt idx="495">
                  <c:v>45835</c:v>
                </c:pt>
                <c:pt idx="496">
                  <c:v>45842</c:v>
                </c:pt>
                <c:pt idx="497">
                  <c:v>45849</c:v>
                </c:pt>
                <c:pt idx="498">
                  <c:v>45856</c:v>
                </c:pt>
                <c:pt idx="499">
                  <c:v>45863</c:v>
                </c:pt>
                <c:pt idx="500">
                  <c:v>45870</c:v>
                </c:pt>
                <c:pt idx="501">
                  <c:v>45877</c:v>
                </c:pt>
                <c:pt idx="502">
                  <c:v>45884</c:v>
                </c:pt>
                <c:pt idx="503">
                  <c:v>45891</c:v>
                </c:pt>
                <c:pt idx="504">
                  <c:v>45898</c:v>
                </c:pt>
                <c:pt idx="505">
                  <c:v>45905</c:v>
                </c:pt>
                <c:pt idx="506">
                  <c:v>45912</c:v>
                </c:pt>
                <c:pt idx="507">
                  <c:v>45919</c:v>
                </c:pt>
                <c:pt idx="508">
                  <c:v>45926</c:v>
                </c:pt>
                <c:pt idx="509">
                  <c:v>45933</c:v>
                </c:pt>
                <c:pt idx="510">
                  <c:v>45940</c:v>
                </c:pt>
                <c:pt idx="511">
                  <c:v>45947</c:v>
                </c:pt>
                <c:pt idx="512">
                  <c:v>45954</c:v>
                </c:pt>
                <c:pt idx="513">
                  <c:v>45961</c:v>
                </c:pt>
                <c:pt idx="514">
                  <c:v>45968</c:v>
                </c:pt>
                <c:pt idx="515">
                  <c:v>45975</c:v>
                </c:pt>
                <c:pt idx="516">
                  <c:v>45982</c:v>
                </c:pt>
                <c:pt idx="517">
                  <c:v>45989</c:v>
                </c:pt>
                <c:pt idx="518">
                  <c:v>45996</c:v>
                </c:pt>
                <c:pt idx="519">
                  <c:v>46003</c:v>
                </c:pt>
                <c:pt idx="520">
                  <c:v>46010</c:v>
                </c:pt>
                <c:pt idx="521">
                  <c:v>46017</c:v>
                </c:pt>
                <c:pt idx="522">
                  <c:v>46024</c:v>
                </c:pt>
                <c:pt idx="523">
                  <c:v>46031</c:v>
                </c:pt>
                <c:pt idx="524">
                  <c:v>46038</c:v>
                </c:pt>
                <c:pt idx="525">
                  <c:v>46045</c:v>
                </c:pt>
                <c:pt idx="526">
                  <c:v>46052</c:v>
                </c:pt>
                <c:pt idx="527">
                  <c:v>46059</c:v>
                </c:pt>
                <c:pt idx="528">
                  <c:v>46066</c:v>
                </c:pt>
                <c:pt idx="529">
                  <c:v>46073</c:v>
                </c:pt>
                <c:pt idx="530">
                  <c:v>46080</c:v>
                </c:pt>
                <c:pt idx="531">
                  <c:v>46087</c:v>
                </c:pt>
                <c:pt idx="532">
                  <c:v>46094</c:v>
                </c:pt>
                <c:pt idx="533">
                  <c:v>46101</c:v>
                </c:pt>
                <c:pt idx="534">
                  <c:v>46108</c:v>
                </c:pt>
                <c:pt idx="535">
                  <c:v>46115</c:v>
                </c:pt>
                <c:pt idx="536">
                  <c:v>46122</c:v>
                </c:pt>
                <c:pt idx="537">
                  <c:v>46129</c:v>
                </c:pt>
                <c:pt idx="538">
                  <c:v>46136</c:v>
                </c:pt>
                <c:pt idx="539">
                  <c:v>46143</c:v>
                </c:pt>
                <c:pt idx="540">
                  <c:v>46150</c:v>
                </c:pt>
                <c:pt idx="541">
                  <c:v>46157</c:v>
                </c:pt>
                <c:pt idx="542">
                  <c:v>46164</c:v>
                </c:pt>
                <c:pt idx="543">
                  <c:v>46171</c:v>
                </c:pt>
                <c:pt idx="544">
                  <c:v>46178</c:v>
                </c:pt>
                <c:pt idx="545">
                  <c:v>46185</c:v>
                </c:pt>
                <c:pt idx="546">
                  <c:v>46192</c:v>
                </c:pt>
                <c:pt idx="547">
                  <c:v>46199</c:v>
                </c:pt>
                <c:pt idx="548">
                  <c:v>46206</c:v>
                </c:pt>
                <c:pt idx="549">
                  <c:v>46213</c:v>
                </c:pt>
                <c:pt idx="550">
                  <c:v>46220</c:v>
                </c:pt>
                <c:pt idx="551">
                  <c:v>46227</c:v>
                </c:pt>
                <c:pt idx="552">
                  <c:v>46234</c:v>
                </c:pt>
                <c:pt idx="553">
                  <c:v>46241</c:v>
                </c:pt>
                <c:pt idx="554">
                  <c:v>46248</c:v>
                </c:pt>
                <c:pt idx="555">
                  <c:v>46255</c:v>
                </c:pt>
                <c:pt idx="556">
                  <c:v>46262</c:v>
                </c:pt>
                <c:pt idx="557">
                  <c:v>46269</c:v>
                </c:pt>
                <c:pt idx="558">
                  <c:v>46276</c:v>
                </c:pt>
                <c:pt idx="559">
                  <c:v>46283</c:v>
                </c:pt>
                <c:pt idx="560">
                  <c:v>46290</c:v>
                </c:pt>
                <c:pt idx="561">
                  <c:v>46297</c:v>
                </c:pt>
                <c:pt idx="562">
                  <c:v>46304</c:v>
                </c:pt>
                <c:pt idx="563">
                  <c:v>46311</c:v>
                </c:pt>
                <c:pt idx="564">
                  <c:v>46318</c:v>
                </c:pt>
                <c:pt idx="565">
                  <c:v>46325</c:v>
                </c:pt>
                <c:pt idx="566">
                  <c:v>46332</c:v>
                </c:pt>
                <c:pt idx="567">
                  <c:v>46339</c:v>
                </c:pt>
                <c:pt idx="568">
                  <c:v>46346</c:v>
                </c:pt>
                <c:pt idx="569">
                  <c:v>46353</c:v>
                </c:pt>
                <c:pt idx="570">
                  <c:v>46360</c:v>
                </c:pt>
                <c:pt idx="571">
                  <c:v>46367</c:v>
                </c:pt>
                <c:pt idx="572">
                  <c:v>46374</c:v>
                </c:pt>
                <c:pt idx="573">
                  <c:v>46381</c:v>
                </c:pt>
              </c:numCache>
            </c:numRef>
          </c:cat>
          <c:val>
            <c:numRef>
              <c:f>'[중립금리 논쟁.xlsx]Sheet1'!$R$842:$R$1416</c:f>
              <c:numCache>
                <c:formatCode>General</c:formatCode>
                <c:ptCount val="575"/>
                <c:pt idx="451">
                  <c:v>2.75</c:v>
                </c:pt>
                <c:pt idx="452">
                  <c:v>2.75</c:v>
                </c:pt>
                <c:pt idx="453">
                  <c:v>2.75</c:v>
                </c:pt>
                <c:pt idx="454">
                  <c:v>2.75</c:v>
                </c:pt>
                <c:pt idx="455">
                  <c:v>2.85</c:v>
                </c:pt>
                <c:pt idx="456">
                  <c:v>2.85</c:v>
                </c:pt>
                <c:pt idx="457">
                  <c:v>2.85</c:v>
                </c:pt>
                <c:pt idx="458">
                  <c:v>2.85</c:v>
                </c:pt>
                <c:pt idx="459">
                  <c:v>2.85</c:v>
                </c:pt>
                <c:pt idx="460">
                  <c:v>2.85</c:v>
                </c:pt>
                <c:pt idx="461">
                  <c:v>2.85</c:v>
                </c:pt>
                <c:pt idx="462">
                  <c:v>2.85</c:v>
                </c:pt>
                <c:pt idx="463">
                  <c:v>2.85</c:v>
                </c:pt>
                <c:pt idx="464">
                  <c:v>2.85</c:v>
                </c:pt>
                <c:pt idx="465">
                  <c:v>2.85</c:v>
                </c:pt>
                <c:pt idx="466">
                  <c:v>2.85</c:v>
                </c:pt>
                <c:pt idx="467">
                  <c:v>2.85</c:v>
                </c:pt>
                <c:pt idx="468">
                  <c:v>2.85</c:v>
                </c:pt>
                <c:pt idx="469">
                  <c:v>2.85</c:v>
                </c:pt>
                <c:pt idx="470">
                  <c:v>2.85</c:v>
                </c:pt>
                <c:pt idx="471">
                  <c:v>2.85</c:v>
                </c:pt>
                <c:pt idx="472">
                  <c:v>2.85</c:v>
                </c:pt>
                <c:pt idx="473">
                  <c:v>2.85</c:v>
                </c:pt>
                <c:pt idx="474">
                  <c:v>2.85</c:v>
                </c:pt>
                <c:pt idx="475">
                  <c:v>2.85</c:v>
                </c:pt>
                <c:pt idx="476">
                  <c:v>2.85</c:v>
                </c:pt>
                <c:pt idx="477">
                  <c:v>2.85</c:v>
                </c:pt>
                <c:pt idx="478">
                  <c:v>2.85</c:v>
                </c:pt>
                <c:pt idx="479">
                  <c:v>2.85</c:v>
                </c:pt>
                <c:pt idx="480">
                  <c:v>2.85</c:v>
                </c:pt>
                <c:pt idx="481">
                  <c:v>2.85</c:v>
                </c:pt>
                <c:pt idx="482">
                  <c:v>2.85</c:v>
                </c:pt>
                <c:pt idx="483">
                  <c:v>2.85</c:v>
                </c:pt>
                <c:pt idx="484">
                  <c:v>2.85</c:v>
                </c:pt>
                <c:pt idx="485">
                  <c:v>2.85</c:v>
                </c:pt>
                <c:pt idx="486">
                  <c:v>2.85</c:v>
                </c:pt>
                <c:pt idx="487">
                  <c:v>2.85</c:v>
                </c:pt>
                <c:pt idx="488">
                  <c:v>2.85</c:v>
                </c:pt>
                <c:pt idx="489">
                  <c:v>2.85</c:v>
                </c:pt>
                <c:pt idx="490">
                  <c:v>2.85</c:v>
                </c:pt>
                <c:pt idx="491">
                  <c:v>2.85</c:v>
                </c:pt>
                <c:pt idx="492">
                  <c:v>2.85</c:v>
                </c:pt>
                <c:pt idx="493">
                  <c:v>2.85</c:v>
                </c:pt>
                <c:pt idx="494">
                  <c:v>2.85</c:v>
                </c:pt>
                <c:pt idx="495">
                  <c:v>2.85</c:v>
                </c:pt>
                <c:pt idx="496">
                  <c:v>2.85</c:v>
                </c:pt>
                <c:pt idx="497">
                  <c:v>2.85</c:v>
                </c:pt>
                <c:pt idx="498">
                  <c:v>2.85</c:v>
                </c:pt>
                <c:pt idx="499">
                  <c:v>2.85</c:v>
                </c:pt>
                <c:pt idx="500">
                  <c:v>2.85</c:v>
                </c:pt>
                <c:pt idx="501">
                  <c:v>2.85</c:v>
                </c:pt>
                <c:pt idx="502">
                  <c:v>2.85</c:v>
                </c:pt>
                <c:pt idx="503">
                  <c:v>2.85</c:v>
                </c:pt>
                <c:pt idx="504">
                  <c:v>2.85</c:v>
                </c:pt>
                <c:pt idx="505">
                  <c:v>2.85</c:v>
                </c:pt>
                <c:pt idx="506">
                  <c:v>2.85</c:v>
                </c:pt>
                <c:pt idx="507">
                  <c:v>2.85</c:v>
                </c:pt>
                <c:pt idx="508">
                  <c:v>2.85</c:v>
                </c:pt>
                <c:pt idx="509">
                  <c:v>2.85</c:v>
                </c:pt>
                <c:pt idx="510">
                  <c:v>2.85</c:v>
                </c:pt>
                <c:pt idx="511">
                  <c:v>2.85</c:v>
                </c:pt>
                <c:pt idx="512">
                  <c:v>2.85</c:v>
                </c:pt>
                <c:pt idx="513">
                  <c:v>2.85</c:v>
                </c:pt>
                <c:pt idx="514">
                  <c:v>2.85</c:v>
                </c:pt>
                <c:pt idx="515">
                  <c:v>2.85</c:v>
                </c:pt>
                <c:pt idx="516">
                  <c:v>2.85</c:v>
                </c:pt>
                <c:pt idx="517">
                  <c:v>2.85</c:v>
                </c:pt>
                <c:pt idx="518">
                  <c:v>2.85</c:v>
                </c:pt>
                <c:pt idx="519">
                  <c:v>2.85</c:v>
                </c:pt>
                <c:pt idx="520">
                  <c:v>2.85</c:v>
                </c:pt>
                <c:pt idx="521">
                  <c:v>2.85</c:v>
                </c:pt>
                <c:pt idx="522">
                  <c:v>2.85</c:v>
                </c:pt>
                <c:pt idx="523">
                  <c:v>2.85</c:v>
                </c:pt>
                <c:pt idx="524">
                  <c:v>2.85</c:v>
                </c:pt>
                <c:pt idx="525">
                  <c:v>2.85</c:v>
                </c:pt>
                <c:pt idx="526">
                  <c:v>2.85</c:v>
                </c:pt>
                <c:pt idx="527">
                  <c:v>2.85</c:v>
                </c:pt>
                <c:pt idx="528">
                  <c:v>2.85</c:v>
                </c:pt>
                <c:pt idx="529">
                  <c:v>2.85</c:v>
                </c:pt>
                <c:pt idx="530">
                  <c:v>2.85</c:v>
                </c:pt>
                <c:pt idx="531">
                  <c:v>2.85</c:v>
                </c:pt>
                <c:pt idx="532">
                  <c:v>2.85</c:v>
                </c:pt>
                <c:pt idx="533">
                  <c:v>2.85</c:v>
                </c:pt>
                <c:pt idx="534">
                  <c:v>2.85</c:v>
                </c:pt>
                <c:pt idx="535">
                  <c:v>2.85</c:v>
                </c:pt>
                <c:pt idx="536">
                  <c:v>2.85</c:v>
                </c:pt>
                <c:pt idx="537">
                  <c:v>2.85</c:v>
                </c:pt>
                <c:pt idx="538">
                  <c:v>2.85</c:v>
                </c:pt>
                <c:pt idx="539">
                  <c:v>2.85</c:v>
                </c:pt>
                <c:pt idx="540">
                  <c:v>2.85</c:v>
                </c:pt>
                <c:pt idx="541">
                  <c:v>2.85</c:v>
                </c:pt>
                <c:pt idx="542">
                  <c:v>2.85</c:v>
                </c:pt>
                <c:pt idx="543">
                  <c:v>2.85</c:v>
                </c:pt>
                <c:pt idx="544">
                  <c:v>2.85</c:v>
                </c:pt>
                <c:pt idx="545">
                  <c:v>2.85</c:v>
                </c:pt>
                <c:pt idx="546">
                  <c:v>2.85</c:v>
                </c:pt>
                <c:pt idx="547">
                  <c:v>2.85</c:v>
                </c:pt>
                <c:pt idx="548">
                  <c:v>2.85</c:v>
                </c:pt>
                <c:pt idx="549">
                  <c:v>2.85</c:v>
                </c:pt>
                <c:pt idx="550">
                  <c:v>2.85</c:v>
                </c:pt>
                <c:pt idx="551">
                  <c:v>2.85</c:v>
                </c:pt>
                <c:pt idx="552">
                  <c:v>2.85</c:v>
                </c:pt>
                <c:pt idx="553">
                  <c:v>2.85</c:v>
                </c:pt>
                <c:pt idx="554">
                  <c:v>2.85</c:v>
                </c:pt>
                <c:pt idx="555">
                  <c:v>2.85</c:v>
                </c:pt>
                <c:pt idx="556">
                  <c:v>2.85</c:v>
                </c:pt>
                <c:pt idx="557">
                  <c:v>2.85</c:v>
                </c:pt>
                <c:pt idx="558">
                  <c:v>2.85</c:v>
                </c:pt>
                <c:pt idx="559">
                  <c:v>2.85</c:v>
                </c:pt>
                <c:pt idx="560">
                  <c:v>2.85</c:v>
                </c:pt>
                <c:pt idx="561">
                  <c:v>2.85</c:v>
                </c:pt>
                <c:pt idx="562">
                  <c:v>2.85</c:v>
                </c:pt>
                <c:pt idx="563">
                  <c:v>2.85</c:v>
                </c:pt>
                <c:pt idx="564">
                  <c:v>2.85</c:v>
                </c:pt>
                <c:pt idx="565">
                  <c:v>2.85</c:v>
                </c:pt>
                <c:pt idx="566">
                  <c:v>2.85</c:v>
                </c:pt>
                <c:pt idx="567">
                  <c:v>2.85</c:v>
                </c:pt>
                <c:pt idx="568">
                  <c:v>2.85</c:v>
                </c:pt>
                <c:pt idx="569">
                  <c:v>2.85</c:v>
                </c:pt>
                <c:pt idx="570">
                  <c:v>2.85</c:v>
                </c:pt>
                <c:pt idx="571">
                  <c:v>2.85</c:v>
                </c:pt>
                <c:pt idx="572">
                  <c:v>2.85</c:v>
                </c:pt>
                <c:pt idx="573">
                  <c:v>2.85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09F-4DF9-BE74-2C695A196EA8}"/>
            </c:ext>
          </c:extLst>
        </c:ser>
        <c:ser>
          <c:idx val="5"/>
          <c:order val="3"/>
          <c:tx>
            <c:strRef>
              <c:f>'[중립금리 논쟁.xlsx]Sheet1'!$Q$2</c:f>
              <c:strCache>
                <c:ptCount val="1"/>
                <c:pt idx="0">
                  <c:v>연준 점도표(24.6월)</c:v>
                </c:pt>
              </c:strCache>
            </c:strRef>
          </c:tx>
          <c:spPr>
            <a:ln w="19050" cap="rnd">
              <a:solidFill>
                <a:sysClr val="windowText" lastClr="00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'[중립금리 논쟁.xlsx]Sheet1'!$A$842:$A$1415</c:f>
              <c:numCache>
                <c:formatCode>m/d/yyyy</c:formatCode>
                <c:ptCount val="574"/>
                <c:pt idx="0">
                  <c:v>42370</c:v>
                </c:pt>
                <c:pt idx="1">
                  <c:v>42377</c:v>
                </c:pt>
                <c:pt idx="2">
                  <c:v>42384</c:v>
                </c:pt>
                <c:pt idx="3">
                  <c:v>42391</c:v>
                </c:pt>
                <c:pt idx="4">
                  <c:v>42398</c:v>
                </c:pt>
                <c:pt idx="5">
                  <c:v>42405</c:v>
                </c:pt>
                <c:pt idx="6">
                  <c:v>42412</c:v>
                </c:pt>
                <c:pt idx="7">
                  <c:v>42419</c:v>
                </c:pt>
                <c:pt idx="8">
                  <c:v>42426</c:v>
                </c:pt>
                <c:pt idx="9">
                  <c:v>42433</c:v>
                </c:pt>
                <c:pt idx="10">
                  <c:v>42440</c:v>
                </c:pt>
                <c:pt idx="11">
                  <c:v>42447</c:v>
                </c:pt>
                <c:pt idx="12">
                  <c:v>42454</c:v>
                </c:pt>
                <c:pt idx="13">
                  <c:v>42461</c:v>
                </c:pt>
                <c:pt idx="14">
                  <c:v>42468</c:v>
                </c:pt>
                <c:pt idx="15">
                  <c:v>42475</c:v>
                </c:pt>
                <c:pt idx="16">
                  <c:v>42482</c:v>
                </c:pt>
                <c:pt idx="17">
                  <c:v>42489</c:v>
                </c:pt>
                <c:pt idx="18">
                  <c:v>42496</c:v>
                </c:pt>
                <c:pt idx="19">
                  <c:v>42503</c:v>
                </c:pt>
                <c:pt idx="20">
                  <c:v>42510</c:v>
                </c:pt>
                <c:pt idx="21">
                  <c:v>42517</c:v>
                </c:pt>
                <c:pt idx="22">
                  <c:v>42524</c:v>
                </c:pt>
                <c:pt idx="23">
                  <c:v>42531</c:v>
                </c:pt>
                <c:pt idx="24">
                  <c:v>42538</c:v>
                </c:pt>
                <c:pt idx="25">
                  <c:v>42545</c:v>
                </c:pt>
                <c:pt idx="26">
                  <c:v>42552</c:v>
                </c:pt>
                <c:pt idx="27">
                  <c:v>42559</c:v>
                </c:pt>
                <c:pt idx="28">
                  <c:v>42566</c:v>
                </c:pt>
                <c:pt idx="29">
                  <c:v>42573</c:v>
                </c:pt>
                <c:pt idx="30">
                  <c:v>42580</c:v>
                </c:pt>
                <c:pt idx="31">
                  <c:v>42587</c:v>
                </c:pt>
                <c:pt idx="32">
                  <c:v>42594</c:v>
                </c:pt>
                <c:pt idx="33">
                  <c:v>42601</c:v>
                </c:pt>
                <c:pt idx="34">
                  <c:v>42608</c:v>
                </c:pt>
                <c:pt idx="35">
                  <c:v>42615</c:v>
                </c:pt>
                <c:pt idx="36">
                  <c:v>42622</c:v>
                </c:pt>
                <c:pt idx="37">
                  <c:v>42629</c:v>
                </c:pt>
                <c:pt idx="38">
                  <c:v>42636</c:v>
                </c:pt>
                <c:pt idx="39">
                  <c:v>42643</c:v>
                </c:pt>
                <c:pt idx="40">
                  <c:v>42650</c:v>
                </c:pt>
                <c:pt idx="41">
                  <c:v>42657</c:v>
                </c:pt>
                <c:pt idx="42">
                  <c:v>42664</c:v>
                </c:pt>
                <c:pt idx="43">
                  <c:v>42671</c:v>
                </c:pt>
                <c:pt idx="44">
                  <c:v>42678</c:v>
                </c:pt>
                <c:pt idx="45">
                  <c:v>42685</c:v>
                </c:pt>
                <c:pt idx="46">
                  <c:v>42692</c:v>
                </c:pt>
                <c:pt idx="47">
                  <c:v>42699</c:v>
                </c:pt>
                <c:pt idx="48">
                  <c:v>42706</c:v>
                </c:pt>
                <c:pt idx="49">
                  <c:v>42713</c:v>
                </c:pt>
                <c:pt idx="50">
                  <c:v>42720</c:v>
                </c:pt>
                <c:pt idx="51">
                  <c:v>42727</c:v>
                </c:pt>
                <c:pt idx="52">
                  <c:v>42734</c:v>
                </c:pt>
                <c:pt idx="53">
                  <c:v>42741</c:v>
                </c:pt>
                <c:pt idx="54">
                  <c:v>42748</c:v>
                </c:pt>
                <c:pt idx="55">
                  <c:v>42755</c:v>
                </c:pt>
                <c:pt idx="56">
                  <c:v>42762</c:v>
                </c:pt>
                <c:pt idx="57">
                  <c:v>42769</c:v>
                </c:pt>
                <c:pt idx="58">
                  <c:v>42776</c:v>
                </c:pt>
                <c:pt idx="59">
                  <c:v>42783</c:v>
                </c:pt>
                <c:pt idx="60">
                  <c:v>42790</c:v>
                </c:pt>
                <c:pt idx="61">
                  <c:v>42797</c:v>
                </c:pt>
                <c:pt idx="62">
                  <c:v>42804</c:v>
                </c:pt>
                <c:pt idx="63">
                  <c:v>42811</c:v>
                </c:pt>
                <c:pt idx="64">
                  <c:v>42818</c:v>
                </c:pt>
                <c:pt idx="65">
                  <c:v>42825</c:v>
                </c:pt>
                <c:pt idx="66">
                  <c:v>42832</c:v>
                </c:pt>
                <c:pt idx="67">
                  <c:v>42839</c:v>
                </c:pt>
                <c:pt idx="68">
                  <c:v>42846</c:v>
                </c:pt>
                <c:pt idx="69">
                  <c:v>42853</c:v>
                </c:pt>
                <c:pt idx="70">
                  <c:v>42860</c:v>
                </c:pt>
                <c:pt idx="71">
                  <c:v>42867</c:v>
                </c:pt>
                <c:pt idx="72">
                  <c:v>42874</c:v>
                </c:pt>
                <c:pt idx="73">
                  <c:v>42881</c:v>
                </c:pt>
                <c:pt idx="74">
                  <c:v>42888</c:v>
                </c:pt>
                <c:pt idx="75">
                  <c:v>42895</c:v>
                </c:pt>
                <c:pt idx="76">
                  <c:v>42902</c:v>
                </c:pt>
                <c:pt idx="77">
                  <c:v>42909</c:v>
                </c:pt>
                <c:pt idx="78">
                  <c:v>42916</c:v>
                </c:pt>
                <c:pt idx="79">
                  <c:v>42923</c:v>
                </c:pt>
                <c:pt idx="80">
                  <c:v>42930</c:v>
                </c:pt>
                <c:pt idx="81">
                  <c:v>42937</c:v>
                </c:pt>
                <c:pt idx="82">
                  <c:v>42944</c:v>
                </c:pt>
                <c:pt idx="83">
                  <c:v>42951</c:v>
                </c:pt>
                <c:pt idx="84">
                  <c:v>42958</c:v>
                </c:pt>
                <c:pt idx="85">
                  <c:v>42965</c:v>
                </c:pt>
                <c:pt idx="86">
                  <c:v>42972</c:v>
                </c:pt>
                <c:pt idx="87">
                  <c:v>42979</c:v>
                </c:pt>
                <c:pt idx="88">
                  <c:v>42986</c:v>
                </c:pt>
                <c:pt idx="89">
                  <c:v>42993</c:v>
                </c:pt>
                <c:pt idx="90">
                  <c:v>43000</c:v>
                </c:pt>
                <c:pt idx="91">
                  <c:v>43007</c:v>
                </c:pt>
                <c:pt idx="92">
                  <c:v>43014</c:v>
                </c:pt>
                <c:pt idx="93">
                  <c:v>43021</c:v>
                </c:pt>
                <c:pt idx="94">
                  <c:v>43028</c:v>
                </c:pt>
                <c:pt idx="95">
                  <c:v>43035</c:v>
                </c:pt>
                <c:pt idx="96">
                  <c:v>43042</c:v>
                </c:pt>
                <c:pt idx="97">
                  <c:v>43049</c:v>
                </c:pt>
                <c:pt idx="98">
                  <c:v>43056</c:v>
                </c:pt>
                <c:pt idx="99">
                  <c:v>43063</c:v>
                </c:pt>
                <c:pt idx="100">
                  <c:v>43070</c:v>
                </c:pt>
                <c:pt idx="101">
                  <c:v>43077</c:v>
                </c:pt>
                <c:pt idx="102">
                  <c:v>43084</c:v>
                </c:pt>
                <c:pt idx="103">
                  <c:v>43091</c:v>
                </c:pt>
                <c:pt idx="104">
                  <c:v>43098</c:v>
                </c:pt>
                <c:pt idx="105">
                  <c:v>43105</c:v>
                </c:pt>
                <c:pt idx="106">
                  <c:v>43112</c:v>
                </c:pt>
                <c:pt idx="107">
                  <c:v>43119</c:v>
                </c:pt>
                <c:pt idx="108">
                  <c:v>43126</c:v>
                </c:pt>
                <c:pt idx="109">
                  <c:v>43133</c:v>
                </c:pt>
                <c:pt idx="110">
                  <c:v>43140</c:v>
                </c:pt>
                <c:pt idx="111">
                  <c:v>43147</c:v>
                </c:pt>
                <c:pt idx="112">
                  <c:v>43154</c:v>
                </c:pt>
                <c:pt idx="113">
                  <c:v>43161</c:v>
                </c:pt>
                <c:pt idx="114">
                  <c:v>43168</c:v>
                </c:pt>
                <c:pt idx="115">
                  <c:v>43175</c:v>
                </c:pt>
                <c:pt idx="116">
                  <c:v>43182</c:v>
                </c:pt>
                <c:pt idx="117">
                  <c:v>43189</c:v>
                </c:pt>
                <c:pt idx="118">
                  <c:v>43196</c:v>
                </c:pt>
                <c:pt idx="119">
                  <c:v>43203</c:v>
                </c:pt>
                <c:pt idx="120">
                  <c:v>43210</c:v>
                </c:pt>
                <c:pt idx="121">
                  <c:v>43217</c:v>
                </c:pt>
                <c:pt idx="122">
                  <c:v>43224</c:v>
                </c:pt>
                <c:pt idx="123">
                  <c:v>43231</c:v>
                </c:pt>
                <c:pt idx="124">
                  <c:v>43238</c:v>
                </c:pt>
                <c:pt idx="125">
                  <c:v>43245</c:v>
                </c:pt>
                <c:pt idx="126">
                  <c:v>43252</c:v>
                </c:pt>
                <c:pt idx="127">
                  <c:v>43259</c:v>
                </c:pt>
                <c:pt idx="128">
                  <c:v>43266</c:v>
                </c:pt>
                <c:pt idx="129">
                  <c:v>43273</c:v>
                </c:pt>
                <c:pt idx="130">
                  <c:v>43280</c:v>
                </c:pt>
                <c:pt idx="131">
                  <c:v>43287</c:v>
                </c:pt>
                <c:pt idx="132">
                  <c:v>43294</c:v>
                </c:pt>
                <c:pt idx="133">
                  <c:v>43301</c:v>
                </c:pt>
                <c:pt idx="134">
                  <c:v>43308</c:v>
                </c:pt>
                <c:pt idx="135">
                  <c:v>43315</c:v>
                </c:pt>
                <c:pt idx="136">
                  <c:v>43322</c:v>
                </c:pt>
                <c:pt idx="137">
                  <c:v>43329</c:v>
                </c:pt>
                <c:pt idx="138">
                  <c:v>43336</c:v>
                </c:pt>
                <c:pt idx="139">
                  <c:v>43343</c:v>
                </c:pt>
                <c:pt idx="140">
                  <c:v>43350</c:v>
                </c:pt>
                <c:pt idx="141">
                  <c:v>43357</c:v>
                </c:pt>
                <c:pt idx="142">
                  <c:v>43364</c:v>
                </c:pt>
                <c:pt idx="143">
                  <c:v>43371</c:v>
                </c:pt>
                <c:pt idx="144">
                  <c:v>43378</c:v>
                </c:pt>
                <c:pt idx="145">
                  <c:v>43385</c:v>
                </c:pt>
                <c:pt idx="146">
                  <c:v>43392</c:v>
                </c:pt>
                <c:pt idx="147">
                  <c:v>43399</c:v>
                </c:pt>
                <c:pt idx="148">
                  <c:v>43406</c:v>
                </c:pt>
                <c:pt idx="149">
                  <c:v>43413</c:v>
                </c:pt>
                <c:pt idx="150">
                  <c:v>43420</c:v>
                </c:pt>
                <c:pt idx="151">
                  <c:v>43427</c:v>
                </c:pt>
                <c:pt idx="152">
                  <c:v>43434</c:v>
                </c:pt>
                <c:pt idx="153">
                  <c:v>43441</c:v>
                </c:pt>
                <c:pt idx="154">
                  <c:v>43448</c:v>
                </c:pt>
                <c:pt idx="155">
                  <c:v>43455</c:v>
                </c:pt>
                <c:pt idx="156">
                  <c:v>43462</c:v>
                </c:pt>
                <c:pt idx="157">
                  <c:v>43469</c:v>
                </c:pt>
                <c:pt idx="158">
                  <c:v>43476</c:v>
                </c:pt>
                <c:pt idx="159">
                  <c:v>43483</c:v>
                </c:pt>
                <c:pt idx="160">
                  <c:v>43490</c:v>
                </c:pt>
                <c:pt idx="161">
                  <c:v>43497</c:v>
                </c:pt>
                <c:pt idx="162">
                  <c:v>43504</c:v>
                </c:pt>
                <c:pt idx="163">
                  <c:v>43511</c:v>
                </c:pt>
                <c:pt idx="164">
                  <c:v>43518</c:v>
                </c:pt>
                <c:pt idx="165">
                  <c:v>43525</c:v>
                </c:pt>
                <c:pt idx="166">
                  <c:v>43532</c:v>
                </c:pt>
                <c:pt idx="167">
                  <c:v>43539</c:v>
                </c:pt>
                <c:pt idx="168">
                  <c:v>43546</c:v>
                </c:pt>
                <c:pt idx="169">
                  <c:v>43553</c:v>
                </c:pt>
                <c:pt idx="170">
                  <c:v>43560</c:v>
                </c:pt>
                <c:pt idx="171">
                  <c:v>43567</c:v>
                </c:pt>
                <c:pt idx="172">
                  <c:v>43574</c:v>
                </c:pt>
                <c:pt idx="173">
                  <c:v>43581</c:v>
                </c:pt>
                <c:pt idx="174">
                  <c:v>43588</c:v>
                </c:pt>
                <c:pt idx="175">
                  <c:v>43595</c:v>
                </c:pt>
                <c:pt idx="176">
                  <c:v>43602</c:v>
                </c:pt>
                <c:pt idx="177">
                  <c:v>43609</c:v>
                </c:pt>
                <c:pt idx="178">
                  <c:v>43616</c:v>
                </c:pt>
                <c:pt idx="179">
                  <c:v>43623</c:v>
                </c:pt>
                <c:pt idx="180">
                  <c:v>43630</c:v>
                </c:pt>
                <c:pt idx="181">
                  <c:v>43637</c:v>
                </c:pt>
                <c:pt idx="182">
                  <c:v>43644</c:v>
                </c:pt>
                <c:pt idx="183">
                  <c:v>43651</c:v>
                </c:pt>
                <c:pt idx="184">
                  <c:v>43658</c:v>
                </c:pt>
                <c:pt idx="185">
                  <c:v>43665</c:v>
                </c:pt>
                <c:pt idx="186">
                  <c:v>43672</c:v>
                </c:pt>
                <c:pt idx="187">
                  <c:v>43679</c:v>
                </c:pt>
                <c:pt idx="188">
                  <c:v>43686</c:v>
                </c:pt>
                <c:pt idx="189">
                  <c:v>43693</c:v>
                </c:pt>
                <c:pt idx="190">
                  <c:v>43700</c:v>
                </c:pt>
                <c:pt idx="191">
                  <c:v>43707</c:v>
                </c:pt>
                <c:pt idx="192">
                  <c:v>43714</c:v>
                </c:pt>
                <c:pt idx="193">
                  <c:v>43721</c:v>
                </c:pt>
                <c:pt idx="194">
                  <c:v>43728</c:v>
                </c:pt>
                <c:pt idx="195">
                  <c:v>43735</c:v>
                </c:pt>
                <c:pt idx="196">
                  <c:v>43742</c:v>
                </c:pt>
                <c:pt idx="197">
                  <c:v>43749</c:v>
                </c:pt>
                <c:pt idx="198">
                  <c:v>43756</c:v>
                </c:pt>
                <c:pt idx="199">
                  <c:v>43763</c:v>
                </c:pt>
                <c:pt idx="200">
                  <c:v>43770</c:v>
                </c:pt>
                <c:pt idx="201">
                  <c:v>43777</c:v>
                </c:pt>
                <c:pt idx="202">
                  <c:v>43784</c:v>
                </c:pt>
                <c:pt idx="203">
                  <c:v>43791</c:v>
                </c:pt>
                <c:pt idx="204">
                  <c:v>43798</c:v>
                </c:pt>
                <c:pt idx="205">
                  <c:v>43805</c:v>
                </c:pt>
                <c:pt idx="206">
                  <c:v>43812</c:v>
                </c:pt>
                <c:pt idx="207">
                  <c:v>43819</c:v>
                </c:pt>
                <c:pt idx="208">
                  <c:v>43826</c:v>
                </c:pt>
                <c:pt idx="209">
                  <c:v>43833</c:v>
                </c:pt>
                <c:pt idx="210">
                  <c:v>43840</c:v>
                </c:pt>
                <c:pt idx="211">
                  <c:v>43847</c:v>
                </c:pt>
                <c:pt idx="212">
                  <c:v>43854</c:v>
                </c:pt>
                <c:pt idx="213">
                  <c:v>43861</c:v>
                </c:pt>
                <c:pt idx="214">
                  <c:v>43868</c:v>
                </c:pt>
                <c:pt idx="215">
                  <c:v>43875</c:v>
                </c:pt>
                <c:pt idx="216">
                  <c:v>43882</c:v>
                </c:pt>
                <c:pt idx="217">
                  <c:v>43889</c:v>
                </c:pt>
                <c:pt idx="218">
                  <c:v>43896</c:v>
                </c:pt>
                <c:pt idx="219">
                  <c:v>43903</c:v>
                </c:pt>
                <c:pt idx="220">
                  <c:v>43910</c:v>
                </c:pt>
                <c:pt idx="221">
                  <c:v>43917</c:v>
                </c:pt>
                <c:pt idx="222">
                  <c:v>43924</c:v>
                </c:pt>
                <c:pt idx="223">
                  <c:v>43931</c:v>
                </c:pt>
                <c:pt idx="224">
                  <c:v>43938</c:v>
                </c:pt>
                <c:pt idx="225">
                  <c:v>43945</c:v>
                </c:pt>
                <c:pt idx="226">
                  <c:v>43952</c:v>
                </c:pt>
                <c:pt idx="227">
                  <c:v>43959</c:v>
                </c:pt>
                <c:pt idx="228">
                  <c:v>43966</c:v>
                </c:pt>
                <c:pt idx="229">
                  <c:v>43973</c:v>
                </c:pt>
                <c:pt idx="230">
                  <c:v>43980</c:v>
                </c:pt>
                <c:pt idx="231">
                  <c:v>43987</c:v>
                </c:pt>
                <c:pt idx="232">
                  <c:v>43994</c:v>
                </c:pt>
                <c:pt idx="233">
                  <c:v>44001</c:v>
                </c:pt>
                <c:pt idx="234">
                  <c:v>44008</c:v>
                </c:pt>
                <c:pt idx="235">
                  <c:v>44015</c:v>
                </c:pt>
                <c:pt idx="236">
                  <c:v>44022</c:v>
                </c:pt>
                <c:pt idx="237">
                  <c:v>44029</c:v>
                </c:pt>
                <c:pt idx="238">
                  <c:v>44036</c:v>
                </c:pt>
                <c:pt idx="239">
                  <c:v>44043</c:v>
                </c:pt>
                <c:pt idx="240">
                  <c:v>44050</c:v>
                </c:pt>
                <c:pt idx="241">
                  <c:v>44057</c:v>
                </c:pt>
                <c:pt idx="242">
                  <c:v>44064</c:v>
                </c:pt>
                <c:pt idx="243">
                  <c:v>44071</c:v>
                </c:pt>
                <c:pt idx="244">
                  <c:v>44078</c:v>
                </c:pt>
                <c:pt idx="245">
                  <c:v>44085</c:v>
                </c:pt>
                <c:pt idx="246">
                  <c:v>44092</c:v>
                </c:pt>
                <c:pt idx="247">
                  <c:v>44099</c:v>
                </c:pt>
                <c:pt idx="248">
                  <c:v>44106</c:v>
                </c:pt>
                <c:pt idx="249">
                  <c:v>44113</c:v>
                </c:pt>
                <c:pt idx="250">
                  <c:v>44120</c:v>
                </c:pt>
                <c:pt idx="251">
                  <c:v>44127</c:v>
                </c:pt>
                <c:pt idx="252">
                  <c:v>44134</c:v>
                </c:pt>
                <c:pt idx="253">
                  <c:v>44141</c:v>
                </c:pt>
                <c:pt idx="254">
                  <c:v>44148</c:v>
                </c:pt>
                <c:pt idx="255">
                  <c:v>44155</c:v>
                </c:pt>
                <c:pt idx="256">
                  <c:v>44162</c:v>
                </c:pt>
                <c:pt idx="257">
                  <c:v>44169</c:v>
                </c:pt>
                <c:pt idx="258">
                  <c:v>44176</c:v>
                </c:pt>
                <c:pt idx="259">
                  <c:v>44183</c:v>
                </c:pt>
                <c:pt idx="260">
                  <c:v>44190</c:v>
                </c:pt>
                <c:pt idx="261">
                  <c:v>44197</c:v>
                </c:pt>
                <c:pt idx="262">
                  <c:v>44204</c:v>
                </c:pt>
                <c:pt idx="263">
                  <c:v>44211</c:v>
                </c:pt>
                <c:pt idx="264">
                  <c:v>44218</c:v>
                </c:pt>
                <c:pt idx="265">
                  <c:v>44225</c:v>
                </c:pt>
                <c:pt idx="266">
                  <c:v>44232</c:v>
                </c:pt>
                <c:pt idx="267">
                  <c:v>44239</c:v>
                </c:pt>
                <c:pt idx="268">
                  <c:v>44246</c:v>
                </c:pt>
                <c:pt idx="269">
                  <c:v>44253</c:v>
                </c:pt>
                <c:pt idx="270">
                  <c:v>44260</c:v>
                </c:pt>
                <c:pt idx="271">
                  <c:v>44267</c:v>
                </c:pt>
                <c:pt idx="272">
                  <c:v>44274</c:v>
                </c:pt>
                <c:pt idx="273">
                  <c:v>44281</c:v>
                </c:pt>
                <c:pt idx="274">
                  <c:v>44288</c:v>
                </c:pt>
                <c:pt idx="275">
                  <c:v>44295</c:v>
                </c:pt>
                <c:pt idx="276">
                  <c:v>44302</c:v>
                </c:pt>
                <c:pt idx="277">
                  <c:v>44309</c:v>
                </c:pt>
                <c:pt idx="278">
                  <c:v>44316</c:v>
                </c:pt>
                <c:pt idx="279">
                  <c:v>44323</c:v>
                </c:pt>
                <c:pt idx="280">
                  <c:v>44330</c:v>
                </c:pt>
                <c:pt idx="281">
                  <c:v>44337</c:v>
                </c:pt>
                <c:pt idx="282">
                  <c:v>44344</c:v>
                </c:pt>
                <c:pt idx="283">
                  <c:v>44351</c:v>
                </c:pt>
                <c:pt idx="284">
                  <c:v>44358</c:v>
                </c:pt>
                <c:pt idx="285">
                  <c:v>44365</c:v>
                </c:pt>
                <c:pt idx="286">
                  <c:v>44372</c:v>
                </c:pt>
                <c:pt idx="287">
                  <c:v>44379</c:v>
                </c:pt>
                <c:pt idx="288">
                  <c:v>44386</c:v>
                </c:pt>
                <c:pt idx="289">
                  <c:v>44393</c:v>
                </c:pt>
                <c:pt idx="290">
                  <c:v>44400</c:v>
                </c:pt>
                <c:pt idx="291">
                  <c:v>44407</c:v>
                </c:pt>
                <c:pt idx="292">
                  <c:v>44414</c:v>
                </c:pt>
                <c:pt idx="293">
                  <c:v>44421</c:v>
                </c:pt>
                <c:pt idx="294">
                  <c:v>44428</c:v>
                </c:pt>
                <c:pt idx="295">
                  <c:v>44435</c:v>
                </c:pt>
                <c:pt idx="296">
                  <c:v>44442</c:v>
                </c:pt>
                <c:pt idx="297">
                  <c:v>44449</c:v>
                </c:pt>
                <c:pt idx="298">
                  <c:v>44456</c:v>
                </c:pt>
                <c:pt idx="299">
                  <c:v>44463</c:v>
                </c:pt>
                <c:pt idx="300">
                  <c:v>44470</c:v>
                </c:pt>
                <c:pt idx="301">
                  <c:v>44477</c:v>
                </c:pt>
                <c:pt idx="302">
                  <c:v>44484</c:v>
                </c:pt>
                <c:pt idx="303">
                  <c:v>44491</c:v>
                </c:pt>
                <c:pt idx="304">
                  <c:v>44498</c:v>
                </c:pt>
                <c:pt idx="305">
                  <c:v>44505</c:v>
                </c:pt>
                <c:pt idx="306">
                  <c:v>44512</c:v>
                </c:pt>
                <c:pt idx="307">
                  <c:v>44519</c:v>
                </c:pt>
                <c:pt idx="308">
                  <c:v>44526</c:v>
                </c:pt>
                <c:pt idx="309">
                  <c:v>44533</c:v>
                </c:pt>
                <c:pt idx="310">
                  <c:v>44540</c:v>
                </c:pt>
                <c:pt idx="311">
                  <c:v>44547</c:v>
                </c:pt>
                <c:pt idx="312">
                  <c:v>44554</c:v>
                </c:pt>
                <c:pt idx="313">
                  <c:v>44561</c:v>
                </c:pt>
                <c:pt idx="314">
                  <c:v>44568</c:v>
                </c:pt>
                <c:pt idx="315">
                  <c:v>44575</c:v>
                </c:pt>
                <c:pt idx="316">
                  <c:v>44582</c:v>
                </c:pt>
                <c:pt idx="317">
                  <c:v>44589</c:v>
                </c:pt>
                <c:pt idx="318">
                  <c:v>44596</c:v>
                </c:pt>
                <c:pt idx="319">
                  <c:v>44603</c:v>
                </c:pt>
                <c:pt idx="320">
                  <c:v>44610</c:v>
                </c:pt>
                <c:pt idx="321">
                  <c:v>44617</c:v>
                </c:pt>
                <c:pt idx="322">
                  <c:v>44624</c:v>
                </c:pt>
                <c:pt idx="323">
                  <c:v>44631</c:v>
                </c:pt>
                <c:pt idx="324">
                  <c:v>44638</c:v>
                </c:pt>
                <c:pt idx="325">
                  <c:v>44645</c:v>
                </c:pt>
                <c:pt idx="326">
                  <c:v>44652</c:v>
                </c:pt>
                <c:pt idx="327">
                  <c:v>44659</c:v>
                </c:pt>
                <c:pt idx="328">
                  <c:v>44666</c:v>
                </c:pt>
                <c:pt idx="329">
                  <c:v>44673</c:v>
                </c:pt>
                <c:pt idx="330">
                  <c:v>44680</c:v>
                </c:pt>
                <c:pt idx="331">
                  <c:v>44687</c:v>
                </c:pt>
                <c:pt idx="332">
                  <c:v>44694</c:v>
                </c:pt>
                <c:pt idx="333">
                  <c:v>44701</c:v>
                </c:pt>
                <c:pt idx="334">
                  <c:v>44708</c:v>
                </c:pt>
                <c:pt idx="335">
                  <c:v>44715</c:v>
                </c:pt>
                <c:pt idx="336">
                  <c:v>44722</c:v>
                </c:pt>
                <c:pt idx="337">
                  <c:v>44729</c:v>
                </c:pt>
                <c:pt idx="338">
                  <c:v>44736</c:v>
                </c:pt>
                <c:pt idx="339">
                  <c:v>44743</c:v>
                </c:pt>
                <c:pt idx="340">
                  <c:v>44750</c:v>
                </c:pt>
                <c:pt idx="341">
                  <c:v>44757</c:v>
                </c:pt>
                <c:pt idx="342">
                  <c:v>44764</c:v>
                </c:pt>
                <c:pt idx="343">
                  <c:v>44771</c:v>
                </c:pt>
                <c:pt idx="344">
                  <c:v>44778</c:v>
                </c:pt>
                <c:pt idx="345">
                  <c:v>44785</c:v>
                </c:pt>
                <c:pt idx="346">
                  <c:v>44792</c:v>
                </c:pt>
                <c:pt idx="347">
                  <c:v>44799</c:v>
                </c:pt>
                <c:pt idx="348">
                  <c:v>44806</c:v>
                </c:pt>
                <c:pt idx="349">
                  <c:v>44813</c:v>
                </c:pt>
                <c:pt idx="350">
                  <c:v>44820</c:v>
                </c:pt>
                <c:pt idx="351">
                  <c:v>44827</c:v>
                </c:pt>
                <c:pt idx="352">
                  <c:v>44834</c:v>
                </c:pt>
                <c:pt idx="353">
                  <c:v>44841</c:v>
                </c:pt>
                <c:pt idx="354">
                  <c:v>44848</c:v>
                </c:pt>
                <c:pt idx="355">
                  <c:v>44855</c:v>
                </c:pt>
                <c:pt idx="356">
                  <c:v>44862</c:v>
                </c:pt>
                <c:pt idx="357">
                  <c:v>44869</c:v>
                </c:pt>
                <c:pt idx="358">
                  <c:v>44876</c:v>
                </c:pt>
                <c:pt idx="359">
                  <c:v>44883</c:v>
                </c:pt>
                <c:pt idx="360">
                  <c:v>44890</c:v>
                </c:pt>
                <c:pt idx="361">
                  <c:v>44897</c:v>
                </c:pt>
                <c:pt idx="362">
                  <c:v>44904</c:v>
                </c:pt>
                <c:pt idx="363">
                  <c:v>44911</c:v>
                </c:pt>
                <c:pt idx="364">
                  <c:v>44918</c:v>
                </c:pt>
                <c:pt idx="365">
                  <c:v>44925</c:v>
                </c:pt>
                <c:pt idx="366">
                  <c:v>44932</c:v>
                </c:pt>
                <c:pt idx="367">
                  <c:v>44939</c:v>
                </c:pt>
                <c:pt idx="368">
                  <c:v>44946</c:v>
                </c:pt>
                <c:pt idx="369">
                  <c:v>44953</c:v>
                </c:pt>
                <c:pt idx="370">
                  <c:v>44960</c:v>
                </c:pt>
                <c:pt idx="371">
                  <c:v>44967</c:v>
                </c:pt>
                <c:pt idx="372">
                  <c:v>44974</c:v>
                </c:pt>
                <c:pt idx="373">
                  <c:v>44981</c:v>
                </c:pt>
                <c:pt idx="374">
                  <c:v>44988</c:v>
                </c:pt>
                <c:pt idx="375">
                  <c:v>44995</c:v>
                </c:pt>
                <c:pt idx="376">
                  <c:v>45002</c:v>
                </c:pt>
                <c:pt idx="377">
                  <c:v>45009</c:v>
                </c:pt>
                <c:pt idx="378">
                  <c:v>45016</c:v>
                </c:pt>
                <c:pt idx="379">
                  <c:v>45023</c:v>
                </c:pt>
                <c:pt idx="380">
                  <c:v>45030</c:v>
                </c:pt>
                <c:pt idx="381">
                  <c:v>45037</c:v>
                </c:pt>
                <c:pt idx="382">
                  <c:v>45044</c:v>
                </c:pt>
                <c:pt idx="383">
                  <c:v>45051</c:v>
                </c:pt>
                <c:pt idx="384">
                  <c:v>45058</c:v>
                </c:pt>
                <c:pt idx="385">
                  <c:v>45065</c:v>
                </c:pt>
                <c:pt idx="386">
                  <c:v>45072</c:v>
                </c:pt>
                <c:pt idx="387">
                  <c:v>45079</c:v>
                </c:pt>
                <c:pt idx="388">
                  <c:v>45086</c:v>
                </c:pt>
                <c:pt idx="389">
                  <c:v>45093</c:v>
                </c:pt>
                <c:pt idx="390">
                  <c:v>45100</c:v>
                </c:pt>
                <c:pt idx="391">
                  <c:v>45107</c:v>
                </c:pt>
                <c:pt idx="392">
                  <c:v>45114</c:v>
                </c:pt>
                <c:pt idx="393">
                  <c:v>45121</c:v>
                </c:pt>
                <c:pt idx="394">
                  <c:v>45128</c:v>
                </c:pt>
                <c:pt idx="395">
                  <c:v>45135</c:v>
                </c:pt>
                <c:pt idx="396">
                  <c:v>45142</c:v>
                </c:pt>
                <c:pt idx="397">
                  <c:v>45149</c:v>
                </c:pt>
                <c:pt idx="398">
                  <c:v>45156</c:v>
                </c:pt>
                <c:pt idx="399">
                  <c:v>45163</c:v>
                </c:pt>
                <c:pt idx="400">
                  <c:v>45170</c:v>
                </c:pt>
                <c:pt idx="401">
                  <c:v>45177</c:v>
                </c:pt>
                <c:pt idx="402">
                  <c:v>45184</c:v>
                </c:pt>
                <c:pt idx="403">
                  <c:v>45191</c:v>
                </c:pt>
                <c:pt idx="404">
                  <c:v>45198</c:v>
                </c:pt>
                <c:pt idx="405">
                  <c:v>45205</c:v>
                </c:pt>
                <c:pt idx="406">
                  <c:v>45212</c:v>
                </c:pt>
                <c:pt idx="407">
                  <c:v>45219</c:v>
                </c:pt>
                <c:pt idx="408">
                  <c:v>45226</c:v>
                </c:pt>
                <c:pt idx="409">
                  <c:v>45233</c:v>
                </c:pt>
                <c:pt idx="410">
                  <c:v>45240</c:v>
                </c:pt>
                <c:pt idx="411">
                  <c:v>45247</c:v>
                </c:pt>
                <c:pt idx="412">
                  <c:v>45254</c:v>
                </c:pt>
                <c:pt idx="413">
                  <c:v>45261</c:v>
                </c:pt>
                <c:pt idx="414">
                  <c:v>45268</c:v>
                </c:pt>
                <c:pt idx="415">
                  <c:v>45275</c:v>
                </c:pt>
                <c:pt idx="416">
                  <c:v>45282</c:v>
                </c:pt>
                <c:pt idx="417">
                  <c:v>45289</c:v>
                </c:pt>
                <c:pt idx="418">
                  <c:v>45296</c:v>
                </c:pt>
                <c:pt idx="419">
                  <c:v>45303</c:v>
                </c:pt>
                <c:pt idx="420">
                  <c:v>45310</c:v>
                </c:pt>
                <c:pt idx="421">
                  <c:v>45317</c:v>
                </c:pt>
                <c:pt idx="422">
                  <c:v>45324</c:v>
                </c:pt>
                <c:pt idx="423">
                  <c:v>45331</c:v>
                </c:pt>
                <c:pt idx="424">
                  <c:v>45338</c:v>
                </c:pt>
                <c:pt idx="425">
                  <c:v>45345</c:v>
                </c:pt>
                <c:pt idx="426">
                  <c:v>45352</c:v>
                </c:pt>
                <c:pt idx="427">
                  <c:v>45359</c:v>
                </c:pt>
                <c:pt idx="428">
                  <c:v>45366</c:v>
                </c:pt>
                <c:pt idx="429">
                  <c:v>45373</c:v>
                </c:pt>
                <c:pt idx="430">
                  <c:v>45380</c:v>
                </c:pt>
                <c:pt idx="431">
                  <c:v>45387</c:v>
                </c:pt>
                <c:pt idx="432">
                  <c:v>45394</c:v>
                </c:pt>
                <c:pt idx="433">
                  <c:v>45401</c:v>
                </c:pt>
                <c:pt idx="434">
                  <c:v>45408</c:v>
                </c:pt>
                <c:pt idx="435">
                  <c:v>45415</c:v>
                </c:pt>
                <c:pt idx="436">
                  <c:v>45422</c:v>
                </c:pt>
                <c:pt idx="437">
                  <c:v>45429</c:v>
                </c:pt>
                <c:pt idx="438">
                  <c:v>45436</c:v>
                </c:pt>
                <c:pt idx="439">
                  <c:v>45443</c:v>
                </c:pt>
                <c:pt idx="440">
                  <c:v>45450</c:v>
                </c:pt>
                <c:pt idx="441">
                  <c:v>45457</c:v>
                </c:pt>
                <c:pt idx="442">
                  <c:v>45464</c:v>
                </c:pt>
                <c:pt idx="443">
                  <c:v>45471</c:v>
                </c:pt>
                <c:pt idx="444">
                  <c:v>45478</c:v>
                </c:pt>
                <c:pt idx="445">
                  <c:v>45485</c:v>
                </c:pt>
                <c:pt idx="446">
                  <c:v>45492</c:v>
                </c:pt>
                <c:pt idx="447">
                  <c:v>45499</c:v>
                </c:pt>
                <c:pt idx="448">
                  <c:v>45506</c:v>
                </c:pt>
                <c:pt idx="449">
                  <c:v>45513</c:v>
                </c:pt>
                <c:pt idx="450">
                  <c:v>45520</c:v>
                </c:pt>
                <c:pt idx="451">
                  <c:v>45527</c:v>
                </c:pt>
                <c:pt idx="452">
                  <c:v>45534</c:v>
                </c:pt>
                <c:pt idx="453">
                  <c:v>45541</c:v>
                </c:pt>
                <c:pt idx="454">
                  <c:v>45548</c:v>
                </c:pt>
                <c:pt idx="455">
                  <c:v>45555</c:v>
                </c:pt>
                <c:pt idx="456">
                  <c:v>45562</c:v>
                </c:pt>
                <c:pt idx="457">
                  <c:v>45569</c:v>
                </c:pt>
                <c:pt idx="458">
                  <c:v>45576</c:v>
                </c:pt>
                <c:pt idx="459">
                  <c:v>45583</c:v>
                </c:pt>
                <c:pt idx="460">
                  <c:v>45590</c:v>
                </c:pt>
                <c:pt idx="461">
                  <c:v>45597</c:v>
                </c:pt>
                <c:pt idx="462">
                  <c:v>45604</c:v>
                </c:pt>
                <c:pt idx="463">
                  <c:v>45611</c:v>
                </c:pt>
                <c:pt idx="464">
                  <c:v>45618</c:v>
                </c:pt>
                <c:pt idx="465">
                  <c:v>45625</c:v>
                </c:pt>
                <c:pt idx="466">
                  <c:v>45632</c:v>
                </c:pt>
                <c:pt idx="467">
                  <c:v>45639</c:v>
                </c:pt>
                <c:pt idx="468">
                  <c:v>45646</c:v>
                </c:pt>
                <c:pt idx="469">
                  <c:v>45653</c:v>
                </c:pt>
                <c:pt idx="470">
                  <c:v>45660</c:v>
                </c:pt>
                <c:pt idx="471">
                  <c:v>45667</c:v>
                </c:pt>
                <c:pt idx="472">
                  <c:v>45674</c:v>
                </c:pt>
                <c:pt idx="473">
                  <c:v>45681</c:v>
                </c:pt>
                <c:pt idx="474">
                  <c:v>45688</c:v>
                </c:pt>
                <c:pt idx="475">
                  <c:v>45695</c:v>
                </c:pt>
                <c:pt idx="476">
                  <c:v>45702</c:v>
                </c:pt>
                <c:pt idx="477">
                  <c:v>45709</c:v>
                </c:pt>
                <c:pt idx="478">
                  <c:v>45716</c:v>
                </c:pt>
                <c:pt idx="479">
                  <c:v>45723</c:v>
                </c:pt>
                <c:pt idx="480">
                  <c:v>45730</c:v>
                </c:pt>
                <c:pt idx="481">
                  <c:v>45737</c:v>
                </c:pt>
                <c:pt idx="482">
                  <c:v>45744</c:v>
                </c:pt>
                <c:pt idx="483">
                  <c:v>45751</c:v>
                </c:pt>
                <c:pt idx="484">
                  <c:v>45758</c:v>
                </c:pt>
                <c:pt idx="485">
                  <c:v>45765</c:v>
                </c:pt>
                <c:pt idx="486">
                  <c:v>45772</c:v>
                </c:pt>
                <c:pt idx="487">
                  <c:v>45779</c:v>
                </c:pt>
                <c:pt idx="488">
                  <c:v>45786</c:v>
                </c:pt>
                <c:pt idx="489">
                  <c:v>45793</c:v>
                </c:pt>
                <c:pt idx="490">
                  <c:v>45800</c:v>
                </c:pt>
                <c:pt idx="491">
                  <c:v>45807</c:v>
                </c:pt>
                <c:pt idx="492">
                  <c:v>45814</c:v>
                </c:pt>
                <c:pt idx="493">
                  <c:v>45821</c:v>
                </c:pt>
                <c:pt idx="494">
                  <c:v>45828</c:v>
                </c:pt>
                <c:pt idx="495">
                  <c:v>45835</c:v>
                </c:pt>
                <c:pt idx="496">
                  <c:v>45842</c:v>
                </c:pt>
                <c:pt idx="497">
                  <c:v>45849</c:v>
                </c:pt>
                <c:pt idx="498">
                  <c:v>45856</c:v>
                </c:pt>
                <c:pt idx="499">
                  <c:v>45863</c:v>
                </c:pt>
                <c:pt idx="500">
                  <c:v>45870</c:v>
                </c:pt>
                <c:pt idx="501">
                  <c:v>45877</c:v>
                </c:pt>
                <c:pt idx="502">
                  <c:v>45884</c:v>
                </c:pt>
                <c:pt idx="503">
                  <c:v>45891</c:v>
                </c:pt>
                <c:pt idx="504">
                  <c:v>45898</c:v>
                </c:pt>
                <c:pt idx="505">
                  <c:v>45905</c:v>
                </c:pt>
                <c:pt idx="506">
                  <c:v>45912</c:v>
                </c:pt>
                <c:pt idx="507">
                  <c:v>45919</c:v>
                </c:pt>
                <c:pt idx="508">
                  <c:v>45926</c:v>
                </c:pt>
                <c:pt idx="509">
                  <c:v>45933</c:v>
                </c:pt>
                <c:pt idx="510">
                  <c:v>45940</c:v>
                </c:pt>
                <c:pt idx="511">
                  <c:v>45947</c:v>
                </c:pt>
                <c:pt idx="512">
                  <c:v>45954</c:v>
                </c:pt>
                <c:pt idx="513">
                  <c:v>45961</c:v>
                </c:pt>
                <c:pt idx="514">
                  <c:v>45968</c:v>
                </c:pt>
                <c:pt idx="515">
                  <c:v>45975</c:v>
                </c:pt>
                <c:pt idx="516">
                  <c:v>45982</c:v>
                </c:pt>
                <c:pt idx="517">
                  <c:v>45989</c:v>
                </c:pt>
                <c:pt idx="518">
                  <c:v>45996</c:v>
                </c:pt>
                <c:pt idx="519">
                  <c:v>46003</c:v>
                </c:pt>
                <c:pt idx="520">
                  <c:v>46010</c:v>
                </c:pt>
                <c:pt idx="521">
                  <c:v>46017</c:v>
                </c:pt>
                <c:pt idx="522">
                  <c:v>46024</c:v>
                </c:pt>
                <c:pt idx="523">
                  <c:v>46031</c:v>
                </c:pt>
                <c:pt idx="524">
                  <c:v>46038</c:v>
                </c:pt>
                <c:pt idx="525">
                  <c:v>46045</c:v>
                </c:pt>
                <c:pt idx="526">
                  <c:v>46052</c:v>
                </c:pt>
                <c:pt idx="527">
                  <c:v>46059</c:v>
                </c:pt>
                <c:pt idx="528">
                  <c:v>46066</c:v>
                </c:pt>
                <c:pt idx="529">
                  <c:v>46073</c:v>
                </c:pt>
                <c:pt idx="530">
                  <c:v>46080</c:v>
                </c:pt>
                <c:pt idx="531">
                  <c:v>46087</c:v>
                </c:pt>
                <c:pt idx="532">
                  <c:v>46094</c:v>
                </c:pt>
                <c:pt idx="533">
                  <c:v>46101</c:v>
                </c:pt>
                <c:pt idx="534">
                  <c:v>46108</c:v>
                </c:pt>
                <c:pt idx="535">
                  <c:v>46115</c:v>
                </c:pt>
                <c:pt idx="536">
                  <c:v>46122</c:v>
                </c:pt>
                <c:pt idx="537">
                  <c:v>46129</c:v>
                </c:pt>
                <c:pt idx="538">
                  <c:v>46136</c:v>
                </c:pt>
                <c:pt idx="539">
                  <c:v>46143</c:v>
                </c:pt>
                <c:pt idx="540">
                  <c:v>46150</c:v>
                </c:pt>
                <c:pt idx="541">
                  <c:v>46157</c:v>
                </c:pt>
                <c:pt idx="542">
                  <c:v>46164</c:v>
                </c:pt>
                <c:pt idx="543">
                  <c:v>46171</c:v>
                </c:pt>
                <c:pt idx="544">
                  <c:v>46178</c:v>
                </c:pt>
                <c:pt idx="545">
                  <c:v>46185</c:v>
                </c:pt>
                <c:pt idx="546">
                  <c:v>46192</c:v>
                </c:pt>
                <c:pt idx="547">
                  <c:v>46199</c:v>
                </c:pt>
                <c:pt idx="548">
                  <c:v>46206</c:v>
                </c:pt>
                <c:pt idx="549">
                  <c:v>46213</c:v>
                </c:pt>
                <c:pt idx="550">
                  <c:v>46220</c:v>
                </c:pt>
                <c:pt idx="551">
                  <c:v>46227</c:v>
                </c:pt>
                <c:pt idx="552">
                  <c:v>46234</c:v>
                </c:pt>
                <c:pt idx="553">
                  <c:v>46241</c:v>
                </c:pt>
                <c:pt idx="554">
                  <c:v>46248</c:v>
                </c:pt>
                <c:pt idx="555">
                  <c:v>46255</c:v>
                </c:pt>
                <c:pt idx="556">
                  <c:v>46262</c:v>
                </c:pt>
                <c:pt idx="557">
                  <c:v>46269</c:v>
                </c:pt>
                <c:pt idx="558">
                  <c:v>46276</c:v>
                </c:pt>
                <c:pt idx="559">
                  <c:v>46283</c:v>
                </c:pt>
                <c:pt idx="560">
                  <c:v>46290</c:v>
                </c:pt>
                <c:pt idx="561">
                  <c:v>46297</c:v>
                </c:pt>
                <c:pt idx="562">
                  <c:v>46304</c:v>
                </c:pt>
                <c:pt idx="563">
                  <c:v>46311</c:v>
                </c:pt>
                <c:pt idx="564">
                  <c:v>46318</c:v>
                </c:pt>
                <c:pt idx="565">
                  <c:v>46325</c:v>
                </c:pt>
                <c:pt idx="566">
                  <c:v>46332</c:v>
                </c:pt>
                <c:pt idx="567">
                  <c:v>46339</c:v>
                </c:pt>
                <c:pt idx="568">
                  <c:v>46346</c:v>
                </c:pt>
                <c:pt idx="569">
                  <c:v>46353</c:v>
                </c:pt>
                <c:pt idx="570">
                  <c:v>46360</c:v>
                </c:pt>
                <c:pt idx="571">
                  <c:v>46367</c:v>
                </c:pt>
                <c:pt idx="572">
                  <c:v>46374</c:v>
                </c:pt>
                <c:pt idx="573">
                  <c:v>46381</c:v>
                </c:pt>
              </c:numCache>
            </c:numRef>
          </c:cat>
          <c:val>
            <c:numRef>
              <c:f>'[중립금리 논쟁.xlsx]Sheet1'!$S$843:$S$1416</c:f>
              <c:numCache>
                <c:formatCode>General</c:formatCode>
                <c:ptCount val="574"/>
                <c:pt idx="450">
                  <c:v>4.375</c:v>
                </c:pt>
                <c:pt idx="451">
                  <c:v>4.375</c:v>
                </c:pt>
                <c:pt idx="452">
                  <c:v>4.375</c:v>
                </c:pt>
                <c:pt idx="453">
                  <c:v>4.375</c:v>
                </c:pt>
                <c:pt idx="454">
                  <c:v>4.375</c:v>
                </c:pt>
                <c:pt idx="455">
                  <c:v>4.375</c:v>
                </c:pt>
                <c:pt idx="456">
                  <c:v>4.375</c:v>
                </c:pt>
                <c:pt idx="457">
                  <c:v>4.375</c:v>
                </c:pt>
                <c:pt idx="458">
                  <c:v>4.375</c:v>
                </c:pt>
                <c:pt idx="459">
                  <c:v>4.375</c:v>
                </c:pt>
                <c:pt idx="460">
                  <c:v>4.375</c:v>
                </c:pt>
                <c:pt idx="461">
                  <c:v>4.375</c:v>
                </c:pt>
                <c:pt idx="462">
                  <c:v>4.375</c:v>
                </c:pt>
                <c:pt idx="463">
                  <c:v>4.375</c:v>
                </c:pt>
                <c:pt idx="464">
                  <c:v>4.375</c:v>
                </c:pt>
                <c:pt idx="465">
                  <c:v>4.375</c:v>
                </c:pt>
                <c:pt idx="466">
                  <c:v>4.375</c:v>
                </c:pt>
                <c:pt idx="467">
                  <c:v>4.375</c:v>
                </c:pt>
                <c:pt idx="468">
                  <c:v>4.375</c:v>
                </c:pt>
                <c:pt idx="469">
                  <c:v>3.375</c:v>
                </c:pt>
                <c:pt idx="470">
                  <c:v>3.375</c:v>
                </c:pt>
                <c:pt idx="471">
                  <c:v>3.375</c:v>
                </c:pt>
                <c:pt idx="472">
                  <c:v>3.375</c:v>
                </c:pt>
                <c:pt idx="473">
                  <c:v>3.375</c:v>
                </c:pt>
                <c:pt idx="474">
                  <c:v>3.375</c:v>
                </c:pt>
                <c:pt idx="475">
                  <c:v>3.375</c:v>
                </c:pt>
                <c:pt idx="476">
                  <c:v>3.375</c:v>
                </c:pt>
                <c:pt idx="477">
                  <c:v>3.375</c:v>
                </c:pt>
                <c:pt idx="478">
                  <c:v>3.375</c:v>
                </c:pt>
                <c:pt idx="479">
                  <c:v>3.375</c:v>
                </c:pt>
                <c:pt idx="480">
                  <c:v>3.375</c:v>
                </c:pt>
                <c:pt idx="481">
                  <c:v>3.375</c:v>
                </c:pt>
                <c:pt idx="482">
                  <c:v>3.375</c:v>
                </c:pt>
                <c:pt idx="483">
                  <c:v>3.375</c:v>
                </c:pt>
                <c:pt idx="484">
                  <c:v>3.375</c:v>
                </c:pt>
                <c:pt idx="485">
                  <c:v>3.375</c:v>
                </c:pt>
                <c:pt idx="486">
                  <c:v>3.375</c:v>
                </c:pt>
                <c:pt idx="487">
                  <c:v>3.375</c:v>
                </c:pt>
                <c:pt idx="488">
                  <c:v>3.375</c:v>
                </c:pt>
                <c:pt idx="489">
                  <c:v>3.375</c:v>
                </c:pt>
                <c:pt idx="490">
                  <c:v>3.375</c:v>
                </c:pt>
                <c:pt idx="491">
                  <c:v>3.375</c:v>
                </c:pt>
                <c:pt idx="492">
                  <c:v>3.375</c:v>
                </c:pt>
                <c:pt idx="493">
                  <c:v>3.375</c:v>
                </c:pt>
                <c:pt idx="494">
                  <c:v>3.375</c:v>
                </c:pt>
                <c:pt idx="495">
                  <c:v>3.375</c:v>
                </c:pt>
                <c:pt idx="496">
                  <c:v>3.375</c:v>
                </c:pt>
                <c:pt idx="497">
                  <c:v>3.375</c:v>
                </c:pt>
                <c:pt idx="498">
                  <c:v>3.375</c:v>
                </c:pt>
                <c:pt idx="499">
                  <c:v>3.375</c:v>
                </c:pt>
                <c:pt idx="500">
                  <c:v>3.375</c:v>
                </c:pt>
                <c:pt idx="501">
                  <c:v>3.375</c:v>
                </c:pt>
                <c:pt idx="502">
                  <c:v>3.375</c:v>
                </c:pt>
                <c:pt idx="503">
                  <c:v>3.375</c:v>
                </c:pt>
                <c:pt idx="504">
                  <c:v>3.375</c:v>
                </c:pt>
                <c:pt idx="505">
                  <c:v>3.375</c:v>
                </c:pt>
                <c:pt idx="506">
                  <c:v>3.375</c:v>
                </c:pt>
                <c:pt idx="507">
                  <c:v>3.375</c:v>
                </c:pt>
                <c:pt idx="508">
                  <c:v>3.375</c:v>
                </c:pt>
                <c:pt idx="509">
                  <c:v>3.375</c:v>
                </c:pt>
                <c:pt idx="510">
                  <c:v>3.375</c:v>
                </c:pt>
                <c:pt idx="511">
                  <c:v>3.375</c:v>
                </c:pt>
                <c:pt idx="512">
                  <c:v>3.375</c:v>
                </c:pt>
                <c:pt idx="513">
                  <c:v>3.375</c:v>
                </c:pt>
                <c:pt idx="514">
                  <c:v>3.375</c:v>
                </c:pt>
                <c:pt idx="515">
                  <c:v>3.375</c:v>
                </c:pt>
                <c:pt idx="516">
                  <c:v>3.375</c:v>
                </c:pt>
                <c:pt idx="517">
                  <c:v>3.375</c:v>
                </c:pt>
                <c:pt idx="518">
                  <c:v>3.375</c:v>
                </c:pt>
                <c:pt idx="519">
                  <c:v>3.375</c:v>
                </c:pt>
                <c:pt idx="520">
                  <c:v>3.375</c:v>
                </c:pt>
                <c:pt idx="521">
                  <c:v>2.875</c:v>
                </c:pt>
                <c:pt idx="522">
                  <c:v>2.875</c:v>
                </c:pt>
                <c:pt idx="523">
                  <c:v>2.875</c:v>
                </c:pt>
                <c:pt idx="524">
                  <c:v>2.875</c:v>
                </c:pt>
                <c:pt idx="525">
                  <c:v>2.875</c:v>
                </c:pt>
                <c:pt idx="526">
                  <c:v>2.875</c:v>
                </c:pt>
                <c:pt idx="527">
                  <c:v>2.875</c:v>
                </c:pt>
                <c:pt idx="528">
                  <c:v>2.875</c:v>
                </c:pt>
                <c:pt idx="529">
                  <c:v>2.875</c:v>
                </c:pt>
                <c:pt idx="530">
                  <c:v>2.875</c:v>
                </c:pt>
                <c:pt idx="531">
                  <c:v>2.875</c:v>
                </c:pt>
                <c:pt idx="532">
                  <c:v>2.875</c:v>
                </c:pt>
                <c:pt idx="533">
                  <c:v>2.875</c:v>
                </c:pt>
                <c:pt idx="534">
                  <c:v>2.875</c:v>
                </c:pt>
                <c:pt idx="535">
                  <c:v>2.875</c:v>
                </c:pt>
                <c:pt idx="536">
                  <c:v>2.875</c:v>
                </c:pt>
                <c:pt idx="537">
                  <c:v>2.875</c:v>
                </c:pt>
                <c:pt idx="538">
                  <c:v>2.875</c:v>
                </c:pt>
                <c:pt idx="539">
                  <c:v>2.875</c:v>
                </c:pt>
                <c:pt idx="540">
                  <c:v>2.875</c:v>
                </c:pt>
                <c:pt idx="541">
                  <c:v>2.875</c:v>
                </c:pt>
                <c:pt idx="542">
                  <c:v>2.875</c:v>
                </c:pt>
                <c:pt idx="543">
                  <c:v>2.875</c:v>
                </c:pt>
                <c:pt idx="544">
                  <c:v>2.875</c:v>
                </c:pt>
                <c:pt idx="545">
                  <c:v>2.875</c:v>
                </c:pt>
                <c:pt idx="546">
                  <c:v>2.875</c:v>
                </c:pt>
                <c:pt idx="547">
                  <c:v>2.875</c:v>
                </c:pt>
                <c:pt idx="548">
                  <c:v>2.875</c:v>
                </c:pt>
                <c:pt idx="549">
                  <c:v>2.875</c:v>
                </c:pt>
                <c:pt idx="550">
                  <c:v>2.875</c:v>
                </c:pt>
                <c:pt idx="551">
                  <c:v>2.875</c:v>
                </c:pt>
                <c:pt idx="552">
                  <c:v>2.875</c:v>
                </c:pt>
                <c:pt idx="553">
                  <c:v>2.875</c:v>
                </c:pt>
                <c:pt idx="554">
                  <c:v>2.875</c:v>
                </c:pt>
                <c:pt idx="555">
                  <c:v>2.875</c:v>
                </c:pt>
                <c:pt idx="556">
                  <c:v>2.875</c:v>
                </c:pt>
                <c:pt idx="557">
                  <c:v>2.875</c:v>
                </c:pt>
                <c:pt idx="558">
                  <c:v>2.875</c:v>
                </c:pt>
                <c:pt idx="559">
                  <c:v>2.875</c:v>
                </c:pt>
                <c:pt idx="560">
                  <c:v>2.875</c:v>
                </c:pt>
                <c:pt idx="561">
                  <c:v>2.875</c:v>
                </c:pt>
                <c:pt idx="562">
                  <c:v>2.875</c:v>
                </c:pt>
                <c:pt idx="563">
                  <c:v>2.875</c:v>
                </c:pt>
                <c:pt idx="564">
                  <c:v>2.875</c:v>
                </c:pt>
                <c:pt idx="565">
                  <c:v>2.875</c:v>
                </c:pt>
                <c:pt idx="566">
                  <c:v>2.875</c:v>
                </c:pt>
                <c:pt idx="567">
                  <c:v>2.875</c:v>
                </c:pt>
                <c:pt idx="568">
                  <c:v>2.875</c:v>
                </c:pt>
                <c:pt idx="569">
                  <c:v>2.875</c:v>
                </c:pt>
                <c:pt idx="570">
                  <c:v>2.875</c:v>
                </c:pt>
                <c:pt idx="571">
                  <c:v>2.875</c:v>
                </c:pt>
                <c:pt idx="572">
                  <c:v>2.875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E09F-4DF9-BE74-2C695A196EA8}"/>
            </c:ext>
          </c:extLst>
        </c:ser>
        <c:ser>
          <c:idx val="1"/>
          <c:order val="4"/>
          <c:tx>
            <c:strRef>
              <c:f>'[중립금리 논쟁.xlsx]Sheet1'!$P$2</c:f>
              <c:strCache>
                <c:ptCount val="1"/>
                <c:pt idx="0">
                  <c:v>기준금리전망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dLbl>
              <c:idx val="49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09F-4DF9-BE74-2C695A196E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/>
                    <a:ea typeface="삼성긴고딕OTF Light"/>
                    <a:cs typeface="삼성긴고딕OTF Light"/>
                  </a:defRPr>
                </a:pPr>
                <a:endParaRPr lang="ko-K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'[중립금리 논쟁.xlsx]Sheet1'!$A$842:$A$1415</c:f>
              <c:numCache>
                <c:formatCode>m/d/yyyy</c:formatCode>
                <c:ptCount val="574"/>
                <c:pt idx="0">
                  <c:v>42370</c:v>
                </c:pt>
                <c:pt idx="1">
                  <c:v>42377</c:v>
                </c:pt>
                <c:pt idx="2">
                  <c:v>42384</c:v>
                </c:pt>
                <c:pt idx="3">
                  <c:v>42391</c:v>
                </c:pt>
                <c:pt idx="4">
                  <c:v>42398</c:v>
                </c:pt>
                <c:pt idx="5">
                  <c:v>42405</c:v>
                </c:pt>
                <c:pt idx="6">
                  <c:v>42412</c:v>
                </c:pt>
                <c:pt idx="7">
                  <c:v>42419</c:v>
                </c:pt>
                <c:pt idx="8">
                  <c:v>42426</c:v>
                </c:pt>
                <c:pt idx="9">
                  <c:v>42433</c:v>
                </c:pt>
                <c:pt idx="10">
                  <c:v>42440</c:v>
                </c:pt>
                <c:pt idx="11">
                  <c:v>42447</c:v>
                </c:pt>
                <c:pt idx="12">
                  <c:v>42454</c:v>
                </c:pt>
                <c:pt idx="13">
                  <c:v>42461</c:v>
                </c:pt>
                <c:pt idx="14">
                  <c:v>42468</c:v>
                </c:pt>
                <c:pt idx="15">
                  <c:v>42475</c:v>
                </c:pt>
                <c:pt idx="16">
                  <c:v>42482</c:v>
                </c:pt>
                <c:pt idx="17">
                  <c:v>42489</c:v>
                </c:pt>
                <c:pt idx="18">
                  <c:v>42496</c:v>
                </c:pt>
                <c:pt idx="19">
                  <c:v>42503</c:v>
                </c:pt>
                <c:pt idx="20">
                  <c:v>42510</c:v>
                </c:pt>
                <c:pt idx="21">
                  <c:v>42517</c:v>
                </c:pt>
                <c:pt idx="22">
                  <c:v>42524</c:v>
                </c:pt>
                <c:pt idx="23">
                  <c:v>42531</c:v>
                </c:pt>
                <c:pt idx="24">
                  <c:v>42538</c:v>
                </c:pt>
                <c:pt idx="25">
                  <c:v>42545</c:v>
                </c:pt>
                <c:pt idx="26">
                  <c:v>42552</c:v>
                </c:pt>
                <c:pt idx="27">
                  <c:v>42559</c:v>
                </c:pt>
                <c:pt idx="28">
                  <c:v>42566</c:v>
                </c:pt>
                <c:pt idx="29">
                  <c:v>42573</c:v>
                </c:pt>
                <c:pt idx="30">
                  <c:v>42580</c:v>
                </c:pt>
                <c:pt idx="31">
                  <c:v>42587</c:v>
                </c:pt>
                <c:pt idx="32">
                  <c:v>42594</c:v>
                </c:pt>
                <c:pt idx="33">
                  <c:v>42601</c:v>
                </c:pt>
                <c:pt idx="34">
                  <c:v>42608</c:v>
                </c:pt>
                <c:pt idx="35">
                  <c:v>42615</c:v>
                </c:pt>
                <c:pt idx="36">
                  <c:v>42622</c:v>
                </c:pt>
                <c:pt idx="37">
                  <c:v>42629</c:v>
                </c:pt>
                <c:pt idx="38">
                  <c:v>42636</c:v>
                </c:pt>
                <c:pt idx="39">
                  <c:v>42643</c:v>
                </c:pt>
                <c:pt idx="40">
                  <c:v>42650</c:v>
                </c:pt>
                <c:pt idx="41">
                  <c:v>42657</c:v>
                </c:pt>
                <c:pt idx="42">
                  <c:v>42664</c:v>
                </c:pt>
                <c:pt idx="43">
                  <c:v>42671</c:v>
                </c:pt>
                <c:pt idx="44">
                  <c:v>42678</c:v>
                </c:pt>
                <c:pt idx="45">
                  <c:v>42685</c:v>
                </c:pt>
                <c:pt idx="46">
                  <c:v>42692</c:v>
                </c:pt>
                <c:pt idx="47">
                  <c:v>42699</c:v>
                </c:pt>
                <c:pt idx="48">
                  <c:v>42706</c:v>
                </c:pt>
                <c:pt idx="49">
                  <c:v>42713</c:v>
                </c:pt>
                <c:pt idx="50">
                  <c:v>42720</c:v>
                </c:pt>
                <c:pt idx="51">
                  <c:v>42727</c:v>
                </c:pt>
                <c:pt idx="52">
                  <c:v>42734</c:v>
                </c:pt>
                <c:pt idx="53">
                  <c:v>42741</c:v>
                </c:pt>
                <c:pt idx="54">
                  <c:v>42748</c:v>
                </c:pt>
                <c:pt idx="55">
                  <c:v>42755</c:v>
                </c:pt>
                <c:pt idx="56">
                  <c:v>42762</c:v>
                </c:pt>
                <c:pt idx="57">
                  <c:v>42769</c:v>
                </c:pt>
                <c:pt idx="58">
                  <c:v>42776</c:v>
                </c:pt>
                <c:pt idx="59">
                  <c:v>42783</c:v>
                </c:pt>
                <c:pt idx="60">
                  <c:v>42790</c:v>
                </c:pt>
                <c:pt idx="61">
                  <c:v>42797</c:v>
                </c:pt>
                <c:pt idx="62">
                  <c:v>42804</c:v>
                </c:pt>
                <c:pt idx="63">
                  <c:v>42811</c:v>
                </c:pt>
                <c:pt idx="64">
                  <c:v>42818</c:v>
                </c:pt>
                <c:pt idx="65">
                  <c:v>42825</c:v>
                </c:pt>
                <c:pt idx="66">
                  <c:v>42832</c:v>
                </c:pt>
                <c:pt idx="67">
                  <c:v>42839</c:v>
                </c:pt>
                <c:pt idx="68">
                  <c:v>42846</c:v>
                </c:pt>
                <c:pt idx="69">
                  <c:v>42853</c:v>
                </c:pt>
                <c:pt idx="70">
                  <c:v>42860</c:v>
                </c:pt>
                <c:pt idx="71">
                  <c:v>42867</c:v>
                </c:pt>
                <c:pt idx="72">
                  <c:v>42874</c:v>
                </c:pt>
                <c:pt idx="73">
                  <c:v>42881</c:v>
                </c:pt>
                <c:pt idx="74">
                  <c:v>42888</c:v>
                </c:pt>
                <c:pt idx="75">
                  <c:v>42895</c:v>
                </c:pt>
                <c:pt idx="76">
                  <c:v>42902</c:v>
                </c:pt>
                <c:pt idx="77">
                  <c:v>42909</c:v>
                </c:pt>
                <c:pt idx="78">
                  <c:v>42916</c:v>
                </c:pt>
                <c:pt idx="79">
                  <c:v>42923</c:v>
                </c:pt>
                <c:pt idx="80">
                  <c:v>42930</c:v>
                </c:pt>
                <c:pt idx="81">
                  <c:v>42937</c:v>
                </c:pt>
                <c:pt idx="82">
                  <c:v>42944</c:v>
                </c:pt>
                <c:pt idx="83">
                  <c:v>42951</c:v>
                </c:pt>
                <c:pt idx="84">
                  <c:v>42958</c:v>
                </c:pt>
                <c:pt idx="85">
                  <c:v>42965</c:v>
                </c:pt>
                <c:pt idx="86">
                  <c:v>42972</c:v>
                </c:pt>
                <c:pt idx="87">
                  <c:v>42979</c:v>
                </c:pt>
                <c:pt idx="88">
                  <c:v>42986</c:v>
                </c:pt>
                <c:pt idx="89">
                  <c:v>42993</c:v>
                </c:pt>
                <c:pt idx="90">
                  <c:v>43000</c:v>
                </c:pt>
                <c:pt idx="91">
                  <c:v>43007</c:v>
                </c:pt>
                <c:pt idx="92">
                  <c:v>43014</c:v>
                </c:pt>
                <c:pt idx="93">
                  <c:v>43021</c:v>
                </c:pt>
                <c:pt idx="94">
                  <c:v>43028</c:v>
                </c:pt>
                <c:pt idx="95">
                  <c:v>43035</c:v>
                </c:pt>
                <c:pt idx="96">
                  <c:v>43042</c:v>
                </c:pt>
                <c:pt idx="97">
                  <c:v>43049</c:v>
                </c:pt>
                <c:pt idx="98">
                  <c:v>43056</c:v>
                </c:pt>
                <c:pt idx="99">
                  <c:v>43063</c:v>
                </c:pt>
                <c:pt idx="100">
                  <c:v>43070</c:v>
                </c:pt>
                <c:pt idx="101">
                  <c:v>43077</c:v>
                </c:pt>
                <c:pt idx="102">
                  <c:v>43084</c:v>
                </c:pt>
                <c:pt idx="103">
                  <c:v>43091</c:v>
                </c:pt>
                <c:pt idx="104">
                  <c:v>43098</c:v>
                </c:pt>
                <c:pt idx="105">
                  <c:v>43105</c:v>
                </c:pt>
                <c:pt idx="106">
                  <c:v>43112</c:v>
                </c:pt>
                <c:pt idx="107">
                  <c:v>43119</c:v>
                </c:pt>
                <c:pt idx="108">
                  <c:v>43126</c:v>
                </c:pt>
                <c:pt idx="109">
                  <c:v>43133</c:v>
                </c:pt>
                <c:pt idx="110">
                  <c:v>43140</c:v>
                </c:pt>
                <c:pt idx="111">
                  <c:v>43147</c:v>
                </c:pt>
                <c:pt idx="112">
                  <c:v>43154</c:v>
                </c:pt>
                <c:pt idx="113">
                  <c:v>43161</c:v>
                </c:pt>
                <c:pt idx="114">
                  <c:v>43168</c:v>
                </c:pt>
                <c:pt idx="115">
                  <c:v>43175</c:v>
                </c:pt>
                <c:pt idx="116">
                  <c:v>43182</c:v>
                </c:pt>
                <c:pt idx="117">
                  <c:v>43189</c:v>
                </c:pt>
                <c:pt idx="118">
                  <c:v>43196</c:v>
                </c:pt>
                <c:pt idx="119">
                  <c:v>43203</c:v>
                </c:pt>
                <c:pt idx="120">
                  <c:v>43210</c:v>
                </c:pt>
                <c:pt idx="121">
                  <c:v>43217</c:v>
                </c:pt>
                <c:pt idx="122">
                  <c:v>43224</c:v>
                </c:pt>
                <c:pt idx="123">
                  <c:v>43231</c:v>
                </c:pt>
                <c:pt idx="124">
                  <c:v>43238</c:v>
                </c:pt>
                <c:pt idx="125">
                  <c:v>43245</c:v>
                </c:pt>
                <c:pt idx="126">
                  <c:v>43252</c:v>
                </c:pt>
                <c:pt idx="127">
                  <c:v>43259</c:v>
                </c:pt>
                <c:pt idx="128">
                  <c:v>43266</c:v>
                </c:pt>
                <c:pt idx="129">
                  <c:v>43273</c:v>
                </c:pt>
                <c:pt idx="130">
                  <c:v>43280</c:v>
                </c:pt>
                <c:pt idx="131">
                  <c:v>43287</c:v>
                </c:pt>
                <c:pt idx="132">
                  <c:v>43294</c:v>
                </c:pt>
                <c:pt idx="133">
                  <c:v>43301</c:v>
                </c:pt>
                <c:pt idx="134">
                  <c:v>43308</c:v>
                </c:pt>
                <c:pt idx="135">
                  <c:v>43315</c:v>
                </c:pt>
                <c:pt idx="136">
                  <c:v>43322</c:v>
                </c:pt>
                <c:pt idx="137">
                  <c:v>43329</c:v>
                </c:pt>
                <c:pt idx="138">
                  <c:v>43336</c:v>
                </c:pt>
                <c:pt idx="139">
                  <c:v>43343</c:v>
                </c:pt>
                <c:pt idx="140">
                  <c:v>43350</c:v>
                </c:pt>
                <c:pt idx="141">
                  <c:v>43357</c:v>
                </c:pt>
                <c:pt idx="142">
                  <c:v>43364</c:v>
                </c:pt>
                <c:pt idx="143">
                  <c:v>43371</c:v>
                </c:pt>
                <c:pt idx="144">
                  <c:v>43378</c:v>
                </c:pt>
                <c:pt idx="145">
                  <c:v>43385</c:v>
                </c:pt>
                <c:pt idx="146">
                  <c:v>43392</c:v>
                </c:pt>
                <c:pt idx="147">
                  <c:v>43399</c:v>
                </c:pt>
                <c:pt idx="148">
                  <c:v>43406</c:v>
                </c:pt>
                <c:pt idx="149">
                  <c:v>43413</c:v>
                </c:pt>
                <c:pt idx="150">
                  <c:v>43420</c:v>
                </c:pt>
                <c:pt idx="151">
                  <c:v>43427</c:v>
                </c:pt>
                <c:pt idx="152">
                  <c:v>43434</c:v>
                </c:pt>
                <c:pt idx="153">
                  <c:v>43441</c:v>
                </c:pt>
                <c:pt idx="154">
                  <c:v>43448</c:v>
                </c:pt>
                <c:pt idx="155">
                  <c:v>43455</c:v>
                </c:pt>
                <c:pt idx="156">
                  <c:v>43462</c:v>
                </c:pt>
                <c:pt idx="157">
                  <c:v>43469</c:v>
                </c:pt>
                <c:pt idx="158">
                  <c:v>43476</c:v>
                </c:pt>
                <c:pt idx="159">
                  <c:v>43483</c:v>
                </c:pt>
                <c:pt idx="160">
                  <c:v>43490</c:v>
                </c:pt>
                <c:pt idx="161">
                  <c:v>43497</c:v>
                </c:pt>
                <c:pt idx="162">
                  <c:v>43504</c:v>
                </c:pt>
                <c:pt idx="163">
                  <c:v>43511</c:v>
                </c:pt>
                <c:pt idx="164">
                  <c:v>43518</c:v>
                </c:pt>
                <c:pt idx="165">
                  <c:v>43525</c:v>
                </c:pt>
                <c:pt idx="166">
                  <c:v>43532</c:v>
                </c:pt>
                <c:pt idx="167">
                  <c:v>43539</c:v>
                </c:pt>
                <c:pt idx="168">
                  <c:v>43546</c:v>
                </c:pt>
                <c:pt idx="169">
                  <c:v>43553</c:v>
                </c:pt>
                <c:pt idx="170">
                  <c:v>43560</c:v>
                </c:pt>
                <c:pt idx="171">
                  <c:v>43567</c:v>
                </c:pt>
                <c:pt idx="172">
                  <c:v>43574</c:v>
                </c:pt>
                <c:pt idx="173">
                  <c:v>43581</c:v>
                </c:pt>
                <c:pt idx="174">
                  <c:v>43588</c:v>
                </c:pt>
                <c:pt idx="175">
                  <c:v>43595</c:v>
                </c:pt>
                <c:pt idx="176">
                  <c:v>43602</c:v>
                </c:pt>
                <c:pt idx="177">
                  <c:v>43609</c:v>
                </c:pt>
                <c:pt idx="178">
                  <c:v>43616</c:v>
                </c:pt>
                <c:pt idx="179">
                  <c:v>43623</c:v>
                </c:pt>
                <c:pt idx="180">
                  <c:v>43630</c:v>
                </c:pt>
                <c:pt idx="181">
                  <c:v>43637</c:v>
                </c:pt>
                <c:pt idx="182">
                  <c:v>43644</c:v>
                </c:pt>
                <c:pt idx="183">
                  <c:v>43651</c:v>
                </c:pt>
                <c:pt idx="184">
                  <c:v>43658</c:v>
                </c:pt>
                <c:pt idx="185">
                  <c:v>43665</c:v>
                </c:pt>
                <c:pt idx="186">
                  <c:v>43672</c:v>
                </c:pt>
                <c:pt idx="187">
                  <c:v>43679</c:v>
                </c:pt>
                <c:pt idx="188">
                  <c:v>43686</c:v>
                </c:pt>
                <c:pt idx="189">
                  <c:v>43693</c:v>
                </c:pt>
                <c:pt idx="190">
                  <c:v>43700</c:v>
                </c:pt>
                <c:pt idx="191">
                  <c:v>43707</c:v>
                </c:pt>
                <c:pt idx="192">
                  <c:v>43714</c:v>
                </c:pt>
                <c:pt idx="193">
                  <c:v>43721</c:v>
                </c:pt>
                <c:pt idx="194">
                  <c:v>43728</c:v>
                </c:pt>
                <c:pt idx="195">
                  <c:v>43735</c:v>
                </c:pt>
                <c:pt idx="196">
                  <c:v>43742</c:v>
                </c:pt>
                <c:pt idx="197">
                  <c:v>43749</c:v>
                </c:pt>
                <c:pt idx="198">
                  <c:v>43756</c:v>
                </c:pt>
                <c:pt idx="199">
                  <c:v>43763</c:v>
                </c:pt>
                <c:pt idx="200">
                  <c:v>43770</c:v>
                </c:pt>
                <c:pt idx="201">
                  <c:v>43777</c:v>
                </c:pt>
                <c:pt idx="202">
                  <c:v>43784</c:v>
                </c:pt>
                <c:pt idx="203">
                  <c:v>43791</c:v>
                </c:pt>
                <c:pt idx="204">
                  <c:v>43798</c:v>
                </c:pt>
                <c:pt idx="205">
                  <c:v>43805</c:v>
                </c:pt>
                <c:pt idx="206">
                  <c:v>43812</c:v>
                </c:pt>
                <c:pt idx="207">
                  <c:v>43819</c:v>
                </c:pt>
                <c:pt idx="208">
                  <c:v>43826</c:v>
                </c:pt>
                <c:pt idx="209">
                  <c:v>43833</c:v>
                </c:pt>
                <c:pt idx="210">
                  <c:v>43840</c:v>
                </c:pt>
                <c:pt idx="211">
                  <c:v>43847</c:v>
                </c:pt>
                <c:pt idx="212">
                  <c:v>43854</c:v>
                </c:pt>
                <c:pt idx="213">
                  <c:v>43861</c:v>
                </c:pt>
                <c:pt idx="214">
                  <c:v>43868</c:v>
                </c:pt>
                <c:pt idx="215">
                  <c:v>43875</c:v>
                </c:pt>
                <c:pt idx="216">
                  <c:v>43882</c:v>
                </c:pt>
                <c:pt idx="217">
                  <c:v>43889</c:v>
                </c:pt>
                <c:pt idx="218">
                  <c:v>43896</c:v>
                </c:pt>
                <c:pt idx="219">
                  <c:v>43903</c:v>
                </c:pt>
                <c:pt idx="220">
                  <c:v>43910</c:v>
                </c:pt>
                <c:pt idx="221">
                  <c:v>43917</c:v>
                </c:pt>
                <c:pt idx="222">
                  <c:v>43924</c:v>
                </c:pt>
                <c:pt idx="223">
                  <c:v>43931</c:v>
                </c:pt>
                <c:pt idx="224">
                  <c:v>43938</c:v>
                </c:pt>
                <c:pt idx="225">
                  <c:v>43945</c:v>
                </c:pt>
                <c:pt idx="226">
                  <c:v>43952</c:v>
                </c:pt>
                <c:pt idx="227">
                  <c:v>43959</c:v>
                </c:pt>
                <c:pt idx="228">
                  <c:v>43966</c:v>
                </c:pt>
                <c:pt idx="229">
                  <c:v>43973</c:v>
                </c:pt>
                <c:pt idx="230">
                  <c:v>43980</c:v>
                </c:pt>
                <c:pt idx="231">
                  <c:v>43987</c:v>
                </c:pt>
                <c:pt idx="232">
                  <c:v>43994</c:v>
                </c:pt>
                <c:pt idx="233">
                  <c:v>44001</c:v>
                </c:pt>
                <c:pt idx="234">
                  <c:v>44008</c:v>
                </c:pt>
                <c:pt idx="235">
                  <c:v>44015</c:v>
                </c:pt>
                <c:pt idx="236">
                  <c:v>44022</c:v>
                </c:pt>
                <c:pt idx="237">
                  <c:v>44029</c:v>
                </c:pt>
                <c:pt idx="238">
                  <c:v>44036</c:v>
                </c:pt>
                <c:pt idx="239">
                  <c:v>44043</c:v>
                </c:pt>
                <c:pt idx="240">
                  <c:v>44050</c:v>
                </c:pt>
                <c:pt idx="241">
                  <c:v>44057</c:v>
                </c:pt>
                <c:pt idx="242">
                  <c:v>44064</c:v>
                </c:pt>
                <c:pt idx="243">
                  <c:v>44071</c:v>
                </c:pt>
                <c:pt idx="244">
                  <c:v>44078</c:v>
                </c:pt>
                <c:pt idx="245">
                  <c:v>44085</c:v>
                </c:pt>
                <c:pt idx="246">
                  <c:v>44092</c:v>
                </c:pt>
                <c:pt idx="247">
                  <c:v>44099</c:v>
                </c:pt>
                <c:pt idx="248">
                  <c:v>44106</c:v>
                </c:pt>
                <c:pt idx="249">
                  <c:v>44113</c:v>
                </c:pt>
                <c:pt idx="250">
                  <c:v>44120</c:v>
                </c:pt>
                <c:pt idx="251">
                  <c:v>44127</c:v>
                </c:pt>
                <c:pt idx="252">
                  <c:v>44134</c:v>
                </c:pt>
                <c:pt idx="253">
                  <c:v>44141</c:v>
                </c:pt>
                <c:pt idx="254">
                  <c:v>44148</c:v>
                </c:pt>
                <c:pt idx="255">
                  <c:v>44155</c:v>
                </c:pt>
                <c:pt idx="256">
                  <c:v>44162</c:v>
                </c:pt>
                <c:pt idx="257">
                  <c:v>44169</c:v>
                </c:pt>
                <c:pt idx="258">
                  <c:v>44176</c:v>
                </c:pt>
                <c:pt idx="259">
                  <c:v>44183</c:v>
                </c:pt>
                <c:pt idx="260">
                  <c:v>44190</c:v>
                </c:pt>
                <c:pt idx="261">
                  <c:v>44197</c:v>
                </c:pt>
                <c:pt idx="262">
                  <c:v>44204</c:v>
                </c:pt>
                <c:pt idx="263">
                  <c:v>44211</c:v>
                </c:pt>
                <c:pt idx="264">
                  <c:v>44218</c:v>
                </c:pt>
                <c:pt idx="265">
                  <c:v>44225</c:v>
                </c:pt>
                <c:pt idx="266">
                  <c:v>44232</c:v>
                </c:pt>
                <c:pt idx="267">
                  <c:v>44239</c:v>
                </c:pt>
                <c:pt idx="268">
                  <c:v>44246</c:v>
                </c:pt>
                <c:pt idx="269">
                  <c:v>44253</c:v>
                </c:pt>
                <c:pt idx="270">
                  <c:v>44260</c:v>
                </c:pt>
                <c:pt idx="271">
                  <c:v>44267</c:v>
                </c:pt>
                <c:pt idx="272">
                  <c:v>44274</c:v>
                </c:pt>
                <c:pt idx="273">
                  <c:v>44281</c:v>
                </c:pt>
                <c:pt idx="274">
                  <c:v>44288</c:v>
                </c:pt>
                <c:pt idx="275">
                  <c:v>44295</c:v>
                </c:pt>
                <c:pt idx="276">
                  <c:v>44302</c:v>
                </c:pt>
                <c:pt idx="277">
                  <c:v>44309</c:v>
                </c:pt>
                <c:pt idx="278">
                  <c:v>44316</c:v>
                </c:pt>
                <c:pt idx="279">
                  <c:v>44323</c:v>
                </c:pt>
                <c:pt idx="280">
                  <c:v>44330</c:v>
                </c:pt>
                <c:pt idx="281">
                  <c:v>44337</c:v>
                </c:pt>
                <c:pt idx="282">
                  <c:v>44344</c:v>
                </c:pt>
                <c:pt idx="283">
                  <c:v>44351</c:v>
                </c:pt>
                <c:pt idx="284">
                  <c:v>44358</c:v>
                </c:pt>
                <c:pt idx="285">
                  <c:v>44365</c:v>
                </c:pt>
                <c:pt idx="286">
                  <c:v>44372</c:v>
                </c:pt>
                <c:pt idx="287">
                  <c:v>44379</c:v>
                </c:pt>
                <c:pt idx="288">
                  <c:v>44386</c:v>
                </c:pt>
                <c:pt idx="289">
                  <c:v>44393</c:v>
                </c:pt>
                <c:pt idx="290">
                  <c:v>44400</c:v>
                </c:pt>
                <c:pt idx="291">
                  <c:v>44407</c:v>
                </c:pt>
                <c:pt idx="292">
                  <c:v>44414</c:v>
                </c:pt>
                <c:pt idx="293">
                  <c:v>44421</c:v>
                </c:pt>
                <c:pt idx="294">
                  <c:v>44428</c:v>
                </c:pt>
                <c:pt idx="295">
                  <c:v>44435</c:v>
                </c:pt>
                <c:pt idx="296">
                  <c:v>44442</c:v>
                </c:pt>
                <c:pt idx="297">
                  <c:v>44449</c:v>
                </c:pt>
                <c:pt idx="298">
                  <c:v>44456</c:v>
                </c:pt>
                <c:pt idx="299">
                  <c:v>44463</c:v>
                </c:pt>
                <c:pt idx="300">
                  <c:v>44470</c:v>
                </c:pt>
                <c:pt idx="301">
                  <c:v>44477</c:v>
                </c:pt>
                <c:pt idx="302">
                  <c:v>44484</c:v>
                </c:pt>
                <c:pt idx="303">
                  <c:v>44491</c:v>
                </c:pt>
                <c:pt idx="304">
                  <c:v>44498</c:v>
                </c:pt>
                <c:pt idx="305">
                  <c:v>44505</c:v>
                </c:pt>
                <c:pt idx="306">
                  <c:v>44512</c:v>
                </c:pt>
                <c:pt idx="307">
                  <c:v>44519</c:v>
                </c:pt>
                <c:pt idx="308">
                  <c:v>44526</c:v>
                </c:pt>
                <c:pt idx="309">
                  <c:v>44533</c:v>
                </c:pt>
                <c:pt idx="310">
                  <c:v>44540</c:v>
                </c:pt>
                <c:pt idx="311">
                  <c:v>44547</c:v>
                </c:pt>
                <c:pt idx="312">
                  <c:v>44554</c:v>
                </c:pt>
                <c:pt idx="313">
                  <c:v>44561</c:v>
                </c:pt>
                <c:pt idx="314">
                  <c:v>44568</c:v>
                </c:pt>
                <c:pt idx="315">
                  <c:v>44575</c:v>
                </c:pt>
                <c:pt idx="316">
                  <c:v>44582</c:v>
                </c:pt>
                <c:pt idx="317">
                  <c:v>44589</c:v>
                </c:pt>
                <c:pt idx="318">
                  <c:v>44596</c:v>
                </c:pt>
                <c:pt idx="319">
                  <c:v>44603</c:v>
                </c:pt>
                <c:pt idx="320">
                  <c:v>44610</c:v>
                </c:pt>
                <c:pt idx="321">
                  <c:v>44617</c:v>
                </c:pt>
                <c:pt idx="322">
                  <c:v>44624</c:v>
                </c:pt>
                <c:pt idx="323">
                  <c:v>44631</c:v>
                </c:pt>
                <c:pt idx="324">
                  <c:v>44638</c:v>
                </c:pt>
                <c:pt idx="325">
                  <c:v>44645</c:v>
                </c:pt>
                <c:pt idx="326">
                  <c:v>44652</c:v>
                </c:pt>
                <c:pt idx="327">
                  <c:v>44659</c:v>
                </c:pt>
                <c:pt idx="328">
                  <c:v>44666</c:v>
                </c:pt>
                <c:pt idx="329">
                  <c:v>44673</c:v>
                </c:pt>
                <c:pt idx="330">
                  <c:v>44680</c:v>
                </c:pt>
                <c:pt idx="331">
                  <c:v>44687</c:v>
                </c:pt>
                <c:pt idx="332">
                  <c:v>44694</c:v>
                </c:pt>
                <c:pt idx="333">
                  <c:v>44701</c:v>
                </c:pt>
                <c:pt idx="334">
                  <c:v>44708</c:v>
                </c:pt>
                <c:pt idx="335">
                  <c:v>44715</c:v>
                </c:pt>
                <c:pt idx="336">
                  <c:v>44722</c:v>
                </c:pt>
                <c:pt idx="337">
                  <c:v>44729</c:v>
                </c:pt>
                <c:pt idx="338">
                  <c:v>44736</c:v>
                </c:pt>
                <c:pt idx="339">
                  <c:v>44743</c:v>
                </c:pt>
                <c:pt idx="340">
                  <c:v>44750</c:v>
                </c:pt>
                <c:pt idx="341">
                  <c:v>44757</c:v>
                </c:pt>
                <c:pt idx="342">
                  <c:v>44764</c:v>
                </c:pt>
                <c:pt idx="343">
                  <c:v>44771</c:v>
                </c:pt>
                <c:pt idx="344">
                  <c:v>44778</c:v>
                </c:pt>
                <c:pt idx="345">
                  <c:v>44785</c:v>
                </c:pt>
                <c:pt idx="346">
                  <c:v>44792</c:v>
                </c:pt>
                <c:pt idx="347">
                  <c:v>44799</c:v>
                </c:pt>
                <c:pt idx="348">
                  <c:v>44806</c:v>
                </c:pt>
                <c:pt idx="349">
                  <c:v>44813</c:v>
                </c:pt>
                <c:pt idx="350">
                  <c:v>44820</c:v>
                </c:pt>
                <c:pt idx="351">
                  <c:v>44827</c:v>
                </c:pt>
                <c:pt idx="352">
                  <c:v>44834</c:v>
                </c:pt>
                <c:pt idx="353">
                  <c:v>44841</c:v>
                </c:pt>
                <c:pt idx="354">
                  <c:v>44848</c:v>
                </c:pt>
                <c:pt idx="355">
                  <c:v>44855</c:v>
                </c:pt>
                <c:pt idx="356">
                  <c:v>44862</c:v>
                </c:pt>
                <c:pt idx="357">
                  <c:v>44869</c:v>
                </c:pt>
                <c:pt idx="358">
                  <c:v>44876</c:v>
                </c:pt>
                <c:pt idx="359">
                  <c:v>44883</c:v>
                </c:pt>
                <c:pt idx="360">
                  <c:v>44890</c:v>
                </c:pt>
                <c:pt idx="361">
                  <c:v>44897</c:v>
                </c:pt>
                <c:pt idx="362">
                  <c:v>44904</c:v>
                </c:pt>
                <c:pt idx="363">
                  <c:v>44911</c:v>
                </c:pt>
                <c:pt idx="364">
                  <c:v>44918</c:v>
                </c:pt>
                <c:pt idx="365">
                  <c:v>44925</c:v>
                </c:pt>
                <c:pt idx="366">
                  <c:v>44932</c:v>
                </c:pt>
                <c:pt idx="367">
                  <c:v>44939</c:v>
                </c:pt>
                <c:pt idx="368">
                  <c:v>44946</c:v>
                </c:pt>
                <c:pt idx="369">
                  <c:v>44953</c:v>
                </c:pt>
                <c:pt idx="370">
                  <c:v>44960</c:v>
                </c:pt>
                <c:pt idx="371">
                  <c:v>44967</c:v>
                </c:pt>
                <c:pt idx="372">
                  <c:v>44974</c:v>
                </c:pt>
                <c:pt idx="373">
                  <c:v>44981</c:v>
                </c:pt>
                <c:pt idx="374">
                  <c:v>44988</c:v>
                </c:pt>
                <c:pt idx="375">
                  <c:v>44995</c:v>
                </c:pt>
                <c:pt idx="376">
                  <c:v>45002</c:v>
                </c:pt>
                <c:pt idx="377">
                  <c:v>45009</c:v>
                </c:pt>
                <c:pt idx="378">
                  <c:v>45016</c:v>
                </c:pt>
                <c:pt idx="379">
                  <c:v>45023</c:v>
                </c:pt>
                <c:pt idx="380">
                  <c:v>45030</c:v>
                </c:pt>
                <c:pt idx="381">
                  <c:v>45037</c:v>
                </c:pt>
                <c:pt idx="382">
                  <c:v>45044</c:v>
                </c:pt>
                <c:pt idx="383">
                  <c:v>45051</c:v>
                </c:pt>
                <c:pt idx="384">
                  <c:v>45058</c:v>
                </c:pt>
                <c:pt idx="385">
                  <c:v>45065</c:v>
                </c:pt>
                <c:pt idx="386">
                  <c:v>45072</c:v>
                </c:pt>
                <c:pt idx="387">
                  <c:v>45079</c:v>
                </c:pt>
                <c:pt idx="388">
                  <c:v>45086</c:v>
                </c:pt>
                <c:pt idx="389">
                  <c:v>45093</c:v>
                </c:pt>
                <c:pt idx="390">
                  <c:v>45100</c:v>
                </c:pt>
                <c:pt idx="391">
                  <c:v>45107</c:v>
                </c:pt>
                <c:pt idx="392">
                  <c:v>45114</c:v>
                </c:pt>
                <c:pt idx="393">
                  <c:v>45121</c:v>
                </c:pt>
                <c:pt idx="394">
                  <c:v>45128</c:v>
                </c:pt>
                <c:pt idx="395">
                  <c:v>45135</c:v>
                </c:pt>
                <c:pt idx="396">
                  <c:v>45142</c:v>
                </c:pt>
                <c:pt idx="397">
                  <c:v>45149</c:v>
                </c:pt>
                <c:pt idx="398">
                  <c:v>45156</c:v>
                </c:pt>
                <c:pt idx="399">
                  <c:v>45163</c:v>
                </c:pt>
                <c:pt idx="400">
                  <c:v>45170</c:v>
                </c:pt>
                <c:pt idx="401">
                  <c:v>45177</c:v>
                </c:pt>
                <c:pt idx="402">
                  <c:v>45184</c:v>
                </c:pt>
                <c:pt idx="403">
                  <c:v>45191</c:v>
                </c:pt>
                <c:pt idx="404">
                  <c:v>45198</c:v>
                </c:pt>
                <c:pt idx="405">
                  <c:v>45205</c:v>
                </c:pt>
                <c:pt idx="406">
                  <c:v>45212</c:v>
                </c:pt>
                <c:pt idx="407">
                  <c:v>45219</c:v>
                </c:pt>
                <c:pt idx="408">
                  <c:v>45226</c:v>
                </c:pt>
                <c:pt idx="409">
                  <c:v>45233</c:v>
                </c:pt>
                <c:pt idx="410">
                  <c:v>45240</c:v>
                </c:pt>
                <c:pt idx="411">
                  <c:v>45247</c:v>
                </c:pt>
                <c:pt idx="412">
                  <c:v>45254</c:v>
                </c:pt>
                <c:pt idx="413">
                  <c:v>45261</c:v>
                </c:pt>
                <c:pt idx="414">
                  <c:v>45268</c:v>
                </c:pt>
                <c:pt idx="415">
                  <c:v>45275</c:v>
                </c:pt>
                <c:pt idx="416">
                  <c:v>45282</c:v>
                </c:pt>
                <c:pt idx="417">
                  <c:v>45289</c:v>
                </c:pt>
                <c:pt idx="418">
                  <c:v>45296</c:v>
                </c:pt>
                <c:pt idx="419">
                  <c:v>45303</c:v>
                </c:pt>
                <c:pt idx="420">
                  <c:v>45310</c:v>
                </c:pt>
                <c:pt idx="421">
                  <c:v>45317</c:v>
                </c:pt>
                <c:pt idx="422">
                  <c:v>45324</c:v>
                </c:pt>
                <c:pt idx="423">
                  <c:v>45331</c:v>
                </c:pt>
                <c:pt idx="424">
                  <c:v>45338</c:v>
                </c:pt>
                <c:pt idx="425">
                  <c:v>45345</c:v>
                </c:pt>
                <c:pt idx="426">
                  <c:v>45352</c:v>
                </c:pt>
                <c:pt idx="427">
                  <c:v>45359</c:v>
                </c:pt>
                <c:pt idx="428">
                  <c:v>45366</c:v>
                </c:pt>
                <c:pt idx="429">
                  <c:v>45373</c:v>
                </c:pt>
                <c:pt idx="430">
                  <c:v>45380</c:v>
                </c:pt>
                <c:pt idx="431">
                  <c:v>45387</c:v>
                </c:pt>
                <c:pt idx="432">
                  <c:v>45394</c:v>
                </c:pt>
                <c:pt idx="433">
                  <c:v>45401</c:v>
                </c:pt>
                <c:pt idx="434">
                  <c:v>45408</c:v>
                </c:pt>
                <c:pt idx="435">
                  <c:v>45415</c:v>
                </c:pt>
                <c:pt idx="436">
                  <c:v>45422</c:v>
                </c:pt>
                <c:pt idx="437">
                  <c:v>45429</c:v>
                </c:pt>
                <c:pt idx="438">
                  <c:v>45436</c:v>
                </c:pt>
                <c:pt idx="439">
                  <c:v>45443</c:v>
                </c:pt>
                <c:pt idx="440">
                  <c:v>45450</c:v>
                </c:pt>
                <c:pt idx="441">
                  <c:v>45457</c:v>
                </c:pt>
                <c:pt idx="442">
                  <c:v>45464</c:v>
                </c:pt>
                <c:pt idx="443">
                  <c:v>45471</c:v>
                </c:pt>
                <c:pt idx="444">
                  <c:v>45478</c:v>
                </c:pt>
                <c:pt idx="445">
                  <c:v>45485</c:v>
                </c:pt>
                <c:pt idx="446">
                  <c:v>45492</c:v>
                </c:pt>
                <c:pt idx="447">
                  <c:v>45499</c:v>
                </c:pt>
                <c:pt idx="448">
                  <c:v>45506</c:v>
                </c:pt>
                <c:pt idx="449">
                  <c:v>45513</c:v>
                </c:pt>
                <c:pt idx="450">
                  <c:v>45520</c:v>
                </c:pt>
                <c:pt idx="451">
                  <c:v>45527</c:v>
                </c:pt>
                <c:pt idx="452">
                  <c:v>45534</c:v>
                </c:pt>
                <c:pt idx="453">
                  <c:v>45541</c:v>
                </c:pt>
                <c:pt idx="454">
                  <c:v>45548</c:v>
                </c:pt>
                <c:pt idx="455">
                  <c:v>45555</c:v>
                </c:pt>
                <c:pt idx="456">
                  <c:v>45562</c:v>
                </c:pt>
                <c:pt idx="457">
                  <c:v>45569</c:v>
                </c:pt>
                <c:pt idx="458">
                  <c:v>45576</c:v>
                </c:pt>
                <c:pt idx="459">
                  <c:v>45583</c:v>
                </c:pt>
                <c:pt idx="460">
                  <c:v>45590</c:v>
                </c:pt>
                <c:pt idx="461">
                  <c:v>45597</c:v>
                </c:pt>
                <c:pt idx="462">
                  <c:v>45604</c:v>
                </c:pt>
                <c:pt idx="463">
                  <c:v>45611</c:v>
                </c:pt>
                <c:pt idx="464">
                  <c:v>45618</c:v>
                </c:pt>
                <c:pt idx="465">
                  <c:v>45625</c:v>
                </c:pt>
                <c:pt idx="466">
                  <c:v>45632</c:v>
                </c:pt>
                <c:pt idx="467">
                  <c:v>45639</c:v>
                </c:pt>
                <c:pt idx="468">
                  <c:v>45646</c:v>
                </c:pt>
                <c:pt idx="469">
                  <c:v>45653</c:v>
                </c:pt>
                <c:pt idx="470">
                  <c:v>45660</c:v>
                </c:pt>
                <c:pt idx="471">
                  <c:v>45667</c:v>
                </c:pt>
                <c:pt idx="472">
                  <c:v>45674</c:v>
                </c:pt>
                <c:pt idx="473">
                  <c:v>45681</c:v>
                </c:pt>
                <c:pt idx="474">
                  <c:v>45688</c:v>
                </c:pt>
                <c:pt idx="475">
                  <c:v>45695</c:v>
                </c:pt>
                <c:pt idx="476">
                  <c:v>45702</c:v>
                </c:pt>
                <c:pt idx="477">
                  <c:v>45709</c:v>
                </c:pt>
                <c:pt idx="478">
                  <c:v>45716</c:v>
                </c:pt>
                <c:pt idx="479">
                  <c:v>45723</c:v>
                </c:pt>
                <c:pt idx="480">
                  <c:v>45730</c:v>
                </c:pt>
                <c:pt idx="481">
                  <c:v>45737</c:v>
                </c:pt>
                <c:pt idx="482">
                  <c:v>45744</c:v>
                </c:pt>
                <c:pt idx="483">
                  <c:v>45751</c:v>
                </c:pt>
                <c:pt idx="484">
                  <c:v>45758</c:v>
                </c:pt>
                <c:pt idx="485">
                  <c:v>45765</c:v>
                </c:pt>
                <c:pt idx="486">
                  <c:v>45772</c:v>
                </c:pt>
                <c:pt idx="487">
                  <c:v>45779</c:v>
                </c:pt>
                <c:pt idx="488">
                  <c:v>45786</c:v>
                </c:pt>
                <c:pt idx="489">
                  <c:v>45793</c:v>
                </c:pt>
                <c:pt idx="490">
                  <c:v>45800</c:v>
                </c:pt>
                <c:pt idx="491">
                  <c:v>45807</c:v>
                </c:pt>
                <c:pt idx="492">
                  <c:v>45814</c:v>
                </c:pt>
                <c:pt idx="493">
                  <c:v>45821</c:v>
                </c:pt>
                <c:pt idx="494">
                  <c:v>45828</c:v>
                </c:pt>
                <c:pt idx="495">
                  <c:v>45835</c:v>
                </c:pt>
                <c:pt idx="496">
                  <c:v>45842</c:v>
                </c:pt>
                <c:pt idx="497">
                  <c:v>45849</c:v>
                </c:pt>
                <c:pt idx="498">
                  <c:v>45856</c:v>
                </c:pt>
                <c:pt idx="499">
                  <c:v>45863</c:v>
                </c:pt>
                <c:pt idx="500">
                  <c:v>45870</c:v>
                </c:pt>
                <c:pt idx="501">
                  <c:v>45877</c:v>
                </c:pt>
                <c:pt idx="502">
                  <c:v>45884</c:v>
                </c:pt>
                <c:pt idx="503">
                  <c:v>45891</c:v>
                </c:pt>
                <c:pt idx="504">
                  <c:v>45898</c:v>
                </c:pt>
                <c:pt idx="505">
                  <c:v>45905</c:v>
                </c:pt>
                <c:pt idx="506">
                  <c:v>45912</c:v>
                </c:pt>
                <c:pt idx="507">
                  <c:v>45919</c:v>
                </c:pt>
                <c:pt idx="508">
                  <c:v>45926</c:v>
                </c:pt>
                <c:pt idx="509">
                  <c:v>45933</c:v>
                </c:pt>
                <c:pt idx="510">
                  <c:v>45940</c:v>
                </c:pt>
                <c:pt idx="511">
                  <c:v>45947</c:v>
                </c:pt>
                <c:pt idx="512">
                  <c:v>45954</c:v>
                </c:pt>
                <c:pt idx="513">
                  <c:v>45961</c:v>
                </c:pt>
                <c:pt idx="514">
                  <c:v>45968</c:v>
                </c:pt>
                <c:pt idx="515">
                  <c:v>45975</c:v>
                </c:pt>
                <c:pt idx="516">
                  <c:v>45982</c:v>
                </c:pt>
                <c:pt idx="517">
                  <c:v>45989</c:v>
                </c:pt>
                <c:pt idx="518">
                  <c:v>45996</c:v>
                </c:pt>
                <c:pt idx="519">
                  <c:v>46003</c:v>
                </c:pt>
                <c:pt idx="520">
                  <c:v>46010</c:v>
                </c:pt>
                <c:pt idx="521">
                  <c:v>46017</c:v>
                </c:pt>
                <c:pt idx="522">
                  <c:v>46024</c:v>
                </c:pt>
                <c:pt idx="523">
                  <c:v>46031</c:v>
                </c:pt>
                <c:pt idx="524">
                  <c:v>46038</c:v>
                </c:pt>
                <c:pt idx="525">
                  <c:v>46045</c:v>
                </c:pt>
                <c:pt idx="526">
                  <c:v>46052</c:v>
                </c:pt>
                <c:pt idx="527">
                  <c:v>46059</c:v>
                </c:pt>
                <c:pt idx="528">
                  <c:v>46066</c:v>
                </c:pt>
                <c:pt idx="529">
                  <c:v>46073</c:v>
                </c:pt>
                <c:pt idx="530">
                  <c:v>46080</c:v>
                </c:pt>
                <c:pt idx="531">
                  <c:v>46087</c:v>
                </c:pt>
                <c:pt idx="532">
                  <c:v>46094</c:v>
                </c:pt>
                <c:pt idx="533">
                  <c:v>46101</c:v>
                </c:pt>
                <c:pt idx="534">
                  <c:v>46108</c:v>
                </c:pt>
                <c:pt idx="535">
                  <c:v>46115</c:v>
                </c:pt>
                <c:pt idx="536">
                  <c:v>46122</c:v>
                </c:pt>
                <c:pt idx="537">
                  <c:v>46129</c:v>
                </c:pt>
                <c:pt idx="538">
                  <c:v>46136</c:v>
                </c:pt>
                <c:pt idx="539">
                  <c:v>46143</c:v>
                </c:pt>
                <c:pt idx="540">
                  <c:v>46150</c:v>
                </c:pt>
                <c:pt idx="541">
                  <c:v>46157</c:v>
                </c:pt>
                <c:pt idx="542">
                  <c:v>46164</c:v>
                </c:pt>
                <c:pt idx="543">
                  <c:v>46171</c:v>
                </c:pt>
                <c:pt idx="544">
                  <c:v>46178</c:v>
                </c:pt>
                <c:pt idx="545">
                  <c:v>46185</c:v>
                </c:pt>
                <c:pt idx="546">
                  <c:v>46192</c:v>
                </c:pt>
                <c:pt idx="547">
                  <c:v>46199</c:v>
                </c:pt>
                <c:pt idx="548">
                  <c:v>46206</c:v>
                </c:pt>
                <c:pt idx="549">
                  <c:v>46213</c:v>
                </c:pt>
                <c:pt idx="550">
                  <c:v>46220</c:v>
                </c:pt>
                <c:pt idx="551">
                  <c:v>46227</c:v>
                </c:pt>
                <c:pt idx="552">
                  <c:v>46234</c:v>
                </c:pt>
                <c:pt idx="553">
                  <c:v>46241</c:v>
                </c:pt>
                <c:pt idx="554">
                  <c:v>46248</c:v>
                </c:pt>
                <c:pt idx="555">
                  <c:v>46255</c:v>
                </c:pt>
                <c:pt idx="556">
                  <c:v>46262</c:v>
                </c:pt>
                <c:pt idx="557">
                  <c:v>46269</c:v>
                </c:pt>
                <c:pt idx="558">
                  <c:v>46276</c:v>
                </c:pt>
                <c:pt idx="559">
                  <c:v>46283</c:v>
                </c:pt>
                <c:pt idx="560">
                  <c:v>46290</c:v>
                </c:pt>
                <c:pt idx="561">
                  <c:v>46297</c:v>
                </c:pt>
                <c:pt idx="562">
                  <c:v>46304</c:v>
                </c:pt>
                <c:pt idx="563">
                  <c:v>46311</c:v>
                </c:pt>
                <c:pt idx="564">
                  <c:v>46318</c:v>
                </c:pt>
                <c:pt idx="565">
                  <c:v>46325</c:v>
                </c:pt>
                <c:pt idx="566">
                  <c:v>46332</c:v>
                </c:pt>
                <c:pt idx="567">
                  <c:v>46339</c:v>
                </c:pt>
                <c:pt idx="568">
                  <c:v>46346</c:v>
                </c:pt>
                <c:pt idx="569">
                  <c:v>46353</c:v>
                </c:pt>
                <c:pt idx="570">
                  <c:v>46360</c:v>
                </c:pt>
                <c:pt idx="571">
                  <c:v>46367</c:v>
                </c:pt>
                <c:pt idx="572">
                  <c:v>46374</c:v>
                </c:pt>
                <c:pt idx="573">
                  <c:v>46381</c:v>
                </c:pt>
              </c:numCache>
            </c:numRef>
          </c:cat>
          <c:val>
            <c:numRef>
              <c:f>'[중립금리 논쟁.xlsx]Sheet1'!$P$842:$P$1415</c:f>
              <c:numCache>
                <c:formatCode>General</c:formatCode>
                <c:ptCount val="574"/>
                <c:pt idx="451">
                  <c:v>5.5</c:v>
                </c:pt>
                <c:pt idx="452">
                  <c:v>5.5</c:v>
                </c:pt>
                <c:pt idx="453">
                  <c:v>5.5</c:v>
                </c:pt>
                <c:pt idx="454">
                  <c:v>5.5</c:v>
                </c:pt>
                <c:pt idx="455">
                  <c:v>5</c:v>
                </c:pt>
                <c:pt idx="456">
                  <c:v>5</c:v>
                </c:pt>
                <c:pt idx="457">
                  <c:v>5</c:v>
                </c:pt>
                <c:pt idx="458">
                  <c:v>5</c:v>
                </c:pt>
                <c:pt idx="459">
                  <c:v>5</c:v>
                </c:pt>
                <c:pt idx="460">
                  <c:v>5</c:v>
                </c:pt>
                <c:pt idx="461">
                  <c:v>5</c:v>
                </c:pt>
                <c:pt idx="462">
                  <c:v>4.75</c:v>
                </c:pt>
                <c:pt idx="463">
                  <c:v>4.75</c:v>
                </c:pt>
                <c:pt idx="464">
                  <c:v>4.75</c:v>
                </c:pt>
                <c:pt idx="465">
                  <c:v>4.75</c:v>
                </c:pt>
                <c:pt idx="466">
                  <c:v>4.75</c:v>
                </c:pt>
                <c:pt idx="467">
                  <c:v>4.75</c:v>
                </c:pt>
                <c:pt idx="468">
                  <c:v>4.5</c:v>
                </c:pt>
                <c:pt idx="469">
                  <c:v>4.5</c:v>
                </c:pt>
                <c:pt idx="470">
                  <c:v>4.5</c:v>
                </c:pt>
                <c:pt idx="471">
                  <c:v>4.5</c:v>
                </c:pt>
                <c:pt idx="472">
                  <c:v>4.5</c:v>
                </c:pt>
                <c:pt idx="473">
                  <c:v>4.5</c:v>
                </c:pt>
                <c:pt idx="474">
                  <c:v>4.5</c:v>
                </c:pt>
                <c:pt idx="475">
                  <c:v>4.25</c:v>
                </c:pt>
                <c:pt idx="476">
                  <c:v>4.25</c:v>
                </c:pt>
                <c:pt idx="477">
                  <c:v>4.25</c:v>
                </c:pt>
                <c:pt idx="478">
                  <c:v>4.25</c:v>
                </c:pt>
                <c:pt idx="479">
                  <c:v>4.25</c:v>
                </c:pt>
                <c:pt idx="480">
                  <c:v>4.25</c:v>
                </c:pt>
                <c:pt idx="481">
                  <c:v>4</c:v>
                </c:pt>
                <c:pt idx="482">
                  <c:v>4</c:v>
                </c:pt>
                <c:pt idx="483">
                  <c:v>4</c:v>
                </c:pt>
                <c:pt idx="484">
                  <c:v>4</c:v>
                </c:pt>
                <c:pt idx="485">
                  <c:v>4</c:v>
                </c:pt>
                <c:pt idx="486">
                  <c:v>4</c:v>
                </c:pt>
                <c:pt idx="487">
                  <c:v>4</c:v>
                </c:pt>
                <c:pt idx="488">
                  <c:v>4</c:v>
                </c:pt>
                <c:pt idx="489">
                  <c:v>4</c:v>
                </c:pt>
                <c:pt idx="490">
                  <c:v>4</c:v>
                </c:pt>
                <c:pt idx="491">
                  <c:v>4</c:v>
                </c:pt>
                <c:pt idx="492">
                  <c:v>4</c:v>
                </c:pt>
                <c:pt idx="493">
                  <c:v>4</c:v>
                </c:pt>
                <c:pt idx="494">
                  <c:v>3.75</c:v>
                </c:pt>
                <c:pt idx="495">
                  <c:v>3.75</c:v>
                </c:pt>
                <c:pt idx="496">
                  <c:v>3.75</c:v>
                </c:pt>
                <c:pt idx="497">
                  <c:v>3.75</c:v>
                </c:pt>
                <c:pt idx="498">
                  <c:v>3.75</c:v>
                </c:pt>
                <c:pt idx="499">
                  <c:v>3.75</c:v>
                </c:pt>
                <c:pt idx="500">
                  <c:v>3.75</c:v>
                </c:pt>
                <c:pt idx="501">
                  <c:v>3.75</c:v>
                </c:pt>
                <c:pt idx="502">
                  <c:v>3.75</c:v>
                </c:pt>
                <c:pt idx="503">
                  <c:v>3.75</c:v>
                </c:pt>
                <c:pt idx="504">
                  <c:v>3.75</c:v>
                </c:pt>
                <c:pt idx="505">
                  <c:v>3.75</c:v>
                </c:pt>
                <c:pt idx="506">
                  <c:v>3.5</c:v>
                </c:pt>
                <c:pt idx="507">
                  <c:v>3.5</c:v>
                </c:pt>
                <c:pt idx="508">
                  <c:v>3.5</c:v>
                </c:pt>
                <c:pt idx="509">
                  <c:v>3.5</c:v>
                </c:pt>
                <c:pt idx="510">
                  <c:v>3.5</c:v>
                </c:pt>
                <c:pt idx="511">
                  <c:v>3.5</c:v>
                </c:pt>
                <c:pt idx="512">
                  <c:v>3.5</c:v>
                </c:pt>
                <c:pt idx="513">
                  <c:v>3.5</c:v>
                </c:pt>
                <c:pt idx="514">
                  <c:v>3.5</c:v>
                </c:pt>
                <c:pt idx="515">
                  <c:v>3.5</c:v>
                </c:pt>
                <c:pt idx="516">
                  <c:v>3.5</c:v>
                </c:pt>
                <c:pt idx="517">
                  <c:v>3.5</c:v>
                </c:pt>
                <c:pt idx="518">
                  <c:v>3.5</c:v>
                </c:pt>
                <c:pt idx="519">
                  <c:v>3.5</c:v>
                </c:pt>
                <c:pt idx="520">
                  <c:v>3.5</c:v>
                </c:pt>
                <c:pt idx="521">
                  <c:v>3.5</c:v>
                </c:pt>
                <c:pt idx="522">
                  <c:v>3.5</c:v>
                </c:pt>
                <c:pt idx="523">
                  <c:v>3.5</c:v>
                </c:pt>
                <c:pt idx="524">
                  <c:v>3.5</c:v>
                </c:pt>
                <c:pt idx="525">
                  <c:v>3.5</c:v>
                </c:pt>
                <c:pt idx="526">
                  <c:v>3.5</c:v>
                </c:pt>
                <c:pt idx="527">
                  <c:v>3.5</c:v>
                </c:pt>
                <c:pt idx="528">
                  <c:v>3.5</c:v>
                </c:pt>
                <c:pt idx="529">
                  <c:v>3.5</c:v>
                </c:pt>
                <c:pt idx="530">
                  <c:v>3.5</c:v>
                </c:pt>
                <c:pt idx="531">
                  <c:v>3.5</c:v>
                </c:pt>
                <c:pt idx="532">
                  <c:v>3.25</c:v>
                </c:pt>
                <c:pt idx="533">
                  <c:v>3.25</c:v>
                </c:pt>
                <c:pt idx="534">
                  <c:v>3.25</c:v>
                </c:pt>
                <c:pt idx="535">
                  <c:v>3.25</c:v>
                </c:pt>
                <c:pt idx="536">
                  <c:v>3.25</c:v>
                </c:pt>
                <c:pt idx="537">
                  <c:v>3.25</c:v>
                </c:pt>
                <c:pt idx="538">
                  <c:v>3.25</c:v>
                </c:pt>
                <c:pt idx="539">
                  <c:v>3.25</c:v>
                </c:pt>
                <c:pt idx="540">
                  <c:v>3.25</c:v>
                </c:pt>
                <c:pt idx="541">
                  <c:v>3.25</c:v>
                </c:pt>
                <c:pt idx="542">
                  <c:v>3.25</c:v>
                </c:pt>
                <c:pt idx="543">
                  <c:v>3.25</c:v>
                </c:pt>
                <c:pt idx="544">
                  <c:v>3.25</c:v>
                </c:pt>
                <c:pt idx="545">
                  <c:v>3.25</c:v>
                </c:pt>
                <c:pt idx="546">
                  <c:v>3</c:v>
                </c:pt>
                <c:pt idx="547">
                  <c:v>3</c:v>
                </c:pt>
                <c:pt idx="548">
                  <c:v>3</c:v>
                </c:pt>
                <c:pt idx="549">
                  <c:v>3</c:v>
                </c:pt>
                <c:pt idx="550">
                  <c:v>3</c:v>
                </c:pt>
                <c:pt idx="551">
                  <c:v>3</c:v>
                </c:pt>
                <c:pt idx="552">
                  <c:v>3</c:v>
                </c:pt>
                <c:pt idx="553">
                  <c:v>3</c:v>
                </c:pt>
                <c:pt idx="554">
                  <c:v>3</c:v>
                </c:pt>
                <c:pt idx="555">
                  <c:v>3</c:v>
                </c:pt>
                <c:pt idx="556">
                  <c:v>3</c:v>
                </c:pt>
                <c:pt idx="557">
                  <c:v>3</c:v>
                </c:pt>
                <c:pt idx="558">
                  <c:v>3</c:v>
                </c:pt>
                <c:pt idx="559">
                  <c:v>3</c:v>
                </c:pt>
                <c:pt idx="560">
                  <c:v>3</c:v>
                </c:pt>
                <c:pt idx="561">
                  <c:v>3</c:v>
                </c:pt>
                <c:pt idx="562">
                  <c:v>3</c:v>
                </c:pt>
                <c:pt idx="563">
                  <c:v>3</c:v>
                </c:pt>
                <c:pt idx="564">
                  <c:v>3</c:v>
                </c:pt>
                <c:pt idx="565">
                  <c:v>3</c:v>
                </c:pt>
                <c:pt idx="566">
                  <c:v>3</c:v>
                </c:pt>
                <c:pt idx="567">
                  <c:v>3</c:v>
                </c:pt>
                <c:pt idx="568">
                  <c:v>3</c:v>
                </c:pt>
                <c:pt idx="569">
                  <c:v>3</c:v>
                </c:pt>
                <c:pt idx="570">
                  <c:v>3</c:v>
                </c:pt>
                <c:pt idx="571">
                  <c:v>3</c:v>
                </c:pt>
                <c:pt idx="572">
                  <c:v>3</c:v>
                </c:pt>
                <c:pt idx="573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E09F-4DF9-BE74-2C695A196EA8}"/>
            </c:ext>
          </c:extLst>
        </c:ser>
        <c:ser>
          <c:idx val="4"/>
          <c:order val="5"/>
          <c:tx>
            <c:strRef>
              <c:f>'[중립금리 논쟁.xlsx]Sheet1'!$O$2</c:f>
              <c:strCache>
                <c:ptCount val="1"/>
                <c:pt idx="0">
                  <c:v>25년 테일러룰 적정금리</c:v>
                </c:pt>
              </c:strCache>
            </c:strRef>
          </c:tx>
          <c:spPr>
            <a:ln w="952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57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09F-4DF9-BE74-2C695A196EA8}"/>
                </c:ext>
              </c:extLst>
            </c:dLbl>
            <c:numFmt formatCode="#,##0.0_);[Red]\(#,##0.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/>
                    <a:ea typeface="삼성긴고딕OTF Light"/>
                    <a:cs typeface="삼성긴고딕OTF Light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'[중립금리 논쟁.xlsx]Sheet1'!$A$842:$A$1415</c:f>
              <c:numCache>
                <c:formatCode>m/d/yyyy</c:formatCode>
                <c:ptCount val="574"/>
                <c:pt idx="0">
                  <c:v>42370</c:v>
                </c:pt>
                <c:pt idx="1">
                  <c:v>42377</c:v>
                </c:pt>
                <c:pt idx="2">
                  <c:v>42384</c:v>
                </c:pt>
                <c:pt idx="3">
                  <c:v>42391</c:v>
                </c:pt>
                <c:pt idx="4">
                  <c:v>42398</c:v>
                </c:pt>
                <c:pt idx="5">
                  <c:v>42405</c:v>
                </c:pt>
                <c:pt idx="6">
                  <c:v>42412</c:v>
                </c:pt>
                <c:pt idx="7">
                  <c:v>42419</c:v>
                </c:pt>
                <c:pt idx="8">
                  <c:v>42426</c:v>
                </c:pt>
                <c:pt idx="9">
                  <c:v>42433</c:v>
                </c:pt>
                <c:pt idx="10">
                  <c:v>42440</c:v>
                </c:pt>
                <c:pt idx="11">
                  <c:v>42447</c:v>
                </c:pt>
                <c:pt idx="12">
                  <c:v>42454</c:v>
                </c:pt>
                <c:pt idx="13">
                  <c:v>42461</c:v>
                </c:pt>
                <c:pt idx="14">
                  <c:v>42468</c:v>
                </c:pt>
                <c:pt idx="15">
                  <c:v>42475</c:v>
                </c:pt>
                <c:pt idx="16">
                  <c:v>42482</c:v>
                </c:pt>
                <c:pt idx="17">
                  <c:v>42489</c:v>
                </c:pt>
                <c:pt idx="18">
                  <c:v>42496</c:v>
                </c:pt>
                <c:pt idx="19">
                  <c:v>42503</c:v>
                </c:pt>
                <c:pt idx="20">
                  <c:v>42510</c:v>
                </c:pt>
                <c:pt idx="21">
                  <c:v>42517</c:v>
                </c:pt>
                <c:pt idx="22">
                  <c:v>42524</c:v>
                </c:pt>
                <c:pt idx="23">
                  <c:v>42531</c:v>
                </c:pt>
                <c:pt idx="24">
                  <c:v>42538</c:v>
                </c:pt>
                <c:pt idx="25">
                  <c:v>42545</c:v>
                </c:pt>
                <c:pt idx="26">
                  <c:v>42552</c:v>
                </c:pt>
                <c:pt idx="27">
                  <c:v>42559</c:v>
                </c:pt>
                <c:pt idx="28">
                  <c:v>42566</c:v>
                </c:pt>
                <c:pt idx="29">
                  <c:v>42573</c:v>
                </c:pt>
                <c:pt idx="30">
                  <c:v>42580</c:v>
                </c:pt>
                <c:pt idx="31">
                  <c:v>42587</c:v>
                </c:pt>
                <c:pt idx="32">
                  <c:v>42594</c:v>
                </c:pt>
                <c:pt idx="33">
                  <c:v>42601</c:v>
                </c:pt>
                <c:pt idx="34">
                  <c:v>42608</c:v>
                </c:pt>
                <c:pt idx="35">
                  <c:v>42615</c:v>
                </c:pt>
                <c:pt idx="36">
                  <c:v>42622</c:v>
                </c:pt>
                <c:pt idx="37">
                  <c:v>42629</c:v>
                </c:pt>
                <c:pt idx="38">
                  <c:v>42636</c:v>
                </c:pt>
                <c:pt idx="39">
                  <c:v>42643</c:v>
                </c:pt>
                <c:pt idx="40">
                  <c:v>42650</c:v>
                </c:pt>
                <c:pt idx="41">
                  <c:v>42657</c:v>
                </c:pt>
                <c:pt idx="42">
                  <c:v>42664</c:v>
                </c:pt>
                <c:pt idx="43">
                  <c:v>42671</c:v>
                </c:pt>
                <c:pt idx="44">
                  <c:v>42678</c:v>
                </c:pt>
                <c:pt idx="45">
                  <c:v>42685</c:v>
                </c:pt>
                <c:pt idx="46">
                  <c:v>42692</c:v>
                </c:pt>
                <c:pt idx="47">
                  <c:v>42699</c:v>
                </c:pt>
                <c:pt idx="48">
                  <c:v>42706</c:v>
                </c:pt>
                <c:pt idx="49">
                  <c:v>42713</c:v>
                </c:pt>
                <c:pt idx="50">
                  <c:v>42720</c:v>
                </c:pt>
                <c:pt idx="51">
                  <c:v>42727</c:v>
                </c:pt>
                <c:pt idx="52">
                  <c:v>42734</c:v>
                </c:pt>
                <c:pt idx="53">
                  <c:v>42741</c:v>
                </c:pt>
                <c:pt idx="54">
                  <c:v>42748</c:v>
                </c:pt>
                <c:pt idx="55">
                  <c:v>42755</c:v>
                </c:pt>
                <c:pt idx="56">
                  <c:v>42762</c:v>
                </c:pt>
                <c:pt idx="57">
                  <c:v>42769</c:v>
                </c:pt>
                <c:pt idx="58">
                  <c:v>42776</c:v>
                </c:pt>
                <c:pt idx="59">
                  <c:v>42783</c:v>
                </c:pt>
                <c:pt idx="60">
                  <c:v>42790</c:v>
                </c:pt>
                <c:pt idx="61">
                  <c:v>42797</c:v>
                </c:pt>
                <c:pt idx="62">
                  <c:v>42804</c:v>
                </c:pt>
                <c:pt idx="63">
                  <c:v>42811</c:v>
                </c:pt>
                <c:pt idx="64">
                  <c:v>42818</c:v>
                </c:pt>
                <c:pt idx="65">
                  <c:v>42825</c:v>
                </c:pt>
                <c:pt idx="66">
                  <c:v>42832</c:v>
                </c:pt>
                <c:pt idx="67">
                  <c:v>42839</c:v>
                </c:pt>
                <c:pt idx="68">
                  <c:v>42846</c:v>
                </c:pt>
                <c:pt idx="69">
                  <c:v>42853</c:v>
                </c:pt>
                <c:pt idx="70">
                  <c:v>42860</c:v>
                </c:pt>
                <c:pt idx="71">
                  <c:v>42867</c:v>
                </c:pt>
                <c:pt idx="72">
                  <c:v>42874</c:v>
                </c:pt>
                <c:pt idx="73">
                  <c:v>42881</c:v>
                </c:pt>
                <c:pt idx="74">
                  <c:v>42888</c:v>
                </c:pt>
                <c:pt idx="75">
                  <c:v>42895</c:v>
                </c:pt>
                <c:pt idx="76">
                  <c:v>42902</c:v>
                </c:pt>
                <c:pt idx="77">
                  <c:v>42909</c:v>
                </c:pt>
                <c:pt idx="78">
                  <c:v>42916</c:v>
                </c:pt>
                <c:pt idx="79">
                  <c:v>42923</c:v>
                </c:pt>
                <c:pt idx="80">
                  <c:v>42930</c:v>
                </c:pt>
                <c:pt idx="81">
                  <c:v>42937</c:v>
                </c:pt>
                <c:pt idx="82">
                  <c:v>42944</c:v>
                </c:pt>
                <c:pt idx="83">
                  <c:v>42951</c:v>
                </c:pt>
                <c:pt idx="84">
                  <c:v>42958</c:v>
                </c:pt>
                <c:pt idx="85">
                  <c:v>42965</c:v>
                </c:pt>
                <c:pt idx="86">
                  <c:v>42972</c:v>
                </c:pt>
                <c:pt idx="87">
                  <c:v>42979</c:v>
                </c:pt>
                <c:pt idx="88">
                  <c:v>42986</c:v>
                </c:pt>
                <c:pt idx="89">
                  <c:v>42993</c:v>
                </c:pt>
                <c:pt idx="90">
                  <c:v>43000</c:v>
                </c:pt>
                <c:pt idx="91">
                  <c:v>43007</c:v>
                </c:pt>
                <c:pt idx="92">
                  <c:v>43014</c:v>
                </c:pt>
                <c:pt idx="93">
                  <c:v>43021</c:v>
                </c:pt>
                <c:pt idx="94">
                  <c:v>43028</c:v>
                </c:pt>
                <c:pt idx="95">
                  <c:v>43035</c:v>
                </c:pt>
                <c:pt idx="96">
                  <c:v>43042</c:v>
                </c:pt>
                <c:pt idx="97">
                  <c:v>43049</c:v>
                </c:pt>
                <c:pt idx="98">
                  <c:v>43056</c:v>
                </c:pt>
                <c:pt idx="99">
                  <c:v>43063</c:v>
                </c:pt>
                <c:pt idx="100">
                  <c:v>43070</c:v>
                </c:pt>
                <c:pt idx="101">
                  <c:v>43077</c:v>
                </c:pt>
                <c:pt idx="102">
                  <c:v>43084</c:v>
                </c:pt>
                <c:pt idx="103">
                  <c:v>43091</c:v>
                </c:pt>
                <c:pt idx="104">
                  <c:v>43098</c:v>
                </c:pt>
                <c:pt idx="105">
                  <c:v>43105</c:v>
                </c:pt>
                <c:pt idx="106">
                  <c:v>43112</c:v>
                </c:pt>
                <c:pt idx="107">
                  <c:v>43119</c:v>
                </c:pt>
                <c:pt idx="108">
                  <c:v>43126</c:v>
                </c:pt>
                <c:pt idx="109">
                  <c:v>43133</c:v>
                </c:pt>
                <c:pt idx="110">
                  <c:v>43140</c:v>
                </c:pt>
                <c:pt idx="111">
                  <c:v>43147</c:v>
                </c:pt>
                <c:pt idx="112">
                  <c:v>43154</c:v>
                </c:pt>
                <c:pt idx="113">
                  <c:v>43161</c:v>
                </c:pt>
                <c:pt idx="114">
                  <c:v>43168</c:v>
                </c:pt>
                <c:pt idx="115">
                  <c:v>43175</c:v>
                </c:pt>
                <c:pt idx="116">
                  <c:v>43182</c:v>
                </c:pt>
                <c:pt idx="117">
                  <c:v>43189</c:v>
                </c:pt>
                <c:pt idx="118">
                  <c:v>43196</c:v>
                </c:pt>
                <c:pt idx="119">
                  <c:v>43203</c:v>
                </c:pt>
                <c:pt idx="120">
                  <c:v>43210</c:v>
                </c:pt>
                <c:pt idx="121">
                  <c:v>43217</c:v>
                </c:pt>
                <c:pt idx="122">
                  <c:v>43224</c:v>
                </c:pt>
                <c:pt idx="123">
                  <c:v>43231</c:v>
                </c:pt>
                <c:pt idx="124">
                  <c:v>43238</c:v>
                </c:pt>
                <c:pt idx="125">
                  <c:v>43245</c:v>
                </c:pt>
                <c:pt idx="126">
                  <c:v>43252</c:v>
                </c:pt>
                <c:pt idx="127">
                  <c:v>43259</c:v>
                </c:pt>
                <c:pt idx="128">
                  <c:v>43266</c:v>
                </c:pt>
                <c:pt idx="129">
                  <c:v>43273</c:v>
                </c:pt>
                <c:pt idx="130">
                  <c:v>43280</c:v>
                </c:pt>
                <c:pt idx="131">
                  <c:v>43287</c:v>
                </c:pt>
                <c:pt idx="132">
                  <c:v>43294</c:v>
                </c:pt>
                <c:pt idx="133">
                  <c:v>43301</c:v>
                </c:pt>
                <c:pt idx="134">
                  <c:v>43308</c:v>
                </c:pt>
                <c:pt idx="135">
                  <c:v>43315</c:v>
                </c:pt>
                <c:pt idx="136">
                  <c:v>43322</c:v>
                </c:pt>
                <c:pt idx="137">
                  <c:v>43329</c:v>
                </c:pt>
                <c:pt idx="138">
                  <c:v>43336</c:v>
                </c:pt>
                <c:pt idx="139">
                  <c:v>43343</c:v>
                </c:pt>
                <c:pt idx="140">
                  <c:v>43350</c:v>
                </c:pt>
                <c:pt idx="141">
                  <c:v>43357</c:v>
                </c:pt>
                <c:pt idx="142">
                  <c:v>43364</c:v>
                </c:pt>
                <c:pt idx="143">
                  <c:v>43371</c:v>
                </c:pt>
                <c:pt idx="144">
                  <c:v>43378</c:v>
                </c:pt>
                <c:pt idx="145">
                  <c:v>43385</c:v>
                </c:pt>
                <c:pt idx="146">
                  <c:v>43392</c:v>
                </c:pt>
                <c:pt idx="147">
                  <c:v>43399</c:v>
                </c:pt>
                <c:pt idx="148">
                  <c:v>43406</c:v>
                </c:pt>
                <c:pt idx="149">
                  <c:v>43413</c:v>
                </c:pt>
                <c:pt idx="150">
                  <c:v>43420</c:v>
                </c:pt>
                <c:pt idx="151">
                  <c:v>43427</c:v>
                </c:pt>
                <c:pt idx="152">
                  <c:v>43434</c:v>
                </c:pt>
                <c:pt idx="153">
                  <c:v>43441</c:v>
                </c:pt>
                <c:pt idx="154">
                  <c:v>43448</c:v>
                </c:pt>
                <c:pt idx="155">
                  <c:v>43455</c:v>
                </c:pt>
                <c:pt idx="156">
                  <c:v>43462</c:v>
                </c:pt>
                <c:pt idx="157">
                  <c:v>43469</c:v>
                </c:pt>
                <c:pt idx="158">
                  <c:v>43476</c:v>
                </c:pt>
                <c:pt idx="159">
                  <c:v>43483</c:v>
                </c:pt>
                <c:pt idx="160">
                  <c:v>43490</c:v>
                </c:pt>
                <c:pt idx="161">
                  <c:v>43497</c:v>
                </c:pt>
                <c:pt idx="162">
                  <c:v>43504</c:v>
                </c:pt>
                <c:pt idx="163">
                  <c:v>43511</c:v>
                </c:pt>
                <c:pt idx="164">
                  <c:v>43518</c:v>
                </c:pt>
                <c:pt idx="165">
                  <c:v>43525</c:v>
                </c:pt>
                <c:pt idx="166">
                  <c:v>43532</c:v>
                </c:pt>
                <c:pt idx="167">
                  <c:v>43539</c:v>
                </c:pt>
                <c:pt idx="168">
                  <c:v>43546</c:v>
                </c:pt>
                <c:pt idx="169">
                  <c:v>43553</c:v>
                </c:pt>
                <c:pt idx="170">
                  <c:v>43560</c:v>
                </c:pt>
                <c:pt idx="171">
                  <c:v>43567</c:v>
                </c:pt>
                <c:pt idx="172">
                  <c:v>43574</c:v>
                </c:pt>
                <c:pt idx="173">
                  <c:v>43581</c:v>
                </c:pt>
                <c:pt idx="174">
                  <c:v>43588</c:v>
                </c:pt>
                <c:pt idx="175">
                  <c:v>43595</c:v>
                </c:pt>
                <c:pt idx="176">
                  <c:v>43602</c:v>
                </c:pt>
                <c:pt idx="177">
                  <c:v>43609</c:v>
                </c:pt>
                <c:pt idx="178">
                  <c:v>43616</c:v>
                </c:pt>
                <c:pt idx="179">
                  <c:v>43623</c:v>
                </c:pt>
                <c:pt idx="180">
                  <c:v>43630</c:v>
                </c:pt>
                <c:pt idx="181">
                  <c:v>43637</c:v>
                </c:pt>
                <c:pt idx="182">
                  <c:v>43644</c:v>
                </c:pt>
                <c:pt idx="183">
                  <c:v>43651</c:v>
                </c:pt>
                <c:pt idx="184">
                  <c:v>43658</c:v>
                </c:pt>
                <c:pt idx="185">
                  <c:v>43665</c:v>
                </c:pt>
                <c:pt idx="186">
                  <c:v>43672</c:v>
                </c:pt>
                <c:pt idx="187">
                  <c:v>43679</c:v>
                </c:pt>
                <c:pt idx="188">
                  <c:v>43686</c:v>
                </c:pt>
                <c:pt idx="189">
                  <c:v>43693</c:v>
                </c:pt>
                <c:pt idx="190">
                  <c:v>43700</c:v>
                </c:pt>
                <c:pt idx="191">
                  <c:v>43707</c:v>
                </c:pt>
                <c:pt idx="192">
                  <c:v>43714</c:v>
                </c:pt>
                <c:pt idx="193">
                  <c:v>43721</c:v>
                </c:pt>
                <c:pt idx="194">
                  <c:v>43728</c:v>
                </c:pt>
                <c:pt idx="195">
                  <c:v>43735</c:v>
                </c:pt>
                <c:pt idx="196">
                  <c:v>43742</c:v>
                </c:pt>
                <c:pt idx="197">
                  <c:v>43749</c:v>
                </c:pt>
                <c:pt idx="198">
                  <c:v>43756</c:v>
                </c:pt>
                <c:pt idx="199">
                  <c:v>43763</c:v>
                </c:pt>
                <c:pt idx="200">
                  <c:v>43770</c:v>
                </c:pt>
                <c:pt idx="201">
                  <c:v>43777</c:v>
                </c:pt>
                <c:pt idx="202">
                  <c:v>43784</c:v>
                </c:pt>
                <c:pt idx="203">
                  <c:v>43791</c:v>
                </c:pt>
                <c:pt idx="204">
                  <c:v>43798</c:v>
                </c:pt>
                <c:pt idx="205">
                  <c:v>43805</c:v>
                </c:pt>
                <c:pt idx="206">
                  <c:v>43812</c:v>
                </c:pt>
                <c:pt idx="207">
                  <c:v>43819</c:v>
                </c:pt>
                <c:pt idx="208">
                  <c:v>43826</c:v>
                </c:pt>
                <c:pt idx="209">
                  <c:v>43833</c:v>
                </c:pt>
                <c:pt idx="210">
                  <c:v>43840</c:v>
                </c:pt>
                <c:pt idx="211">
                  <c:v>43847</c:v>
                </c:pt>
                <c:pt idx="212">
                  <c:v>43854</c:v>
                </c:pt>
                <c:pt idx="213">
                  <c:v>43861</c:v>
                </c:pt>
                <c:pt idx="214">
                  <c:v>43868</c:v>
                </c:pt>
                <c:pt idx="215">
                  <c:v>43875</c:v>
                </c:pt>
                <c:pt idx="216">
                  <c:v>43882</c:v>
                </c:pt>
                <c:pt idx="217">
                  <c:v>43889</c:v>
                </c:pt>
                <c:pt idx="218">
                  <c:v>43896</c:v>
                </c:pt>
                <c:pt idx="219">
                  <c:v>43903</c:v>
                </c:pt>
                <c:pt idx="220">
                  <c:v>43910</c:v>
                </c:pt>
                <c:pt idx="221">
                  <c:v>43917</c:v>
                </c:pt>
                <c:pt idx="222">
                  <c:v>43924</c:v>
                </c:pt>
                <c:pt idx="223">
                  <c:v>43931</c:v>
                </c:pt>
                <c:pt idx="224">
                  <c:v>43938</c:v>
                </c:pt>
                <c:pt idx="225">
                  <c:v>43945</c:v>
                </c:pt>
                <c:pt idx="226">
                  <c:v>43952</c:v>
                </c:pt>
                <c:pt idx="227">
                  <c:v>43959</c:v>
                </c:pt>
                <c:pt idx="228">
                  <c:v>43966</c:v>
                </c:pt>
                <c:pt idx="229">
                  <c:v>43973</c:v>
                </c:pt>
                <c:pt idx="230">
                  <c:v>43980</c:v>
                </c:pt>
                <c:pt idx="231">
                  <c:v>43987</c:v>
                </c:pt>
                <c:pt idx="232">
                  <c:v>43994</c:v>
                </c:pt>
                <c:pt idx="233">
                  <c:v>44001</c:v>
                </c:pt>
                <c:pt idx="234">
                  <c:v>44008</c:v>
                </c:pt>
                <c:pt idx="235">
                  <c:v>44015</c:v>
                </c:pt>
                <c:pt idx="236">
                  <c:v>44022</c:v>
                </c:pt>
                <c:pt idx="237">
                  <c:v>44029</c:v>
                </c:pt>
                <c:pt idx="238">
                  <c:v>44036</c:v>
                </c:pt>
                <c:pt idx="239">
                  <c:v>44043</c:v>
                </c:pt>
                <c:pt idx="240">
                  <c:v>44050</c:v>
                </c:pt>
                <c:pt idx="241">
                  <c:v>44057</c:v>
                </c:pt>
                <c:pt idx="242">
                  <c:v>44064</c:v>
                </c:pt>
                <c:pt idx="243">
                  <c:v>44071</c:v>
                </c:pt>
                <c:pt idx="244">
                  <c:v>44078</c:v>
                </c:pt>
                <c:pt idx="245">
                  <c:v>44085</c:v>
                </c:pt>
                <c:pt idx="246">
                  <c:v>44092</c:v>
                </c:pt>
                <c:pt idx="247">
                  <c:v>44099</c:v>
                </c:pt>
                <c:pt idx="248">
                  <c:v>44106</c:v>
                </c:pt>
                <c:pt idx="249">
                  <c:v>44113</c:v>
                </c:pt>
                <c:pt idx="250">
                  <c:v>44120</c:v>
                </c:pt>
                <c:pt idx="251">
                  <c:v>44127</c:v>
                </c:pt>
                <c:pt idx="252">
                  <c:v>44134</c:v>
                </c:pt>
                <c:pt idx="253">
                  <c:v>44141</c:v>
                </c:pt>
                <c:pt idx="254">
                  <c:v>44148</c:v>
                </c:pt>
                <c:pt idx="255">
                  <c:v>44155</c:v>
                </c:pt>
                <c:pt idx="256">
                  <c:v>44162</c:v>
                </c:pt>
                <c:pt idx="257">
                  <c:v>44169</c:v>
                </c:pt>
                <c:pt idx="258">
                  <c:v>44176</c:v>
                </c:pt>
                <c:pt idx="259">
                  <c:v>44183</c:v>
                </c:pt>
                <c:pt idx="260">
                  <c:v>44190</c:v>
                </c:pt>
                <c:pt idx="261">
                  <c:v>44197</c:v>
                </c:pt>
                <c:pt idx="262">
                  <c:v>44204</c:v>
                </c:pt>
                <c:pt idx="263">
                  <c:v>44211</c:v>
                </c:pt>
                <c:pt idx="264">
                  <c:v>44218</c:v>
                </c:pt>
                <c:pt idx="265">
                  <c:v>44225</c:v>
                </c:pt>
                <c:pt idx="266">
                  <c:v>44232</c:v>
                </c:pt>
                <c:pt idx="267">
                  <c:v>44239</c:v>
                </c:pt>
                <c:pt idx="268">
                  <c:v>44246</c:v>
                </c:pt>
                <c:pt idx="269">
                  <c:v>44253</c:v>
                </c:pt>
                <c:pt idx="270">
                  <c:v>44260</c:v>
                </c:pt>
                <c:pt idx="271">
                  <c:v>44267</c:v>
                </c:pt>
                <c:pt idx="272">
                  <c:v>44274</c:v>
                </c:pt>
                <c:pt idx="273">
                  <c:v>44281</c:v>
                </c:pt>
                <c:pt idx="274">
                  <c:v>44288</c:v>
                </c:pt>
                <c:pt idx="275">
                  <c:v>44295</c:v>
                </c:pt>
                <c:pt idx="276">
                  <c:v>44302</c:v>
                </c:pt>
                <c:pt idx="277">
                  <c:v>44309</c:v>
                </c:pt>
                <c:pt idx="278">
                  <c:v>44316</c:v>
                </c:pt>
                <c:pt idx="279">
                  <c:v>44323</c:v>
                </c:pt>
                <c:pt idx="280">
                  <c:v>44330</c:v>
                </c:pt>
                <c:pt idx="281">
                  <c:v>44337</c:v>
                </c:pt>
                <c:pt idx="282">
                  <c:v>44344</c:v>
                </c:pt>
                <c:pt idx="283">
                  <c:v>44351</c:v>
                </c:pt>
                <c:pt idx="284">
                  <c:v>44358</c:v>
                </c:pt>
                <c:pt idx="285">
                  <c:v>44365</c:v>
                </c:pt>
                <c:pt idx="286">
                  <c:v>44372</c:v>
                </c:pt>
                <c:pt idx="287">
                  <c:v>44379</c:v>
                </c:pt>
                <c:pt idx="288">
                  <c:v>44386</c:v>
                </c:pt>
                <c:pt idx="289">
                  <c:v>44393</c:v>
                </c:pt>
                <c:pt idx="290">
                  <c:v>44400</c:v>
                </c:pt>
                <c:pt idx="291">
                  <c:v>44407</c:v>
                </c:pt>
                <c:pt idx="292">
                  <c:v>44414</c:v>
                </c:pt>
                <c:pt idx="293">
                  <c:v>44421</c:v>
                </c:pt>
                <c:pt idx="294">
                  <c:v>44428</c:v>
                </c:pt>
                <c:pt idx="295">
                  <c:v>44435</c:v>
                </c:pt>
                <c:pt idx="296">
                  <c:v>44442</c:v>
                </c:pt>
                <c:pt idx="297">
                  <c:v>44449</c:v>
                </c:pt>
                <c:pt idx="298">
                  <c:v>44456</c:v>
                </c:pt>
                <c:pt idx="299">
                  <c:v>44463</c:v>
                </c:pt>
                <c:pt idx="300">
                  <c:v>44470</c:v>
                </c:pt>
                <c:pt idx="301">
                  <c:v>44477</c:v>
                </c:pt>
                <c:pt idx="302">
                  <c:v>44484</c:v>
                </c:pt>
                <c:pt idx="303">
                  <c:v>44491</c:v>
                </c:pt>
                <c:pt idx="304">
                  <c:v>44498</c:v>
                </c:pt>
                <c:pt idx="305">
                  <c:v>44505</c:v>
                </c:pt>
                <c:pt idx="306">
                  <c:v>44512</c:v>
                </c:pt>
                <c:pt idx="307">
                  <c:v>44519</c:v>
                </c:pt>
                <c:pt idx="308">
                  <c:v>44526</c:v>
                </c:pt>
                <c:pt idx="309">
                  <c:v>44533</c:v>
                </c:pt>
                <c:pt idx="310">
                  <c:v>44540</c:v>
                </c:pt>
                <c:pt idx="311">
                  <c:v>44547</c:v>
                </c:pt>
                <c:pt idx="312">
                  <c:v>44554</c:v>
                </c:pt>
                <c:pt idx="313">
                  <c:v>44561</c:v>
                </c:pt>
                <c:pt idx="314">
                  <c:v>44568</c:v>
                </c:pt>
                <c:pt idx="315">
                  <c:v>44575</c:v>
                </c:pt>
                <c:pt idx="316">
                  <c:v>44582</c:v>
                </c:pt>
                <c:pt idx="317">
                  <c:v>44589</c:v>
                </c:pt>
                <c:pt idx="318">
                  <c:v>44596</c:v>
                </c:pt>
                <c:pt idx="319">
                  <c:v>44603</c:v>
                </c:pt>
                <c:pt idx="320">
                  <c:v>44610</c:v>
                </c:pt>
                <c:pt idx="321">
                  <c:v>44617</c:v>
                </c:pt>
                <c:pt idx="322">
                  <c:v>44624</c:v>
                </c:pt>
                <c:pt idx="323">
                  <c:v>44631</c:v>
                </c:pt>
                <c:pt idx="324">
                  <c:v>44638</c:v>
                </c:pt>
                <c:pt idx="325">
                  <c:v>44645</c:v>
                </c:pt>
                <c:pt idx="326">
                  <c:v>44652</c:v>
                </c:pt>
                <c:pt idx="327">
                  <c:v>44659</c:v>
                </c:pt>
                <c:pt idx="328">
                  <c:v>44666</c:v>
                </c:pt>
                <c:pt idx="329">
                  <c:v>44673</c:v>
                </c:pt>
                <c:pt idx="330">
                  <c:v>44680</c:v>
                </c:pt>
                <c:pt idx="331">
                  <c:v>44687</c:v>
                </c:pt>
                <c:pt idx="332">
                  <c:v>44694</c:v>
                </c:pt>
                <c:pt idx="333">
                  <c:v>44701</c:v>
                </c:pt>
                <c:pt idx="334">
                  <c:v>44708</c:v>
                </c:pt>
                <c:pt idx="335">
                  <c:v>44715</c:v>
                </c:pt>
                <c:pt idx="336">
                  <c:v>44722</c:v>
                </c:pt>
                <c:pt idx="337">
                  <c:v>44729</c:v>
                </c:pt>
                <c:pt idx="338">
                  <c:v>44736</c:v>
                </c:pt>
                <c:pt idx="339">
                  <c:v>44743</c:v>
                </c:pt>
                <c:pt idx="340">
                  <c:v>44750</c:v>
                </c:pt>
                <c:pt idx="341">
                  <c:v>44757</c:v>
                </c:pt>
                <c:pt idx="342">
                  <c:v>44764</c:v>
                </c:pt>
                <c:pt idx="343">
                  <c:v>44771</c:v>
                </c:pt>
                <c:pt idx="344">
                  <c:v>44778</c:v>
                </c:pt>
                <c:pt idx="345">
                  <c:v>44785</c:v>
                </c:pt>
                <c:pt idx="346">
                  <c:v>44792</c:v>
                </c:pt>
                <c:pt idx="347">
                  <c:v>44799</c:v>
                </c:pt>
                <c:pt idx="348">
                  <c:v>44806</c:v>
                </c:pt>
                <c:pt idx="349">
                  <c:v>44813</c:v>
                </c:pt>
                <c:pt idx="350">
                  <c:v>44820</c:v>
                </c:pt>
                <c:pt idx="351">
                  <c:v>44827</c:v>
                </c:pt>
                <c:pt idx="352">
                  <c:v>44834</c:v>
                </c:pt>
                <c:pt idx="353">
                  <c:v>44841</c:v>
                </c:pt>
                <c:pt idx="354">
                  <c:v>44848</c:v>
                </c:pt>
                <c:pt idx="355">
                  <c:v>44855</c:v>
                </c:pt>
                <c:pt idx="356">
                  <c:v>44862</c:v>
                </c:pt>
                <c:pt idx="357">
                  <c:v>44869</c:v>
                </c:pt>
                <c:pt idx="358">
                  <c:v>44876</c:v>
                </c:pt>
                <c:pt idx="359">
                  <c:v>44883</c:v>
                </c:pt>
                <c:pt idx="360">
                  <c:v>44890</c:v>
                </c:pt>
                <c:pt idx="361">
                  <c:v>44897</c:v>
                </c:pt>
                <c:pt idx="362">
                  <c:v>44904</c:v>
                </c:pt>
                <c:pt idx="363">
                  <c:v>44911</c:v>
                </c:pt>
                <c:pt idx="364">
                  <c:v>44918</c:v>
                </c:pt>
                <c:pt idx="365">
                  <c:v>44925</c:v>
                </c:pt>
                <c:pt idx="366">
                  <c:v>44932</c:v>
                </c:pt>
                <c:pt idx="367">
                  <c:v>44939</c:v>
                </c:pt>
                <c:pt idx="368">
                  <c:v>44946</c:v>
                </c:pt>
                <c:pt idx="369">
                  <c:v>44953</c:v>
                </c:pt>
                <c:pt idx="370">
                  <c:v>44960</c:v>
                </c:pt>
                <c:pt idx="371">
                  <c:v>44967</c:v>
                </c:pt>
                <c:pt idx="372">
                  <c:v>44974</c:v>
                </c:pt>
                <c:pt idx="373">
                  <c:v>44981</c:v>
                </c:pt>
                <c:pt idx="374">
                  <c:v>44988</c:v>
                </c:pt>
                <c:pt idx="375">
                  <c:v>44995</c:v>
                </c:pt>
                <c:pt idx="376">
                  <c:v>45002</c:v>
                </c:pt>
                <c:pt idx="377">
                  <c:v>45009</c:v>
                </c:pt>
                <c:pt idx="378">
                  <c:v>45016</c:v>
                </c:pt>
                <c:pt idx="379">
                  <c:v>45023</c:v>
                </c:pt>
                <c:pt idx="380">
                  <c:v>45030</c:v>
                </c:pt>
                <c:pt idx="381">
                  <c:v>45037</c:v>
                </c:pt>
                <c:pt idx="382">
                  <c:v>45044</c:v>
                </c:pt>
                <c:pt idx="383">
                  <c:v>45051</c:v>
                </c:pt>
                <c:pt idx="384">
                  <c:v>45058</c:v>
                </c:pt>
                <c:pt idx="385">
                  <c:v>45065</c:v>
                </c:pt>
                <c:pt idx="386">
                  <c:v>45072</c:v>
                </c:pt>
                <c:pt idx="387">
                  <c:v>45079</c:v>
                </c:pt>
                <c:pt idx="388">
                  <c:v>45086</c:v>
                </c:pt>
                <c:pt idx="389">
                  <c:v>45093</c:v>
                </c:pt>
                <c:pt idx="390">
                  <c:v>45100</c:v>
                </c:pt>
                <c:pt idx="391">
                  <c:v>45107</c:v>
                </c:pt>
                <c:pt idx="392">
                  <c:v>45114</c:v>
                </c:pt>
                <c:pt idx="393">
                  <c:v>45121</c:v>
                </c:pt>
                <c:pt idx="394">
                  <c:v>45128</c:v>
                </c:pt>
                <c:pt idx="395">
                  <c:v>45135</c:v>
                </c:pt>
                <c:pt idx="396">
                  <c:v>45142</c:v>
                </c:pt>
                <c:pt idx="397">
                  <c:v>45149</c:v>
                </c:pt>
                <c:pt idx="398">
                  <c:v>45156</c:v>
                </c:pt>
                <c:pt idx="399">
                  <c:v>45163</c:v>
                </c:pt>
                <c:pt idx="400">
                  <c:v>45170</c:v>
                </c:pt>
                <c:pt idx="401">
                  <c:v>45177</c:v>
                </c:pt>
                <c:pt idx="402">
                  <c:v>45184</c:v>
                </c:pt>
                <c:pt idx="403">
                  <c:v>45191</c:v>
                </c:pt>
                <c:pt idx="404">
                  <c:v>45198</c:v>
                </c:pt>
                <c:pt idx="405">
                  <c:v>45205</c:v>
                </c:pt>
                <c:pt idx="406">
                  <c:v>45212</c:v>
                </c:pt>
                <c:pt idx="407">
                  <c:v>45219</c:v>
                </c:pt>
                <c:pt idx="408">
                  <c:v>45226</c:v>
                </c:pt>
                <c:pt idx="409">
                  <c:v>45233</c:v>
                </c:pt>
                <c:pt idx="410">
                  <c:v>45240</c:v>
                </c:pt>
                <c:pt idx="411">
                  <c:v>45247</c:v>
                </c:pt>
                <c:pt idx="412">
                  <c:v>45254</c:v>
                </c:pt>
                <c:pt idx="413">
                  <c:v>45261</c:v>
                </c:pt>
                <c:pt idx="414">
                  <c:v>45268</c:v>
                </c:pt>
                <c:pt idx="415">
                  <c:v>45275</c:v>
                </c:pt>
                <c:pt idx="416">
                  <c:v>45282</c:v>
                </c:pt>
                <c:pt idx="417">
                  <c:v>45289</c:v>
                </c:pt>
                <c:pt idx="418">
                  <c:v>45296</c:v>
                </c:pt>
                <c:pt idx="419">
                  <c:v>45303</c:v>
                </c:pt>
                <c:pt idx="420">
                  <c:v>45310</c:v>
                </c:pt>
                <c:pt idx="421">
                  <c:v>45317</c:v>
                </c:pt>
                <c:pt idx="422">
                  <c:v>45324</c:v>
                </c:pt>
                <c:pt idx="423">
                  <c:v>45331</c:v>
                </c:pt>
                <c:pt idx="424">
                  <c:v>45338</c:v>
                </c:pt>
                <c:pt idx="425">
                  <c:v>45345</c:v>
                </c:pt>
                <c:pt idx="426">
                  <c:v>45352</c:v>
                </c:pt>
                <c:pt idx="427">
                  <c:v>45359</c:v>
                </c:pt>
                <c:pt idx="428">
                  <c:v>45366</c:v>
                </c:pt>
                <c:pt idx="429">
                  <c:v>45373</c:v>
                </c:pt>
                <c:pt idx="430">
                  <c:v>45380</c:v>
                </c:pt>
                <c:pt idx="431">
                  <c:v>45387</c:v>
                </c:pt>
                <c:pt idx="432">
                  <c:v>45394</c:v>
                </c:pt>
                <c:pt idx="433">
                  <c:v>45401</c:v>
                </c:pt>
                <c:pt idx="434">
                  <c:v>45408</c:v>
                </c:pt>
                <c:pt idx="435">
                  <c:v>45415</c:v>
                </c:pt>
                <c:pt idx="436">
                  <c:v>45422</c:v>
                </c:pt>
                <c:pt idx="437">
                  <c:v>45429</c:v>
                </c:pt>
                <c:pt idx="438">
                  <c:v>45436</c:v>
                </c:pt>
                <c:pt idx="439">
                  <c:v>45443</c:v>
                </c:pt>
                <c:pt idx="440">
                  <c:v>45450</c:v>
                </c:pt>
                <c:pt idx="441">
                  <c:v>45457</c:v>
                </c:pt>
                <c:pt idx="442">
                  <c:v>45464</c:v>
                </c:pt>
                <c:pt idx="443">
                  <c:v>45471</c:v>
                </c:pt>
                <c:pt idx="444">
                  <c:v>45478</c:v>
                </c:pt>
                <c:pt idx="445">
                  <c:v>45485</c:v>
                </c:pt>
                <c:pt idx="446">
                  <c:v>45492</c:v>
                </c:pt>
                <c:pt idx="447">
                  <c:v>45499</c:v>
                </c:pt>
                <c:pt idx="448">
                  <c:v>45506</c:v>
                </c:pt>
                <c:pt idx="449">
                  <c:v>45513</c:v>
                </c:pt>
                <c:pt idx="450">
                  <c:v>45520</c:v>
                </c:pt>
                <c:pt idx="451">
                  <c:v>45527</c:v>
                </c:pt>
                <c:pt idx="452">
                  <c:v>45534</c:v>
                </c:pt>
                <c:pt idx="453">
                  <c:v>45541</c:v>
                </c:pt>
                <c:pt idx="454">
                  <c:v>45548</c:v>
                </c:pt>
                <c:pt idx="455">
                  <c:v>45555</c:v>
                </c:pt>
                <c:pt idx="456">
                  <c:v>45562</c:v>
                </c:pt>
                <c:pt idx="457">
                  <c:v>45569</c:v>
                </c:pt>
                <c:pt idx="458">
                  <c:v>45576</c:v>
                </c:pt>
                <c:pt idx="459">
                  <c:v>45583</c:v>
                </c:pt>
                <c:pt idx="460">
                  <c:v>45590</c:v>
                </c:pt>
                <c:pt idx="461">
                  <c:v>45597</c:v>
                </c:pt>
                <c:pt idx="462">
                  <c:v>45604</c:v>
                </c:pt>
                <c:pt idx="463">
                  <c:v>45611</c:v>
                </c:pt>
                <c:pt idx="464">
                  <c:v>45618</c:v>
                </c:pt>
                <c:pt idx="465">
                  <c:v>45625</c:v>
                </c:pt>
                <c:pt idx="466">
                  <c:v>45632</c:v>
                </c:pt>
                <c:pt idx="467">
                  <c:v>45639</c:v>
                </c:pt>
                <c:pt idx="468">
                  <c:v>45646</c:v>
                </c:pt>
                <c:pt idx="469">
                  <c:v>45653</c:v>
                </c:pt>
                <c:pt idx="470">
                  <c:v>45660</c:v>
                </c:pt>
                <c:pt idx="471">
                  <c:v>45667</c:v>
                </c:pt>
                <c:pt idx="472">
                  <c:v>45674</c:v>
                </c:pt>
                <c:pt idx="473">
                  <c:v>45681</c:v>
                </c:pt>
                <c:pt idx="474">
                  <c:v>45688</c:v>
                </c:pt>
                <c:pt idx="475">
                  <c:v>45695</c:v>
                </c:pt>
                <c:pt idx="476">
                  <c:v>45702</c:v>
                </c:pt>
                <c:pt idx="477">
                  <c:v>45709</c:v>
                </c:pt>
                <c:pt idx="478">
                  <c:v>45716</c:v>
                </c:pt>
                <c:pt idx="479">
                  <c:v>45723</c:v>
                </c:pt>
                <c:pt idx="480">
                  <c:v>45730</c:v>
                </c:pt>
                <c:pt idx="481">
                  <c:v>45737</c:v>
                </c:pt>
                <c:pt idx="482">
                  <c:v>45744</c:v>
                </c:pt>
                <c:pt idx="483">
                  <c:v>45751</c:v>
                </c:pt>
                <c:pt idx="484">
                  <c:v>45758</c:v>
                </c:pt>
                <c:pt idx="485">
                  <c:v>45765</c:v>
                </c:pt>
                <c:pt idx="486">
                  <c:v>45772</c:v>
                </c:pt>
                <c:pt idx="487">
                  <c:v>45779</c:v>
                </c:pt>
                <c:pt idx="488">
                  <c:v>45786</c:v>
                </c:pt>
                <c:pt idx="489">
                  <c:v>45793</c:v>
                </c:pt>
                <c:pt idx="490">
                  <c:v>45800</c:v>
                </c:pt>
                <c:pt idx="491">
                  <c:v>45807</c:v>
                </c:pt>
                <c:pt idx="492">
                  <c:v>45814</c:v>
                </c:pt>
                <c:pt idx="493">
                  <c:v>45821</c:v>
                </c:pt>
                <c:pt idx="494">
                  <c:v>45828</c:v>
                </c:pt>
                <c:pt idx="495">
                  <c:v>45835</c:v>
                </c:pt>
                <c:pt idx="496">
                  <c:v>45842</c:v>
                </c:pt>
                <c:pt idx="497">
                  <c:v>45849</c:v>
                </c:pt>
                <c:pt idx="498">
                  <c:v>45856</c:v>
                </c:pt>
                <c:pt idx="499">
                  <c:v>45863</c:v>
                </c:pt>
                <c:pt idx="500">
                  <c:v>45870</c:v>
                </c:pt>
                <c:pt idx="501">
                  <c:v>45877</c:v>
                </c:pt>
                <c:pt idx="502">
                  <c:v>45884</c:v>
                </c:pt>
                <c:pt idx="503">
                  <c:v>45891</c:v>
                </c:pt>
                <c:pt idx="504">
                  <c:v>45898</c:v>
                </c:pt>
                <c:pt idx="505">
                  <c:v>45905</c:v>
                </c:pt>
                <c:pt idx="506">
                  <c:v>45912</c:v>
                </c:pt>
                <c:pt idx="507">
                  <c:v>45919</c:v>
                </c:pt>
                <c:pt idx="508">
                  <c:v>45926</c:v>
                </c:pt>
                <c:pt idx="509">
                  <c:v>45933</c:v>
                </c:pt>
                <c:pt idx="510">
                  <c:v>45940</c:v>
                </c:pt>
                <c:pt idx="511">
                  <c:v>45947</c:v>
                </c:pt>
                <c:pt idx="512">
                  <c:v>45954</c:v>
                </c:pt>
                <c:pt idx="513">
                  <c:v>45961</c:v>
                </c:pt>
                <c:pt idx="514">
                  <c:v>45968</c:v>
                </c:pt>
                <c:pt idx="515">
                  <c:v>45975</c:v>
                </c:pt>
                <c:pt idx="516">
                  <c:v>45982</c:v>
                </c:pt>
                <c:pt idx="517">
                  <c:v>45989</c:v>
                </c:pt>
                <c:pt idx="518">
                  <c:v>45996</c:v>
                </c:pt>
                <c:pt idx="519">
                  <c:v>46003</c:v>
                </c:pt>
                <c:pt idx="520">
                  <c:v>46010</c:v>
                </c:pt>
                <c:pt idx="521">
                  <c:v>46017</c:v>
                </c:pt>
                <c:pt idx="522">
                  <c:v>46024</c:v>
                </c:pt>
                <c:pt idx="523">
                  <c:v>46031</c:v>
                </c:pt>
                <c:pt idx="524">
                  <c:v>46038</c:v>
                </c:pt>
                <c:pt idx="525">
                  <c:v>46045</c:v>
                </c:pt>
                <c:pt idx="526">
                  <c:v>46052</c:v>
                </c:pt>
                <c:pt idx="527">
                  <c:v>46059</c:v>
                </c:pt>
                <c:pt idx="528">
                  <c:v>46066</c:v>
                </c:pt>
                <c:pt idx="529">
                  <c:v>46073</c:v>
                </c:pt>
                <c:pt idx="530">
                  <c:v>46080</c:v>
                </c:pt>
                <c:pt idx="531">
                  <c:v>46087</c:v>
                </c:pt>
                <c:pt idx="532">
                  <c:v>46094</c:v>
                </c:pt>
                <c:pt idx="533">
                  <c:v>46101</c:v>
                </c:pt>
                <c:pt idx="534">
                  <c:v>46108</c:v>
                </c:pt>
                <c:pt idx="535">
                  <c:v>46115</c:v>
                </c:pt>
                <c:pt idx="536">
                  <c:v>46122</c:v>
                </c:pt>
                <c:pt idx="537">
                  <c:v>46129</c:v>
                </c:pt>
                <c:pt idx="538">
                  <c:v>46136</c:v>
                </c:pt>
                <c:pt idx="539">
                  <c:v>46143</c:v>
                </c:pt>
                <c:pt idx="540">
                  <c:v>46150</c:v>
                </c:pt>
                <c:pt idx="541">
                  <c:v>46157</c:v>
                </c:pt>
                <c:pt idx="542">
                  <c:v>46164</c:v>
                </c:pt>
                <c:pt idx="543">
                  <c:v>46171</c:v>
                </c:pt>
                <c:pt idx="544">
                  <c:v>46178</c:v>
                </c:pt>
                <c:pt idx="545">
                  <c:v>46185</c:v>
                </c:pt>
                <c:pt idx="546">
                  <c:v>46192</c:v>
                </c:pt>
                <c:pt idx="547">
                  <c:v>46199</c:v>
                </c:pt>
                <c:pt idx="548">
                  <c:v>46206</c:v>
                </c:pt>
                <c:pt idx="549">
                  <c:v>46213</c:v>
                </c:pt>
                <c:pt idx="550">
                  <c:v>46220</c:v>
                </c:pt>
                <c:pt idx="551">
                  <c:v>46227</c:v>
                </c:pt>
                <c:pt idx="552">
                  <c:v>46234</c:v>
                </c:pt>
                <c:pt idx="553">
                  <c:v>46241</c:v>
                </c:pt>
                <c:pt idx="554">
                  <c:v>46248</c:v>
                </c:pt>
                <c:pt idx="555">
                  <c:v>46255</c:v>
                </c:pt>
                <c:pt idx="556">
                  <c:v>46262</c:v>
                </c:pt>
                <c:pt idx="557">
                  <c:v>46269</c:v>
                </c:pt>
                <c:pt idx="558">
                  <c:v>46276</c:v>
                </c:pt>
                <c:pt idx="559">
                  <c:v>46283</c:v>
                </c:pt>
                <c:pt idx="560">
                  <c:v>46290</c:v>
                </c:pt>
                <c:pt idx="561">
                  <c:v>46297</c:v>
                </c:pt>
                <c:pt idx="562">
                  <c:v>46304</c:v>
                </c:pt>
                <c:pt idx="563">
                  <c:v>46311</c:v>
                </c:pt>
                <c:pt idx="564">
                  <c:v>46318</c:v>
                </c:pt>
                <c:pt idx="565">
                  <c:v>46325</c:v>
                </c:pt>
                <c:pt idx="566">
                  <c:v>46332</c:v>
                </c:pt>
                <c:pt idx="567">
                  <c:v>46339</c:v>
                </c:pt>
                <c:pt idx="568">
                  <c:v>46346</c:v>
                </c:pt>
                <c:pt idx="569">
                  <c:v>46353</c:v>
                </c:pt>
                <c:pt idx="570">
                  <c:v>46360</c:v>
                </c:pt>
                <c:pt idx="571">
                  <c:v>46367</c:v>
                </c:pt>
                <c:pt idx="572">
                  <c:v>46374</c:v>
                </c:pt>
                <c:pt idx="573">
                  <c:v>46381</c:v>
                </c:pt>
              </c:numCache>
            </c:numRef>
          </c:cat>
          <c:val>
            <c:numRef>
              <c:f>'[중립금리 논쟁.xlsx]Sheet1'!$O$842:$O$1415</c:f>
              <c:numCache>
                <c:formatCode>General</c:formatCode>
                <c:ptCount val="574"/>
                <c:pt idx="451">
                  <c:v>3.6</c:v>
                </c:pt>
                <c:pt idx="452">
                  <c:v>3.6</c:v>
                </c:pt>
                <c:pt idx="453">
                  <c:v>3.6</c:v>
                </c:pt>
                <c:pt idx="454">
                  <c:v>3.6</c:v>
                </c:pt>
                <c:pt idx="455">
                  <c:v>3.6</c:v>
                </c:pt>
                <c:pt idx="456">
                  <c:v>3.6</c:v>
                </c:pt>
                <c:pt idx="457">
                  <c:v>3.6</c:v>
                </c:pt>
                <c:pt idx="458">
                  <c:v>3.6</c:v>
                </c:pt>
                <c:pt idx="459">
                  <c:v>3.6</c:v>
                </c:pt>
                <c:pt idx="460">
                  <c:v>3.6</c:v>
                </c:pt>
                <c:pt idx="461">
                  <c:v>3.6</c:v>
                </c:pt>
                <c:pt idx="462">
                  <c:v>3.6</c:v>
                </c:pt>
                <c:pt idx="463">
                  <c:v>3.6</c:v>
                </c:pt>
                <c:pt idx="464">
                  <c:v>3.6</c:v>
                </c:pt>
                <c:pt idx="465">
                  <c:v>3.6</c:v>
                </c:pt>
                <c:pt idx="466">
                  <c:v>3.6</c:v>
                </c:pt>
                <c:pt idx="467">
                  <c:v>3.6</c:v>
                </c:pt>
                <c:pt idx="468">
                  <c:v>3.6</c:v>
                </c:pt>
                <c:pt idx="469">
                  <c:v>3.6</c:v>
                </c:pt>
                <c:pt idx="470">
                  <c:v>3.6</c:v>
                </c:pt>
                <c:pt idx="471">
                  <c:v>3.6</c:v>
                </c:pt>
                <c:pt idx="472">
                  <c:v>3.6</c:v>
                </c:pt>
                <c:pt idx="473">
                  <c:v>3.6</c:v>
                </c:pt>
                <c:pt idx="474">
                  <c:v>3.6</c:v>
                </c:pt>
                <c:pt idx="475">
                  <c:v>3.6</c:v>
                </c:pt>
                <c:pt idx="476">
                  <c:v>3.6</c:v>
                </c:pt>
                <c:pt idx="477">
                  <c:v>3.6</c:v>
                </c:pt>
                <c:pt idx="478">
                  <c:v>3.6</c:v>
                </c:pt>
                <c:pt idx="479">
                  <c:v>3.6</c:v>
                </c:pt>
                <c:pt idx="480">
                  <c:v>3.6</c:v>
                </c:pt>
                <c:pt idx="481">
                  <c:v>3.6</c:v>
                </c:pt>
                <c:pt idx="482">
                  <c:v>3.6</c:v>
                </c:pt>
                <c:pt idx="483">
                  <c:v>3.6</c:v>
                </c:pt>
                <c:pt idx="484">
                  <c:v>3.6</c:v>
                </c:pt>
                <c:pt idx="485">
                  <c:v>3.6</c:v>
                </c:pt>
                <c:pt idx="486">
                  <c:v>3.6</c:v>
                </c:pt>
                <c:pt idx="487">
                  <c:v>3.6</c:v>
                </c:pt>
                <c:pt idx="488">
                  <c:v>3.6</c:v>
                </c:pt>
                <c:pt idx="489">
                  <c:v>3.6</c:v>
                </c:pt>
                <c:pt idx="490">
                  <c:v>3.6</c:v>
                </c:pt>
                <c:pt idx="491">
                  <c:v>3.6</c:v>
                </c:pt>
                <c:pt idx="492">
                  <c:v>3.6</c:v>
                </c:pt>
                <c:pt idx="493">
                  <c:v>3.6</c:v>
                </c:pt>
                <c:pt idx="494">
                  <c:v>3.6</c:v>
                </c:pt>
                <c:pt idx="495">
                  <c:v>3.6</c:v>
                </c:pt>
                <c:pt idx="496">
                  <c:v>3.6</c:v>
                </c:pt>
                <c:pt idx="497">
                  <c:v>3.6</c:v>
                </c:pt>
                <c:pt idx="498">
                  <c:v>3.6</c:v>
                </c:pt>
                <c:pt idx="499">
                  <c:v>3.6</c:v>
                </c:pt>
                <c:pt idx="500">
                  <c:v>3.6</c:v>
                </c:pt>
                <c:pt idx="501">
                  <c:v>3.6</c:v>
                </c:pt>
                <c:pt idx="502">
                  <c:v>3.6</c:v>
                </c:pt>
                <c:pt idx="503">
                  <c:v>3.6</c:v>
                </c:pt>
                <c:pt idx="504">
                  <c:v>3.6</c:v>
                </c:pt>
                <c:pt idx="505">
                  <c:v>3.6</c:v>
                </c:pt>
                <c:pt idx="506">
                  <c:v>3.6</c:v>
                </c:pt>
                <c:pt idx="507">
                  <c:v>3.6</c:v>
                </c:pt>
                <c:pt idx="508">
                  <c:v>3.6</c:v>
                </c:pt>
                <c:pt idx="509">
                  <c:v>3.6</c:v>
                </c:pt>
                <c:pt idx="510">
                  <c:v>3.6</c:v>
                </c:pt>
                <c:pt idx="511">
                  <c:v>3.6</c:v>
                </c:pt>
                <c:pt idx="512">
                  <c:v>3.6</c:v>
                </c:pt>
                <c:pt idx="513">
                  <c:v>3.6</c:v>
                </c:pt>
                <c:pt idx="514">
                  <c:v>3.6</c:v>
                </c:pt>
                <c:pt idx="515">
                  <c:v>3.6</c:v>
                </c:pt>
                <c:pt idx="516">
                  <c:v>3.6</c:v>
                </c:pt>
                <c:pt idx="517">
                  <c:v>3.6</c:v>
                </c:pt>
                <c:pt idx="518">
                  <c:v>3.6</c:v>
                </c:pt>
                <c:pt idx="519">
                  <c:v>3.6</c:v>
                </c:pt>
                <c:pt idx="520">
                  <c:v>3.6</c:v>
                </c:pt>
                <c:pt idx="521">
                  <c:v>3.6</c:v>
                </c:pt>
                <c:pt idx="522">
                  <c:v>3.6</c:v>
                </c:pt>
                <c:pt idx="523">
                  <c:v>3.6</c:v>
                </c:pt>
                <c:pt idx="524">
                  <c:v>3.6</c:v>
                </c:pt>
                <c:pt idx="525">
                  <c:v>3.6</c:v>
                </c:pt>
                <c:pt idx="526">
                  <c:v>3.6</c:v>
                </c:pt>
                <c:pt idx="527">
                  <c:v>3.6</c:v>
                </c:pt>
                <c:pt idx="528">
                  <c:v>3.6</c:v>
                </c:pt>
                <c:pt idx="529">
                  <c:v>3.6</c:v>
                </c:pt>
                <c:pt idx="530">
                  <c:v>3.6</c:v>
                </c:pt>
                <c:pt idx="531">
                  <c:v>3.6</c:v>
                </c:pt>
                <c:pt idx="532">
                  <c:v>3.6</c:v>
                </c:pt>
                <c:pt idx="533">
                  <c:v>3.6</c:v>
                </c:pt>
                <c:pt idx="534">
                  <c:v>3.6</c:v>
                </c:pt>
                <c:pt idx="535">
                  <c:v>3.6</c:v>
                </c:pt>
                <c:pt idx="536">
                  <c:v>3.6</c:v>
                </c:pt>
                <c:pt idx="537">
                  <c:v>3.6</c:v>
                </c:pt>
                <c:pt idx="538">
                  <c:v>3.6</c:v>
                </c:pt>
                <c:pt idx="539">
                  <c:v>3.6</c:v>
                </c:pt>
                <c:pt idx="540">
                  <c:v>3.6</c:v>
                </c:pt>
                <c:pt idx="541">
                  <c:v>3.6</c:v>
                </c:pt>
                <c:pt idx="542">
                  <c:v>3.6</c:v>
                </c:pt>
                <c:pt idx="543">
                  <c:v>3.6</c:v>
                </c:pt>
                <c:pt idx="544">
                  <c:v>3.6</c:v>
                </c:pt>
                <c:pt idx="545">
                  <c:v>3.6</c:v>
                </c:pt>
                <c:pt idx="546">
                  <c:v>3.6</c:v>
                </c:pt>
                <c:pt idx="547">
                  <c:v>3.6</c:v>
                </c:pt>
                <c:pt idx="548">
                  <c:v>3.6</c:v>
                </c:pt>
                <c:pt idx="549">
                  <c:v>3.6</c:v>
                </c:pt>
                <c:pt idx="550">
                  <c:v>3.6</c:v>
                </c:pt>
                <c:pt idx="551">
                  <c:v>3.6</c:v>
                </c:pt>
                <c:pt idx="552">
                  <c:v>3.6</c:v>
                </c:pt>
                <c:pt idx="553">
                  <c:v>3.6</c:v>
                </c:pt>
                <c:pt idx="554">
                  <c:v>3.6</c:v>
                </c:pt>
                <c:pt idx="555">
                  <c:v>3.6</c:v>
                </c:pt>
                <c:pt idx="556">
                  <c:v>3.6</c:v>
                </c:pt>
                <c:pt idx="557">
                  <c:v>3.6</c:v>
                </c:pt>
                <c:pt idx="558">
                  <c:v>3.6</c:v>
                </c:pt>
                <c:pt idx="559">
                  <c:v>3.6</c:v>
                </c:pt>
                <c:pt idx="560">
                  <c:v>3.6</c:v>
                </c:pt>
                <c:pt idx="561">
                  <c:v>3.6</c:v>
                </c:pt>
                <c:pt idx="562">
                  <c:v>3.6</c:v>
                </c:pt>
                <c:pt idx="563">
                  <c:v>3.6</c:v>
                </c:pt>
                <c:pt idx="564">
                  <c:v>3.6</c:v>
                </c:pt>
                <c:pt idx="565">
                  <c:v>3.6</c:v>
                </c:pt>
                <c:pt idx="566">
                  <c:v>3.6</c:v>
                </c:pt>
                <c:pt idx="567">
                  <c:v>3.6</c:v>
                </c:pt>
                <c:pt idx="568">
                  <c:v>3.6</c:v>
                </c:pt>
                <c:pt idx="569">
                  <c:v>3.6</c:v>
                </c:pt>
                <c:pt idx="570">
                  <c:v>3.6</c:v>
                </c:pt>
                <c:pt idx="571">
                  <c:v>3.6</c:v>
                </c:pt>
                <c:pt idx="572">
                  <c:v>3.6</c:v>
                </c:pt>
                <c:pt idx="573">
                  <c:v>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E09F-4DF9-BE74-2C695A196E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7919488"/>
        <c:axId val="267924896"/>
      </c:lineChart>
      <c:dateAx>
        <c:axId val="267919488"/>
        <c:scaling>
          <c:orientation val="minMax"/>
          <c:max val="46387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yy" sourceLinked="0"/>
        <c:majorTickMark val="out"/>
        <c:minorTickMark val="none"/>
        <c:tickLblPos val="nextTo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endParaRPr lang="ko-KR"/>
          </a:p>
        </c:txPr>
        <c:crossAx val="267924896"/>
        <c:crosses val="autoZero"/>
        <c:auto val="1"/>
        <c:lblOffset val="100"/>
        <c:baseTimeUnit val="days"/>
        <c:majorUnit val="1"/>
        <c:majorTimeUnit val="years"/>
      </c:dateAx>
      <c:valAx>
        <c:axId val="2679248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3175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endParaRPr lang="ko-KR"/>
          </a:p>
        </c:txPr>
        <c:crossAx val="26791948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8.3480524390813868E-2"/>
          <c:y val="2.54371976620478E-2"/>
          <c:w val="0.82128128071566942"/>
          <c:h val="0.11518176747129887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삼성긴고딕OTF Light"/>
              <a:ea typeface="삼성긴고딕OTF Light"/>
              <a:cs typeface="삼성긴고딕OTF Light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 w="25400" cap="flat" cmpd="sng" algn="ctr">
      <a:noFill/>
      <a:round/>
    </a:ln>
    <a:effectLst/>
  </c:spPr>
  <c:txPr>
    <a:bodyPr/>
    <a:lstStyle/>
    <a:p>
      <a:pPr>
        <a:defRPr sz="900">
          <a:solidFill>
            <a:srgbClr val="000000"/>
          </a:solidFill>
          <a:latin typeface="삼성긴고딕OTF Light"/>
          <a:ea typeface="삼성긴고딕OTF Light"/>
          <a:cs typeface="삼성긴고딕OTF Light"/>
        </a:defRPr>
      </a:pPr>
      <a:endParaRPr lang="ko-KR"/>
    </a:p>
  </c:txPr>
  <c:externalData r:id="rId4">
    <c:autoUpdate val="0"/>
  </c:externalData>
  <c:userShapes r:id="rId5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225460645412584E-2"/>
          <c:y val="0.10243956347561818"/>
          <c:w val="0.83186272036400166"/>
          <c:h val="0.81816220340878443"/>
        </c:manualLayout>
      </c:layout>
      <c:lineChart>
        <c:grouping val="standard"/>
        <c:varyColors val="0"/>
        <c:ser>
          <c:idx val="0"/>
          <c:order val="0"/>
          <c:tx>
            <c:strRef>
              <c:f>ytd_flow!$F$4</c:f>
              <c:strCache>
                <c:ptCount val="1"/>
                <c:pt idx="0">
                  <c:v>나스닥100</c:v>
                </c:pt>
              </c:strCache>
            </c:strRef>
          </c:tx>
          <c:spPr>
            <a:ln w="19050" cap="rnd">
              <a:solidFill>
                <a:srgbClr val="0046DE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ytd_flow!$C$4760:$C$6456</c:f>
              <c:numCache>
                <c:formatCode>m/d/yyyy</c:formatCode>
                <c:ptCount val="1697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  <c:pt idx="546">
                  <c:v>44377</c:v>
                </c:pt>
                <c:pt idx="547">
                  <c:v>44378</c:v>
                </c:pt>
                <c:pt idx="548">
                  <c:v>44379</c:v>
                </c:pt>
                <c:pt idx="549">
                  <c:v>44380</c:v>
                </c:pt>
                <c:pt idx="550">
                  <c:v>44381</c:v>
                </c:pt>
                <c:pt idx="551">
                  <c:v>44382</c:v>
                </c:pt>
                <c:pt idx="552">
                  <c:v>44383</c:v>
                </c:pt>
                <c:pt idx="553">
                  <c:v>44384</c:v>
                </c:pt>
                <c:pt idx="554">
                  <c:v>44385</c:v>
                </c:pt>
                <c:pt idx="555">
                  <c:v>44386</c:v>
                </c:pt>
                <c:pt idx="556">
                  <c:v>44387</c:v>
                </c:pt>
                <c:pt idx="557">
                  <c:v>44388</c:v>
                </c:pt>
                <c:pt idx="558">
                  <c:v>44389</c:v>
                </c:pt>
                <c:pt idx="559">
                  <c:v>44390</c:v>
                </c:pt>
                <c:pt idx="560">
                  <c:v>44391</c:v>
                </c:pt>
                <c:pt idx="561">
                  <c:v>44392</c:v>
                </c:pt>
                <c:pt idx="562">
                  <c:v>44393</c:v>
                </c:pt>
                <c:pt idx="563">
                  <c:v>44394</c:v>
                </c:pt>
                <c:pt idx="564">
                  <c:v>44395</c:v>
                </c:pt>
                <c:pt idx="565">
                  <c:v>44396</c:v>
                </c:pt>
                <c:pt idx="566">
                  <c:v>44397</c:v>
                </c:pt>
                <c:pt idx="567">
                  <c:v>44398</c:v>
                </c:pt>
                <c:pt idx="568">
                  <c:v>44399</c:v>
                </c:pt>
                <c:pt idx="569">
                  <c:v>44400</c:v>
                </c:pt>
                <c:pt idx="570">
                  <c:v>44401</c:v>
                </c:pt>
                <c:pt idx="571">
                  <c:v>44402</c:v>
                </c:pt>
                <c:pt idx="572">
                  <c:v>44403</c:v>
                </c:pt>
                <c:pt idx="573">
                  <c:v>44404</c:v>
                </c:pt>
                <c:pt idx="574">
                  <c:v>44405</c:v>
                </c:pt>
                <c:pt idx="575">
                  <c:v>44406</c:v>
                </c:pt>
                <c:pt idx="576">
                  <c:v>44407</c:v>
                </c:pt>
                <c:pt idx="577">
                  <c:v>44408</c:v>
                </c:pt>
                <c:pt idx="578">
                  <c:v>44409</c:v>
                </c:pt>
                <c:pt idx="579">
                  <c:v>44410</c:v>
                </c:pt>
                <c:pt idx="580">
                  <c:v>44411</c:v>
                </c:pt>
                <c:pt idx="581">
                  <c:v>44412</c:v>
                </c:pt>
                <c:pt idx="582">
                  <c:v>44413</c:v>
                </c:pt>
                <c:pt idx="583">
                  <c:v>44414</c:v>
                </c:pt>
                <c:pt idx="584">
                  <c:v>44415</c:v>
                </c:pt>
                <c:pt idx="585">
                  <c:v>44416</c:v>
                </c:pt>
                <c:pt idx="586">
                  <c:v>44417</c:v>
                </c:pt>
                <c:pt idx="587">
                  <c:v>44418</c:v>
                </c:pt>
                <c:pt idx="588">
                  <c:v>44419</c:v>
                </c:pt>
                <c:pt idx="589">
                  <c:v>44420</c:v>
                </c:pt>
                <c:pt idx="590">
                  <c:v>44421</c:v>
                </c:pt>
                <c:pt idx="591">
                  <c:v>44422</c:v>
                </c:pt>
                <c:pt idx="592">
                  <c:v>44423</c:v>
                </c:pt>
                <c:pt idx="593">
                  <c:v>44424</c:v>
                </c:pt>
                <c:pt idx="594">
                  <c:v>44425</c:v>
                </c:pt>
                <c:pt idx="595">
                  <c:v>44426</c:v>
                </c:pt>
                <c:pt idx="596">
                  <c:v>44427</c:v>
                </c:pt>
                <c:pt idx="597">
                  <c:v>44428</c:v>
                </c:pt>
                <c:pt idx="598">
                  <c:v>44429</c:v>
                </c:pt>
                <c:pt idx="599">
                  <c:v>44430</c:v>
                </c:pt>
                <c:pt idx="600">
                  <c:v>44431</c:v>
                </c:pt>
                <c:pt idx="601">
                  <c:v>44432</c:v>
                </c:pt>
                <c:pt idx="602">
                  <c:v>44433</c:v>
                </c:pt>
                <c:pt idx="603">
                  <c:v>44434</c:v>
                </c:pt>
                <c:pt idx="604">
                  <c:v>44435</c:v>
                </c:pt>
                <c:pt idx="605">
                  <c:v>44436</c:v>
                </c:pt>
                <c:pt idx="606">
                  <c:v>44437</c:v>
                </c:pt>
                <c:pt idx="607">
                  <c:v>44438</c:v>
                </c:pt>
                <c:pt idx="608">
                  <c:v>44439</c:v>
                </c:pt>
                <c:pt idx="609">
                  <c:v>44440</c:v>
                </c:pt>
                <c:pt idx="610">
                  <c:v>44441</c:v>
                </c:pt>
                <c:pt idx="611">
                  <c:v>44442</c:v>
                </c:pt>
                <c:pt idx="612">
                  <c:v>44443</c:v>
                </c:pt>
                <c:pt idx="613">
                  <c:v>44444</c:v>
                </c:pt>
                <c:pt idx="614">
                  <c:v>44445</c:v>
                </c:pt>
                <c:pt idx="615">
                  <c:v>44446</c:v>
                </c:pt>
                <c:pt idx="616">
                  <c:v>44447</c:v>
                </c:pt>
                <c:pt idx="617">
                  <c:v>44448</c:v>
                </c:pt>
                <c:pt idx="618">
                  <c:v>44449</c:v>
                </c:pt>
                <c:pt idx="619">
                  <c:v>44450</c:v>
                </c:pt>
                <c:pt idx="620">
                  <c:v>44451</c:v>
                </c:pt>
                <c:pt idx="621">
                  <c:v>44452</c:v>
                </c:pt>
                <c:pt idx="622">
                  <c:v>44453</c:v>
                </c:pt>
                <c:pt idx="623">
                  <c:v>44454</c:v>
                </c:pt>
                <c:pt idx="624">
                  <c:v>44455</c:v>
                </c:pt>
                <c:pt idx="625">
                  <c:v>44456</c:v>
                </c:pt>
                <c:pt idx="626">
                  <c:v>44457</c:v>
                </c:pt>
                <c:pt idx="627">
                  <c:v>44458</c:v>
                </c:pt>
                <c:pt idx="628">
                  <c:v>44459</c:v>
                </c:pt>
                <c:pt idx="629">
                  <c:v>44460</c:v>
                </c:pt>
                <c:pt idx="630">
                  <c:v>44461</c:v>
                </c:pt>
                <c:pt idx="631">
                  <c:v>44462</c:v>
                </c:pt>
                <c:pt idx="632">
                  <c:v>44463</c:v>
                </c:pt>
                <c:pt idx="633">
                  <c:v>44464</c:v>
                </c:pt>
                <c:pt idx="634">
                  <c:v>44465</c:v>
                </c:pt>
                <c:pt idx="635">
                  <c:v>44466</c:v>
                </c:pt>
                <c:pt idx="636">
                  <c:v>44467</c:v>
                </c:pt>
                <c:pt idx="637">
                  <c:v>44468</c:v>
                </c:pt>
                <c:pt idx="638">
                  <c:v>44469</c:v>
                </c:pt>
                <c:pt idx="639">
                  <c:v>44470</c:v>
                </c:pt>
                <c:pt idx="640">
                  <c:v>44471</c:v>
                </c:pt>
                <c:pt idx="641">
                  <c:v>44472</c:v>
                </c:pt>
                <c:pt idx="642">
                  <c:v>44473</c:v>
                </c:pt>
                <c:pt idx="643">
                  <c:v>44474</c:v>
                </c:pt>
                <c:pt idx="644">
                  <c:v>44475</c:v>
                </c:pt>
                <c:pt idx="645">
                  <c:v>44476</c:v>
                </c:pt>
                <c:pt idx="646">
                  <c:v>44477</c:v>
                </c:pt>
                <c:pt idx="647">
                  <c:v>44478</c:v>
                </c:pt>
                <c:pt idx="648">
                  <c:v>44479</c:v>
                </c:pt>
                <c:pt idx="649">
                  <c:v>44480</c:v>
                </c:pt>
                <c:pt idx="650">
                  <c:v>44481</c:v>
                </c:pt>
                <c:pt idx="651">
                  <c:v>44482</c:v>
                </c:pt>
                <c:pt idx="652">
                  <c:v>44483</c:v>
                </c:pt>
                <c:pt idx="653">
                  <c:v>44484</c:v>
                </c:pt>
                <c:pt idx="654">
                  <c:v>44485</c:v>
                </c:pt>
                <c:pt idx="655">
                  <c:v>44486</c:v>
                </c:pt>
                <c:pt idx="656">
                  <c:v>44487</c:v>
                </c:pt>
                <c:pt idx="657">
                  <c:v>44488</c:v>
                </c:pt>
                <c:pt idx="658">
                  <c:v>44489</c:v>
                </c:pt>
                <c:pt idx="659">
                  <c:v>44490</c:v>
                </c:pt>
                <c:pt idx="660">
                  <c:v>44491</c:v>
                </c:pt>
                <c:pt idx="661">
                  <c:v>44492</c:v>
                </c:pt>
                <c:pt idx="662">
                  <c:v>44493</c:v>
                </c:pt>
                <c:pt idx="663">
                  <c:v>44494</c:v>
                </c:pt>
                <c:pt idx="664">
                  <c:v>44495</c:v>
                </c:pt>
                <c:pt idx="665">
                  <c:v>44496</c:v>
                </c:pt>
                <c:pt idx="666">
                  <c:v>44497</c:v>
                </c:pt>
                <c:pt idx="667">
                  <c:v>44498</c:v>
                </c:pt>
                <c:pt idx="668">
                  <c:v>44499</c:v>
                </c:pt>
                <c:pt idx="669">
                  <c:v>44500</c:v>
                </c:pt>
                <c:pt idx="670">
                  <c:v>44501</c:v>
                </c:pt>
                <c:pt idx="671">
                  <c:v>44502</c:v>
                </c:pt>
                <c:pt idx="672">
                  <c:v>44503</c:v>
                </c:pt>
                <c:pt idx="673">
                  <c:v>44504</c:v>
                </c:pt>
                <c:pt idx="674">
                  <c:v>44505</c:v>
                </c:pt>
                <c:pt idx="675">
                  <c:v>44506</c:v>
                </c:pt>
                <c:pt idx="676">
                  <c:v>44507</c:v>
                </c:pt>
                <c:pt idx="677">
                  <c:v>44508</c:v>
                </c:pt>
                <c:pt idx="678">
                  <c:v>44509</c:v>
                </c:pt>
                <c:pt idx="679">
                  <c:v>44510</c:v>
                </c:pt>
                <c:pt idx="680">
                  <c:v>44511</c:v>
                </c:pt>
                <c:pt idx="681">
                  <c:v>44512</c:v>
                </c:pt>
                <c:pt idx="682">
                  <c:v>44513</c:v>
                </c:pt>
                <c:pt idx="683">
                  <c:v>44514</c:v>
                </c:pt>
                <c:pt idx="684">
                  <c:v>44515</c:v>
                </c:pt>
                <c:pt idx="685">
                  <c:v>44516</c:v>
                </c:pt>
                <c:pt idx="686">
                  <c:v>44517</c:v>
                </c:pt>
                <c:pt idx="687">
                  <c:v>44518</c:v>
                </c:pt>
                <c:pt idx="688">
                  <c:v>44519</c:v>
                </c:pt>
                <c:pt idx="689">
                  <c:v>44520</c:v>
                </c:pt>
                <c:pt idx="690">
                  <c:v>44521</c:v>
                </c:pt>
                <c:pt idx="691">
                  <c:v>44522</c:v>
                </c:pt>
                <c:pt idx="692">
                  <c:v>44523</c:v>
                </c:pt>
                <c:pt idx="693">
                  <c:v>44524</c:v>
                </c:pt>
                <c:pt idx="694">
                  <c:v>44525</c:v>
                </c:pt>
                <c:pt idx="695">
                  <c:v>44526</c:v>
                </c:pt>
                <c:pt idx="696">
                  <c:v>44527</c:v>
                </c:pt>
                <c:pt idx="697">
                  <c:v>44528</c:v>
                </c:pt>
                <c:pt idx="698">
                  <c:v>44529</c:v>
                </c:pt>
                <c:pt idx="699">
                  <c:v>44530</c:v>
                </c:pt>
                <c:pt idx="700">
                  <c:v>44531</c:v>
                </c:pt>
                <c:pt idx="701">
                  <c:v>44532</c:v>
                </c:pt>
                <c:pt idx="702">
                  <c:v>44533</c:v>
                </c:pt>
                <c:pt idx="703">
                  <c:v>44534</c:v>
                </c:pt>
                <c:pt idx="704">
                  <c:v>44535</c:v>
                </c:pt>
                <c:pt idx="705">
                  <c:v>44536</c:v>
                </c:pt>
                <c:pt idx="706">
                  <c:v>44537</c:v>
                </c:pt>
                <c:pt idx="707">
                  <c:v>44538</c:v>
                </c:pt>
                <c:pt idx="708">
                  <c:v>44539</c:v>
                </c:pt>
                <c:pt idx="709">
                  <c:v>44540</c:v>
                </c:pt>
                <c:pt idx="710">
                  <c:v>44541</c:v>
                </c:pt>
                <c:pt idx="711">
                  <c:v>44542</c:v>
                </c:pt>
                <c:pt idx="712">
                  <c:v>44543</c:v>
                </c:pt>
                <c:pt idx="713">
                  <c:v>44544</c:v>
                </c:pt>
                <c:pt idx="714">
                  <c:v>44545</c:v>
                </c:pt>
                <c:pt idx="715">
                  <c:v>44546</c:v>
                </c:pt>
                <c:pt idx="716">
                  <c:v>44547</c:v>
                </c:pt>
                <c:pt idx="717">
                  <c:v>44548</c:v>
                </c:pt>
                <c:pt idx="718">
                  <c:v>44549</c:v>
                </c:pt>
                <c:pt idx="719">
                  <c:v>44550</c:v>
                </c:pt>
                <c:pt idx="720">
                  <c:v>44551</c:v>
                </c:pt>
                <c:pt idx="721">
                  <c:v>44552</c:v>
                </c:pt>
                <c:pt idx="722">
                  <c:v>44553</c:v>
                </c:pt>
                <c:pt idx="723">
                  <c:v>44554</c:v>
                </c:pt>
                <c:pt idx="724">
                  <c:v>44555</c:v>
                </c:pt>
                <c:pt idx="725">
                  <c:v>44556</c:v>
                </c:pt>
                <c:pt idx="726">
                  <c:v>44557</c:v>
                </c:pt>
                <c:pt idx="727">
                  <c:v>44558</c:v>
                </c:pt>
                <c:pt idx="728">
                  <c:v>44559</c:v>
                </c:pt>
                <c:pt idx="729">
                  <c:v>44560</c:v>
                </c:pt>
                <c:pt idx="730">
                  <c:v>44561</c:v>
                </c:pt>
                <c:pt idx="731">
                  <c:v>44562</c:v>
                </c:pt>
                <c:pt idx="732">
                  <c:v>44563</c:v>
                </c:pt>
                <c:pt idx="733">
                  <c:v>44564</c:v>
                </c:pt>
                <c:pt idx="734">
                  <c:v>44565</c:v>
                </c:pt>
                <c:pt idx="735">
                  <c:v>44566</c:v>
                </c:pt>
                <c:pt idx="736">
                  <c:v>44567</c:v>
                </c:pt>
                <c:pt idx="737">
                  <c:v>44568</c:v>
                </c:pt>
                <c:pt idx="738">
                  <c:v>44569</c:v>
                </c:pt>
                <c:pt idx="739">
                  <c:v>44570</c:v>
                </c:pt>
                <c:pt idx="740">
                  <c:v>44571</c:v>
                </c:pt>
                <c:pt idx="741">
                  <c:v>44572</c:v>
                </c:pt>
                <c:pt idx="742">
                  <c:v>44573</c:v>
                </c:pt>
                <c:pt idx="743">
                  <c:v>44574</c:v>
                </c:pt>
                <c:pt idx="744">
                  <c:v>44575</c:v>
                </c:pt>
                <c:pt idx="745">
                  <c:v>44576</c:v>
                </c:pt>
                <c:pt idx="746">
                  <c:v>44577</c:v>
                </c:pt>
                <c:pt idx="747">
                  <c:v>44578</c:v>
                </c:pt>
                <c:pt idx="748">
                  <c:v>44579</c:v>
                </c:pt>
                <c:pt idx="749">
                  <c:v>44580</c:v>
                </c:pt>
                <c:pt idx="750">
                  <c:v>44581</c:v>
                </c:pt>
                <c:pt idx="751">
                  <c:v>44582</c:v>
                </c:pt>
                <c:pt idx="752">
                  <c:v>44583</c:v>
                </c:pt>
                <c:pt idx="753">
                  <c:v>44584</c:v>
                </c:pt>
                <c:pt idx="754">
                  <c:v>44585</c:v>
                </c:pt>
                <c:pt idx="755">
                  <c:v>44586</c:v>
                </c:pt>
                <c:pt idx="756">
                  <c:v>44587</c:v>
                </c:pt>
                <c:pt idx="757">
                  <c:v>44588</c:v>
                </c:pt>
                <c:pt idx="758">
                  <c:v>44589</c:v>
                </c:pt>
                <c:pt idx="759">
                  <c:v>44590</c:v>
                </c:pt>
                <c:pt idx="760">
                  <c:v>44591</c:v>
                </c:pt>
                <c:pt idx="761">
                  <c:v>44592</c:v>
                </c:pt>
                <c:pt idx="762">
                  <c:v>44593</c:v>
                </c:pt>
                <c:pt idx="763">
                  <c:v>44594</c:v>
                </c:pt>
                <c:pt idx="764">
                  <c:v>44595</c:v>
                </c:pt>
                <c:pt idx="765">
                  <c:v>44596</c:v>
                </c:pt>
                <c:pt idx="766">
                  <c:v>44597</c:v>
                </c:pt>
                <c:pt idx="767">
                  <c:v>44598</c:v>
                </c:pt>
                <c:pt idx="768">
                  <c:v>44599</c:v>
                </c:pt>
                <c:pt idx="769">
                  <c:v>44600</c:v>
                </c:pt>
                <c:pt idx="770">
                  <c:v>44601</c:v>
                </c:pt>
                <c:pt idx="771">
                  <c:v>44602</c:v>
                </c:pt>
                <c:pt idx="772">
                  <c:v>44603</c:v>
                </c:pt>
                <c:pt idx="773">
                  <c:v>44604</c:v>
                </c:pt>
                <c:pt idx="774">
                  <c:v>44605</c:v>
                </c:pt>
                <c:pt idx="775">
                  <c:v>44606</c:v>
                </c:pt>
                <c:pt idx="776">
                  <c:v>44607</c:v>
                </c:pt>
                <c:pt idx="777">
                  <c:v>44608</c:v>
                </c:pt>
                <c:pt idx="778">
                  <c:v>44609</c:v>
                </c:pt>
                <c:pt idx="779">
                  <c:v>44610</c:v>
                </c:pt>
                <c:pt idx="780">
                  <c:v>44611</c:v>
                </c:pt>
                <c:pt idx="781">
                  <c:v>44612</c:v>
                </c:pt>
                <c:pt idx="782">
                  <c:v>44613</c:v>
                </c:pt>
                <c:pt idx="783">
                  <c:v>44614</c:v>
                </c:pt>
                <c:pt idx="784">
                  <c:v>44615</c:v>
                </c:pt>
                <c:pt idx="785">
                  <c:v>44616</c:v>
                </c:pt>
                <c:pt idx="786">
                  <c:v>44617</c:v>
                </c:pt>
                <c:pt idx="787">
                  <c:v>44618</c:v>
                </c:pt>
                <c:pt idx="788">
                  <c:v>44619</c:v>
                </c:pt>
                <c:pt idx="789">
                  <c:v>44620</c:v>
                </c:pt>
                <c:pt idx="790">
                  <c:v>44621</c:v>
                </c:pt>
                <c:pt idx="791">
                  <c:v>44622</c:v>
                </c:pt>
                <c:pt idx="792">
                  <c:v>44623</c:v>
                </c:pt>
                <c:pt idx="793">
                  <c:v>44624</c:v>
                </c:pt>
                <c:pt idx="794">
                  <c:v>44625</c:v>
                </c:pt>
                <c:pt idx="795">
                  <c:v>44626</c:v>
                </c:pt>
                <c:pt idx="796">
                  <c:v>44627</c:v>
                </c:pt>
                <c:pt idx="797">
                  <c:v>44628</c:v>
                </c:pt>
                <c:pt idx="798">
                  <c:v>44629</c:v>
                </c:pt>
                <c:pt idx="799">
                  <c:v>44630</c:v>
                </c:pt>
                <c:pt idx="800">
                  <c:v>44631</c:v>
                </c:pt>
                <c:pt idx="801">
                  <c:v>44632</c:v>
                </c:pt>
                <c:pt idx="802">
                  <c:v>44633</c:v>
                </c:pt>
                <c:pt idx="803">
                  <c:v>44634</c:v>
                </c:pt>
                <c:pt idx="804">
                  <c:v>44635</c:v>
                </c:pt>
                <c:pt idx="805">
                  <c:v>44636</c:v>
                </c:pt>
                <c:pt idx="806">
                  <c:v>44637</c:v>
                </c:pt>
                <c:pt idx="807">
                  <c:v>44638</c:v>
                </c:pt>
                <c:pt idx="808">
                  <c:v>44639</c:v>
                </c:pt>
                <c:pt idx="809">
                  <c:v>44640</c:v>
                </c:pt>
                <c:pt idx="810">
                  <c:v>44641</c:v>
                </c:pt>
                <c:pt idx="811">
                  <c:v>44642</c:v>
                </c:pt>
                <c:pt idx="812">
                  <c:v>44643</c:v>
                </c:pt>
                <c:pt idx="813">
                  <c:v>44644</c:v>
                </c:pt>
                <c:pt idx="814">
                  <c:v>44645</c:v>
                </c:pt>
                <c:pt idx="815">
                  <c:v>44646</c:v>
                </c:pt>
                <c:pt idx="816">
                  <c:v>44647</c:v>
                </c:pt>
                <c:pt idx="817">
                  <c:v>44648</c:v>
                </c:pt>
                <c:pt idx="818">
                  <c:v>44649</c:v>
                </c:pt>
                <c:pt idx="819">
                  <c:v>44650</c:v>
                </c:pt>
                <c:pt idx="820">
                  <c:v>44651</c:v>
                </c:pt>
                <c:pt idx="821">
                  <c:v>44652</c:v>
                </c:pt>
                <c:pt idx="822">
                  <c:v>44653</c:v>
                </c:pt>
                <c:pt idx="823">
                  <c:v>44654</c:v>
                </c:pt>
                <c:pt idx="824">
                  <c:v>44655</c:v>
                </c:pt>
                <c:pt idx="825">
                  <c:v>44656</c:v>
                </c:pt>
                <c:pt idx="826">
                  <c:v>44657</c:v>
                </c:pt>
                <c:pt idx="827">
                  <c:v>44658</c:v>
                </c:pt>
                <c:pt idx="828">
                  <c:v>44659</c:v>
                </c:pt>
                <c:pt idx="829">
                  <c:v>44660</c:v>
                </c:pt>
                <c:pt idx="830">
                  <c:v>44661</c:v>
                </c:pt>
                <c:pt idx="831">
                  <c:v>44662</c:v>
                </c:pt>
                <c:pt idx="832">
                  <c:v>44663</c:v>
                </c:pt>
                <c:pt idx="833">
                  <c:v>44664</c:v>
                </c:pt>
                <c:pt idx="834">
                  <c:v>44665</c:v>
                </c:pt>
                <c:pt idx="835">
                  <c:v>44666</c:v>
                </c:pt>
                <c:pt idx="836">
                  <c:v>44667</c:v>
                </c:pt>
                <c:pt idx="837">
                  <c:v>44668</c:v>
                </c:pt>
                <c:pt idx="838">
                  <c:v>44669</c:v>
                </c:pt>
                <c:pt idx="839">
                  <c:v>44670</c:v>
                </c:pt>
                <c:pt idx="840">
                  <c:v>44671</c:v>
                </c:pt>
                <c:pt idx="841">
                  <c:v>44672</c:v>
                </c:pt>
                <c:pt idx="842">
                  <c:v>44673</c:v>
                </c:pt>
                <c:pt idx="843">
                  <c:v>44674</c:v>
                </c:pt>
                <c:pt idx="844">
                  <c:v>44675</c:v>
                </c:pt>
                <c:pt idx="845">
                  <c:v>44676</c:v>
                </c:pt>
                <c:pt idx="846">
                  <c:v>44677</c:v>
                </c:pt>
                <c:pt idx="847">
                  <c:v>44678</c:v>
                </c:pt>
                <c:pt idx="848">
                  <c:v>44679</c:v>
                </c:pt>
                <c:pt idx="849">
                  <c:v>44680</c:v>
                </c:pt>
                <c:pt idx="850">
                  <c:v>44681</c:v>
                </c:pt>
                <c:pt idx="851">
                  <c:v>44682</c:v>
                </c:pt>
                <c:pt idx="852">
                  <c:v>44683</c:v>
                </c:pt>
                <c:pt idx="853">
                  <c:v>44684</c:v>
                </c:pt>
                <c:pt idx="854">
                  <c:v>44685</c:v>
                </c:pt>
                <c:pt idx="855">
                  <c:v>44686</c:v>
                </c:pt>
                <c:pt idx="856">
                  <c:v>44687</c:v>
                </c:pt>
                <c:pt idx="857">
                  <c:v>44688</c:v>
                </c:pt>
                <c:pt idx="858">
                  <c:v>44689</c:v>
                </c:pt>
                <c:pt idx="859">
                  <c:v>44690</c:v>
                </c:pt>
                <c:pt idx="860">
                  <c:v>44691</c:v>
                </c:pt>
                <c:pt idx="861">
                  <c:v>44692</c:v>
                </c:pt>
                <c:pt idx="862">
                  <c:v>44693</c:v>
                </c:pt>
                <c:pt idx="863">
                  <c:v>44694</c:v>
                </c:pt>
                <c:pt idx="864">
                  <c:v>44695</c:v>
                </c:pt>
                <c:pt idx="865">
                  <c:v>44696</c:v>
                </c:pt>
                <c:pt idx="866">
                  <c:v>44697</c:v>
                </c:pt>
                <c:pt idx="867">
                  <c:v>44698</c:v>
                </c:pt>
                <c:pt idx="868">
                  <c:v>44699</c:v>
                </c:pt>
                <c:pt idx="869">
                  <c:v>44700</c:v>
                </c:pt>
                <c:pt idx="870">
                  <c:v>44701</c:v>
                </c:pt>
                <c:pt idx="871">
                  <c:v>44702</c:v>
                </c:pt>
                <c:pt idx="872">
                  <c:v>44703</c:v>
                </c:pt>
                <c:pt idx="873">
                  <c:v>44704</c:v>
                </c:pt>
                <c:pt idx="874">
                  <c:v>44705</c:v>
                </c:pt>
                <c:pt idx="875">
                  <c:v>44706</c:v>
                </c:pt>
                <c:pt idx="876">
                  <c:v>44707</c:v>
                </c:pt>
                <c:pt idx="877">
                  <c:v>44708</c:v>
                </c:pt>
                <c:pt idx="878">
                  <c:v>44709</c:v>
                </c:pt>
                <c:pt idx="879">
                  <c:v>44710</c:v>
                </c:pt>
                <c:pt idx="880">
                  <c:v>44711</c:v>
                </c:pt>
                <c:pt idx="881">
                  <c:v>44712</c:v>
                </c:pt>
                <c:pt idx="882">
                  <c:v>44713</c:v>
                </c:pt>
                <c:pt idx="883">
                  <c:v>44714</c:v>
                </c:pt>
                <c:pt idx="884">
                  <c:v>44715</c:v>
                </c:pt>
                <c:pt idx="885">
                  <c:v>44716</c:v>
                </c:pt>
                <c:pt idx="886">
                  <c:v>44717</c:v>
                </c:pt>
                <c:pt idx="887">
                  <c:v>44718</c:v>
                </c:pt>
                <c:pt idx="888">
                  <c:v>44719</c:v>
                </c:pt>
                <c:pt idx="889">
                  <c:v>44720</c:v>
                </c:pt>
                <c:pt idx="890">
                  <c:v>44721</c:v>
                </c:pt>
                <c:pt idx="891">
                  <c:v>44722</c:v>
                </c:pt>
                <c:pt idx="892">
                  <c:v>44723</c:v>
                </c:pt>
                <c:pt idx="893">
                  <c:v>44724</c:v>
                </c:pt>
                <c:pt idx="894">
                  <c:v>44725</c:v>
                </c:pt>
                <c:pt idx="895">
                  <c:v>44726</c:v>
                </c:pt>
                <c:pt idx="896">
                  <c:v>44727</c:v>
                </c:pt>
                <c:pt idx="897">
                  <c:v>44728</c:v>
                </c:pt>
                <c:pt idx="898">
                  <c:v>44729</c:v>
                </c:pt>
                <c:pt idx="899">
                  <c:v>44730</c:v>
                </c:pt>
                <c:pt idx="900">
                  <c:v>44731</c:v>
                </c:pt>
                <c:pt idx="901">
                  <c:v>44732</c:v>
                </c:pt>
                <c:pt idx="902">
                  <c:v>44733</c:v>
                </c:pt>
                <c:pt idx="903">
                  <c:v>44734</c:v>
                </c:pt>
                <c:pt idx="904">
                  <c:v>44735</c:v>
                </c:pt>
                <c:pt idx="905">
                  <c:v>44736</c:v>
                </c:pt>
                <c:pt idx="906">
                  <c:v>44737</c:v>
                </c:pt>
                <c:pt idx="907">
                  <c:v>44738</c:v>
                </c:pt>
                <c:pt idx="908">
                  <c:v>44739</c:v>
                </c:pt>
                <c:pt idx="909">
                  <c:v>44740</c:v>
                </c:pt>
                <c:pt idx="910">
                  <c:v>44741</c:v>
                </c:pt>
                <c:pt idx="911">
                  <c:v>44742</c:v>
                </c:pt>
                <c:pt idx="912">
                  <c:v>44743</c:v>
                </c:pt>
                <c:pt idx="913">
                  <c:v>44744</c:v>
                </c:pt>
                <c:pt idx="914">
                  <c:v>44745</c:v>
                </c:pt>
                <c:pt idx="915">
                  <c:v>44746</c:v>
                </c:pt>
                <c:pt idx="916">
                  <c:v>44747</c:v>
                </c:pt>
                <c:pt idx="917">
                  <c:v>44748</c:v>
                </c:pt>
                <c:pt idx="918">
                  <c:v>44749</c:v>
                </c:pt>
                <c:pt idx="919">
                  <c:v>44750</c:v>
                </c:pt>
                <c:pt idx="920">
                  <c:v>44751</c:v>
                </c:pt>
                <c:pt idx="921">
                  <c:v>44752</c:v>
                </c:pt>
                <c:pt idx="922">
                  <c:v>44753</c:v>
                </c:pt>
                <c:pt idx="923">
                  <c:v>44754</c:v>
                </c:pt>
                <c:pt idx="924">
                  <c:v>44755</c:v>
                </c:pt>
                <c:pt idx="925">
                  <c:v>44756</c:v>
                </c:pt>
                <c:pt idx="926">
                  <c:v>44757</c:v>
                </c:pt>
                <c:pt idx="927">
                  <c:v>44758</c:v>
                </c:pt>
                <c:pt idx="928">
                  <c:v>44759</c:v>
                </c:pt>
                <c:pt idx="929">
                  <c:v>44760</c:v>
                </c:pt>
                <c:pt idx="930">
                  <c:v>44761</c:v>
                </c:pt>
                <c:pt idx="931">
                  <c:v>44762</c:v>
                </c:pt>
                <c:pt idx="932">
                  <c:v>44763</c:v>
                </c:pt>
                <c:pt idx="933">
                  <c:v>44764</c:v>
                </c:pt>
                <c:pt idx="934">
                  <c:v>44765</c:v>
                </c:pt>
                <c:pt idx="935">
                  <c:v>44766</c:v>
                </c:pt>
                <c:pt idx="936">
                  <c:v>44767</c:v>
                </c:pt>
                <c:pt idx="937">
                  <c:v>44768</c:v>
                </c:pt>
                <c:pt idx="938">
                  <c:v>44769</c:v>
                </c:pt>
                <c:pt idx="939">
                  <c:v>44770</c:v>
                </c:pt>
                <c:pt idx="940">
                  <c:v>44771</c:v>
                </c:pt>
                <c:pt idx="941">
                  <c:v>44772</c:v>
                </c:pt>
                <c:pt idx="942">
                  <c:v>44773</c:v>
                </c:pt>
                <c:pt idx="943">
                  <c:v>44774</c:v>
                </c:pt>
                <c:pt idx="944">
                  <c:v>44775</c:v>
                </c:pt>
                <c:pt idx="945">
                  <c:v>44776</c:v>
                </c:pt>
                <c:pt idx="946">
                  <c:v>44777</c:v>
                </c:pt>
                <c:pt idx="947">
                  <c:v>44778</c:v>
                </c:pt>
                <c:pt idx="948">
                  <c:v>44779</c:v>
                </c:pt>
                <c:pt idx="949">
                  <c:v>44780</c:v>
                </c:pt>
                <c:pt idx="950">
                  <c:v>44781</c:v>
                </c:pt>
                <c:pt idx="951">
                  <c:v>44782</c:v>
                </c:pt>
                <c:pt idx="952">
                  <c:v>44783</c:v>
                </c:pt>
                <c:pt idx="953">
                  <c:v>44784</c:v>
                </c:pt>
                <c:pt idx="954">
                  <c:v>44785</c:v>
                </c:pt>
                <c:pt idx="955">
                  <c:v>44786</c:v>
                </c:pt>
                <c:pt idx="956">
                  <c:v>44787</c:v>
                </c:pt>
                <c:pt idx="957">
                  <c:v>44788</c:v>
                </c:pt>
                <c:pt idx="958">
                  <c:v>44789</c:v>
                </c:pt>
                <c:pt idx="959">
                  <c:v>44790</c:v>
                </c:pt>
                <c:pt idx="960">
                  <c:v>44791</c:v>
                </c:pt>
                <c:pt idx="961">
                  <c:v>44792</c:v>
                </c:pt>
                <c:pt idx="962">
                  <c:v>44793</c:v>
                </c:pt>
                <c:pt idx="963">
                  <c:v>44794</c:v>
                </c:pt>
                <c:pt idx="964">
                  <c:v>44795</c:v>
                </c:pt>
                <c:pt idx="965">
                  <c:v>44796</c:v>
                </c:pt>
                <c:pt idx="966">
                  <c:v>44797</c:v>
                </c:pt>
                <c:pt idx="967">
                  <c:v>44798</c:v>
                </c:pt>
                <c:pt idx="968">
                  <c:v>44799</c:v>
                </c:pt>
                <c:pt idx="969">
                  <c:v>44800</c:v>
                </c:pt>
                <c:pt idx="970">
                  <c:v>44801</c:v>
                </c:pt>
                <c:pt idx="971">
                  <c:v>44802</c:v>
                </c:pt>
                <c:pt idx="972">
                  <c:v>44803</c:v>
                </c:pt>
                <c:pt idx="973">
                  <c:v>44804</c:v>
                </c:pt>
                <c:pt idx="974">
                  <c:v>44805</c:v>
                </c:pt>
                <c:pt idx="975">
                  <c:v>44806</c:v>
                </c:pt>
                <c:pt idx="976">
                  <c:v>44807</c:v>
                </c:pt>
                <c:pt idx="977">
                  <c:v>44808</c:v>
                </c:pt>
                <c:pt idx="978">
                  <c:v>44809</c:v>
                </c:pt>
                <c:pt idx="979">
                  <c:v>44810</c:v>
                </c:pt>
                <c:pt idx="980">
                  <c:v>44811</c:v>
                </c:pt>
                <c:pt idx="981">
                  <c:v>44812</c:v>
                </c:pt>
                <c:pt idx="982">
                  <c:v>44813</c:v>
                </c:pt>
                <c:pt idx="983">
                  <c:v>44814</c:v>
                </c:pt>
                <c:pt idx="984">
                  <c:v>44815</c:v>
                </c:pt>
                <c:pt idx="985">
                  <c:v>44816</c:v>
                </c:pt>
                <c:pt idx="986">
                  <c:v>44817</c:v>
                </c:pt>
                <c:pt idx="987">
                  <c:v>44818</c:v>
                </c:pt>
                <c:pt idx="988">
                  <c:v>44819</c:v>
                </c:pt>
                <c:pt idx="989">
                  <c:v>44820</c:v>
                </c:pt>
                <c:pt idx="990">
                  <c:v>44821</c:v>
                </c:pt>
                <c:pt idx="991">
                  <c:v>44822</c:v>
                </c:pt>
                <c:pt idx="992">
                  <c:v>44823</c:v>
                </c:pt>
                <c:pt idx="993">
                  <c:v>44824</c:v>
                </c:pt>
                <c:pt idx="994">
                  <c:v>44825</c:v>
                </c:pt>
                <c:pt idx="995">
                  <c:v>44826</c:v>
                </c:pt>
                <c:pt idx="996">
                  <c:v>44827</c:v>
                </c:pt>
                <c:pt idx="997">
                  <c:v>44828</c:v>
                </c:pt>
                <c:pt idx="998">
                  <c:v>44829</c:v>
                </c:pt>
                <c:pt idx="999">
                  <c:v>44830</c:v>
                </c:pt>
                <c:pt idx="1000">
                  <c:v>44831</c:v>
                </c:pt>
                <c:pt idx="1001">
                  <c:v>44832</c:v>
                </c:pt>
                <c:pt idx="1002">
                  <c:v>44833</c:v>
                </c:pt>
                <c:pt idx="1003">
                  <c:v>44834</c:v>
                </c:pt>
                <c:pt idx="1004">
                  <c:v>44835</c:v>
                </c:pt>
                <c:pt idx="1005">
                  <c:v>44836</c:v>
                </c:pt>
                <c:pt idx="1006">
                  <c:v>44837</c:v>
                </c:pt>
                <c:pt idx="1007">
                  <c:v>44838</c:v>
                </c:pt>
                <c:pt idx="1008">
                  <c:v>44839</c:v>
                </c:pt>
                <c:pt idx="1009">
                  <c:v>44840</c:v>
                </c:pt>
                <c:pt idx="1010">
                  <c:v>44841</c:v>
                </c:pt>
                <c:pt idx="1011">
                  <c:v>44842</c:v>
                </c:pt>
                <c:pt idx="1012">
                  <c:v>44843</c:v>
                </c:pt>
                <c:pt idx="1013">
                  <c:v>44844</c:v>
                </c:pt>
                <c:pt idx="1014">
                  <c:v>44845</c:v>
                </c:pt>
                <c:pt idx="1015">
                  <c:v>44846</c:v>
                </c:pt>
                <c:pt idx="1016">
                  <c:v>44847</c:v>
                </c:pt>
                <c:pt idx="1017">
                  <c:v>44848</c:v>
                </c:pt>
                <c:pt idx="1018">
                  <c:v>44849</c:v>
                </c:pt>
                <c:pt idx="1019">
                  <c:v>44850</c:v>
                </c:pt>
                <c:pt idx="1020">
                  <c:v>44851</c:v>
                </c:pt>
                <c:pt idx="1021">
                  <c:v>44852</c:v>
                </c:pt>
                <c:pt idx="1022">
                  <c:v>44853</c:v>
                </c:pt>
                <c:pt idx="1023">
                  <c:v>44854</c:v>
                </c:pt>
                <c:pt idx="1024">
                  <c:v>44855</c:v>
                </c:pt>
                <c:pt idx="1025">
                  <c:v>44856</c:v>
                </c:pt>
                <c:pt idx="1026">
                  <c:v>44857</c:v>
                </c:pt>
                <c:pt idx="1027">
                  <c:v>44858</c:v>
                </c:pt>
                <c:pt idx="1028">
                  <c:v>44859</c:v>
                </c:pt>
                <c:pt idx="1029">
                  <c:v>44860</c:v>
                </c:pt>
                <c:pt idx="1030">
                  <c:v>44861</c:v>
                </c:pt>
                <c:pt idx="1031">
                  <c:v>44862</c:v>
                </c:pt>
                <c:pt idx="1032">
                  <c:v>44863</c:v>
                </c:pt>
                <c:pt idx="1033">
                  <c:v>44864</c:v>
                </c:pt>
                <c:pt idx="1034">
                  <c:v>44865</c:v>
                </c:pt>
                <c:pt idx="1035">
                  <c:v>44866</c:v>
                </c:pt>
                <c:pt idx="1036">
                  <c:v>44867</c:v>
                </c:pt>
                <c:pt idx="1037">
                  <c:v>44868</c:v>
                </c:pt>
                <c:pt idx="1038">
                  <c:v>44869</c:v>
                </c:pt>
                <c:pt idx="1039">
                  <c:v>44870</c:v>
                </c:pt>
                <c:pt idx="1040">
                  <c:v>44871</c:v>
                </c:pt>
                <c:pt idx="1041">
                  <c:v>44872</c:v>
                </c:pt>
                <c:pt idx="1042">
                  <c:v>44873</c:v>
                </c:pt>
                <c:pt idx="1043">
                  <c:v>44874</c:v>
                </c:pt>
                <c:pt idx="1044">
                  <c:v>44875</c:v>
                </c:pt>
                <c:pt idx="1045">
                  <c:v>44876</c:v>
                </c:pt>
                <c:pt idx="1046">
                  <c:v>44877</c:v>
                </c:pt>
                <c:pt idx="1047">
                  <c:v>44878</c:v>
                </c:pt>
                <c:pt idx="1048">
                  <c:v>44879</c:v>
                </c:pt>
                <c:pt idx="1049">
                  <c:v>44880</c:v>
                </c:pt>
                <c:pt idx="1050">
                  <c:v>44881</c:v>
                </c:pt>
                <c:pt idx="1051">
                  <c:v>44882</c:v>
                </c:pt>
                <c:pt idx="1052">
                  <c:v>44883</c:v>
                </c:pt>
                <c:pt idx="1053">
                  <c:v>44884</c:v>
                </c:pt>
                <c:pt idx="1054">
                  <c:v>44885</c:v>
                </c:pt>
                <c:pt idx="1055">
                  <c:v>44886</c:v>
                </c:pt>
                <c:pt idx="1056">
                  <c:v>44887</c:v>
                </c:pt>
                <c:pt idx="1057">
                  <c:v>44888</c:v>
                </c:pt>
                <c:pt idx="1058">
                  <c:v>44889</c:v>
                </c:pt>
                <c:pt idx="1059">
                  <c:v>44890</c:v>
                </c:pt>
                <c:pt idx="1060">
                  <c:v>44891</c:v>
                </c:pt>
                <c:pt idx="1061">
                  <c:v>44892</c:v>
                </c:pt>
                <c:pt idx="1062">
                  <c:v>44893</c:v>
                </c:pt>
                <c:pt idx="1063">
                  <c:v>44894</c:v>
                </c:pt>
                <c:pt idx="1064">
                  <c:v>44895</c:v>
                </c:pt>
                <c:pt idx="1065">
                  <c:v>44896</c:v>
                </c:pt>
                <c:pt idx="1066">
                  <c:v>44897</c:v>
                </c:pt>
                <c:pt idx="1067">
                  <c:v>44898</c:v>
                </c:pt>
                <c:pt idx="1068">
                  <c:v>44899</c:v>
                </c:pt>
                <c:pt idx="1069">
                  <c:v>44900</c:v>
                </c:pt>
                <c:pt idx="1070">
                  <c:v>44901</c:v>
                </c:pt>
                <c:pt idx="1071">
                  <c:v>44902</c:v>
                </c:pt>
                <c:pt idx="1072">
                  <c:v>44903</c:v>
                </c:pt>
                <c:pt idx="1073">
                  <c:v>44904</c:v>
                </c:pt>
                <c:pt idx="1074">
                  <c:v>44905</c:v>
                </c:pt>
                <c:pt idx="1075">
                  <c:v>44906</c:v>
                </c:pt>
                <c:pt idx="1076">
                  <c:v>44907</c:v>
                </c:pt>
                <c:pt idx="1077">
                  <c:v>44908</c:v>
                </c:pt>
                <c:pt idx="1078">
                  <c:v>44909</c:v>
                </c:pt>
                <c:pt idx="1079">
                  <c:v>44910</c:v>
                </c:pt>
                <c:pt idx="1080">
                  <c:v>44911</c:v>
                </c:pt>
                <c:pt idx="1081">
                  <c:v>44912</c:v>
                </c:pt>
                <c:pt idx="1082">
                  <c:v>44913</c:v>
                </c:pt>
                <c:pt idx="1083">
                  <c:v>44914</c:v>
                </c:pt>
                <c:pt idx="1084">
                  <c:v>44915</c:v>
                </c:pt>
                <c:pt idx="1085">
                  <c:v>44916</c:v>
                </c:pt>
                <c:pt idx="1086">
                  <c:v>44917</c:v>
                </c:pt>
                <c:pt idx="1087">
                  <c:v>44918</c:v>
                </c:pt>
                <c:pt idx="1088">
                  <c:v>44919</c:v>
                </c:pt>
                <c:pt idx="1089">
                  <c:v>44920</c:v>
                </c:pt>
                <c:pt idx="1090">
                  <c:v>44921</c:v>
                </c:pt>
                <c:pt idx="1091">
                  <c:v>44922</c:v>
                </c:pt>
                <c:pt idx="1092">
                  <c:v>44923</c:v>
                </c:pt>
                <c:pt idx="1093">
                  <c:v>44924</c:v>
                </c:pt>
                <c:pt idx="1094">
                  <c:v>44925</c:v>
                </c:pt>
                <c:pt idx="1095">
                  <c:v>44926</c:v>
                </c:pt>
                <c:pt idx="1096">
                  <c:v>44927</c:v>
                </c:pt>
                <c:pt idx="1097">
                  <c:v>44928</c:v>
                </c:pt>
                <c:pt idx="1098">
                  <c:v>44929</c:v>
                </c:pt>
                <c:pt idx="1099">
                  <c:v>44930</c:v>
                </c:pt>
                <c:pt idx="1100">
                  <c:v>44931</c:v>
                </c:pt>
                <c:pt idx="1101">
                  <c:v>44932</c:v>
                </c:pt>
                <c:pt idx="1102">
                  <c:v>44933</c:v>
                </c:pt>
                <c:pt idx="1103">
                  <c:v>44934</c:v>
                </c:pt>
                <c:pt idx="1104">
                  <c:v>44935</c:v>
                </c:pt>
                <c:pt idx="1105">
                  <c:v>44936</c:v>
                </c:pt>
                <c:pt idx="1106">
                  <c:v>44937</c:v>
                </c:pt>
                <c:pt idx="1107">
                  <c:v>44938</c:v>
                </c:pt>
                <c:pt idx="1108">
                  <c:v>44939</c:v>
                </c:pt>
                <c:pt idx="1109">
                  <c:v>44940</c:v>
                </c:pt>
                <c:pt idx="1110">
                  <c:v>44941</c:v>
                </c:pt>
                <c:pt idx="1111">
                  <c:v>44942</c:v>
                </c:pt>
                <c:pt idx="1112">
                  <c:v>44943</c:v>
                </c:pt>
                <c:pt idx="1113">
                  <c:v>44944</c:v>
                </c:pt>
                <c:pt idx="1114">
                  <c:v>44945</c:v>
                </c:pt>
                <c:pt idx="1115">
                  <c:v>44946</c:v>
                </c:pt>
                <c:pt idx="1116">
                  <c:v>44947</c:v>
                </c:pt>
                <c:pt idx="1117">
                  <c:v>44948</c:v>
                </c:pt>
                <c:pt idx="1118">
                  <c:v>44949</c:v>
                </c:pt>
                <c:pt idx="1119">
                  <c:v>44950</c:v>
                </c:pt>
                <c:pt idx="1120">
                  <c:v>44951</c:v>
                </c:pt>
                <c:pt idx="1121">
                  <c:v>44952</c:v>
                </c:pt>
                <c:pt idx="1122">
                  <c:v>44953</c:v>
                </c:pt>
                <c:pt idx="1123">
                  <c:v>44954</c:v>
                </c:pt>
                <c:pt idx="1124">
                  <c:v>44955</c:v>
                </c:pt>
                <c:pt idx="1125">
                  <c:v>44956</c:v>
                </c:pt>
                <c:pt idx="1126">
                  <c:v>44957</c:v>
                </c:pt>
                <c:pt idx="1127">
                  <c:v>44958</c:v>
                </c:pt>
                <c:pt idx="1128">
                  <c:v>44959</c:v>
                </c:pt>
                <c:pt idx="1129">
                  <c:v>44960</c:v>
                </c:pt>
                <c:pt idx="1130">
                  <c:v>44961</c:v>
                </c:pt>
                <c:pt idx="1131">
                  <c:v>44962</c:v>
                </c:pt>
                <c:pt idx="1132">
                  <c:v>44963</c:v>
                </c:pt>
                <c:pt idx="1133">
                  <c:v>44964</c:v>
                </c:pt>
                <c:pt idx="1134">
                  <c:v>44965</c:v>
                </c:pt>
                <c:pt idx="1135">
                  <c:v>44966</c:v>
                </c:pt>
                <c:pt idx="1136">
                  <c:v>44967</c:v>
                </c:pt>
                <c:pt idx="1137">
                  <c:v>44968</c:v>
                </c:pt>
                <c:pt idx="1138">
                  <c:v>44969</c:v>
                </c:pt>
                <c:pt idx="1139">
                  <c:v>44970</c:v>
                </c:pt>
                <c:pt idx="1140">
                  <c:v>44971</c:v>
                </c:pt>
                <c:pt idx="1141">
                  <c:v>44972</c:v>
                </c:pt>
                <c:pt idx="1142">
                  <c:v>44973</c:v>
                </c:pt>
                <c:pt idx="1143">
                  <c:v>44974</c:v>
                </c:pt>
                <c:pt idx="1144">
                  <c:v>44975</c:v>
                </c:pt>
                <c:pt idx="1145">
                  <c:v>44976</c:v>
                </c:pt>
                <c:pt idx="1146">
                  <c:v>44977</c:v>
                </c:pt>
                <c:pt idx="1147">
                  <c:v>44978</c:v>
                </c:pt>
                <c:pt idx="1148">
                  <c:v>44979</c:v>
                </c:pt>
                <c:pt idx="1149">
                  <c:v>44980</c:v>
                </c:pt>
                <c:pt idx="1150">
                  <c:v>44981</c:v>
                </c:pt>
                <c:pt idx="1151">
                  <c:v>44982</c:v>
                </c:pt>
                <c:pt idx="1152">
                  <c:v>44983</c:v>
                </c:pt>
                <c:pt idx="1153">
                  <c:v>44984</c:v>
                </c:pt>
                <c:pt idx="1154">
                  <c:v>44985</c:v>
                </c:pt>
                <c:pt idx="1155">
                  <c:v>44986</c:v>
                </c:pt>
                <c:pt idx="1156">
                  <c:v>44987</c:v>
                </c:pt>
                <c:pt idx="1157">
                  <c:v>44988</c:v>
                </c:pt>
                <c:pt idx="1158">
                  <c:v>44989</c:v>
                </c:pt>
                <c:pt idx="1159">
                  <c:v>44990</c:v>
                </c:pt>
                <c:pt idx="1160">
                  <c:v>44991</c:v>
                </c:pt>
                <c:pt idx="1161">
                  <c:v>44992</c:v>
                </c:pt>
                <c:pt idx="1162">
                  <c:v>44993</c:v>
                </c:pt>
                <c:pt idx="1163">
                  <c:v>44994</c:v>
                </c:pt>
                <c:pt idx="1164">
                  <c:v>44995</c:v>
                </c:pt>
                <c:pt idx="1165">
                  <c:v>44996</c:v>
                </c:pt>
                <c:pt idx="1166">
                  <c:v>44997</c:v>
                </c:pt>
                <c:pt idx="1167">
                  <c:v>44998</c:v>
                </c:pt>
                <c:pt idx="1168">
                  <c:v>44999</c:v>
                </c:pt>
                <c:pt idx="1169">
                  <c:v>45000</c:v>
                </c:pt>
                <c:pt idx="1170">
                  <c:v>45001</c:v>
                </c:pt>
                <c:pt idx="1171">
                  <c:v>45002</c:v>
                </c:pt>
                <c:pt idx="1172">
                  <c:v>45003</c:v>
                </c:pt>
                <c:pt idx="1173">
                  <c:v>45004</c:v>
                </c:pt>
                <c:pt idx="1174">
                  <c:v>45005</c:v>
                </c:pt>
                <c:pt idx="1175">
                  <c:v>45006</c:v>
                </c:pt>
                <c:pt idx="1176">
                  <c:v>45007</c:v>
                </c:pt>
                <c:pt idx="1177">
                  <c:v>45008</c:v>
                </c:pt>
                <c:pt idx="1178">
                  <c:v>45009</c:v>
                </c:pt>
                <c:pt idx="1179">
                  <c:v>45010</c:v>
                </c:pt>
                <c:pt idx="1180">
                  <c:v>45011</c:v>
                </c:pt>
                <c:pt idx="1181">
                  <c:v>45012</c:v>
                </c:pt>
                <c:pt idx="1182">
                  <c:v>45013</c:v>
                </c:pt>
                <c:pt idx="1183">
                  <c:v>45014</c:v>
                </c:pt>
                <c:pt idx="1184">
                  <c:v>45015</c:v>
                </c:pt>
                <c:pt idx="1185">
                  <c:v>45016</c:v>
                </c:pt>
                <c:pt idx="1186">
                  <c:v>45017</c:v>
                </c:pt>
                <c:pt idx="1187">
                  <c:v>45018</c:v>
                </c:pt>
                <c:pt idx="1188">
                  <c:v>45019</c:v>
                </c:pt>
                <c:pt idx="1189">
                  <c:v>45020</c:v>
                </c:pt>
                <c:pt idx="1190">
                  <c:v>45021</c:v>
                </c:pt>
                <c:pt idx="1191">
                  <c:v>45022</c:v>
                </c:pt>
                <c:pt idx="1192">
                  <c:v>45023</c:v>
                </c:pt>
                <c:pt idx="1193">
                  <c:v>45024</c:v>
                </c:pt>
                <c:pt idx="1194">
                  <c:v>45025</c:v>
                </c:pt>
                <c:pt idx="1195">
                  <c:v>45026</c:v>
                </c:pt>
                <c:pt idx="1196">
                  <c:v>45027</c:v>
                </c:pt>
                <c:pt idx="1197">
                  <c:v>45028</c:v>
                </c:pt>
                <c:pt idx="1198">
                  <c:v>45029</c:v>
                </c:pt>
                <c:pt idx="1199">
                  <c:v>45030</c:v>
                </c:pt>
                <c:pt idx="1200">
                  <c:v>45031</c:v>
                </c:pt>
                <c:pt idx="1201">
                  <c:v>45032</c:v>
                </c:pt>
                <c:pt idx="1202">
                  <c:v>45033</c:v>
                </c:pt>
                <c:pt idx="1203">
                  <c:v>45034</c:v>
                </c:pt>
                <c:pt idx="1204">
                  <c:v>45035</c:v>
                </c:pt>
                <c:pt idx="1205">
                  <c:v>45036</c:v>
                </c:pt>
                <c:pt idx="1206">
                  <c:v>45037</c:v>
                </c:pt>
                <c:pt idx="1207">
                  <c:v>45038</c:v>
                </c:pt>
                <c:pt idx="1208">
                  <c:v>45039</c:v>
                </c:pt>
                <c:pt idx="1209">
                  <c:v>45040</c:v>
                </c:pt>
                <c:pt idx="1210">
                  <c:v>45041</c:v>
                </c:pt>
                <c:pt idx="1211">
                  <c:v>45042</c:v>
                </c:pt>
                <c:pt idx="1212">
                  <c:v>45043</c:v>
                </c:pt>
                <c:pt idx="1213">
                  <c:v>45044</c:v>
                </c:pt>
                <c:pt idx="1214">
                  <c:v>45045</c:v>
                </c:pt>
                <c:pt idx="1215">
                  <c:v>45046</c:v>
                </c:pt>
                <c:pt idx="1216">
                  <c:v>45047</c:v>
                </c:pt>
                <c:pt idx="1217">
                  <c:v>45048</c:v>
                </c:pt>
                <c:pt idx="1218">
                  <c:v>45049</c:v>
                </c:pt>
                <c:pt idx="1219">
                  <c:v>45050</c:v>
                </c:pt>
                <c:pt idx="1220">
                  <c:v>45051</c:v>
                </c:pt>
                <c:pt idx="1221">
                  <c:v>45052</c:v>
                </c:pt>
                <c:pt idx="1222">
                  <c:v>45053</c:v>
                </c:pt>
                <c:pt idx="1223">
                  <c:v>45054</c:v>
                </c:pt>
                <c:pt idx="1224">
                  <c:v>45055</c:v>
                </c:pt>
                <c:pt idx="1225">
                  <c:v>45056</c:v>
                </c:pt>
                <c:pt idx="1226">
                  <c:v>45057</c:v>
                </c:pt>
                <c:pt idx="1227">
                  <c:v>45058</c:v>
                </c:pt>
                <c:pt idx="1228">
                  <c:v>45059</c:v>
                </c:pt>
                <c:pt idx="1229">
                  <c:v>45060</c:v>
                </c:pt>
                <c:pt idx="1230">
                  <c:v>45061</c:v>
                </c:pt>
                <c:pt idx="1231">
                  <c:v>45062</c:v>
                </c:pt>
                <c:pt idx="1232">
                  <c:v>45063</c:v>
                </c:pt>
                <c:pt idx="1233">
                  <c:v>45064</c:v>
                </c:pt>
                <c:pt idx="1234">
                  <c:v>45065</c:v>
                </c:pt>
                <c:pt idx="1235">
                  <c:v>45066</c:v>
                </c:pt>
                <c:pt idx="1236">
                  <c:v>45067</c:v>
                </c:pt>
                <c:pt idx="1237">
                  <c:v>45068</c:v>
                </c:pt>
                <c:pt idx="1238">
                  <c:v>45069</c:v>
                </c:pt>
                <c:pt idx="1239">
                  <c:v>45070</c:v>
                </c:pt>
                <c:pt idx="1240">
                  <c:v>45071</c:v>
                </c:pt>
                <c:pt idx="1241">
                  <c:v>45072</c:v>
                </c:pt>
                <c:pt idx="1242">
                  <c:v>45073</c:v>
                </c:pt>
                <c:pt idx="1243">
                  <c:v>45074</c:v>
                </c:pt>
                <c:pt idx="1244">
                  <c:v>45075</c:v>
                </c:pt>
                <c:pt idx="1245">
                  <c:v>45076</c:v>
                </c:pt>
                <c:pt idx="1246">
                  <c:v>45077</c:v>
                </c:pt>
                <c:pt idx="1247">
                  <c:v>45078</c:v>
                </c:pt>
                <c:pt idx="1248">
                  <c:v>45079</c:v>
                </c:pt>
                <c:pt idx="1249">
                  <c:v>45080</c:v>
                </c:pt>
                <c:pt idx="1250">
                  <c:v>45081</c:v>
                </c:pt>
                <c:pt idx="1251">
                  <c:v>45082</c:v>
                </c:pt>
                <c:pt idx="1252">
                  <c:v>45083</c:v>
                </c:pt>
                <c:pt idx="1253">
                  <c:v>45084</c:v>
                </c:pt>
                <c:pt idx="1254">
                  <c:v>45085</c:v>
                </c:pt>
                <c:pt idx="1255">
                  <c:v>45086</c:v>
                </c:pt>
                <c:pt idx="1256">
                  <c:v>45087</c:v>
                </c:pt>
                <c:pt idx="1257">
                  <c:v>45088</c:v>
                </c:pt>
                <c:pt idx="1258">
                  <c:v>45089</c:v>
                </c:pt>
                <c:pt idx="1259">
                  <c:v>45090</c:v>
                </c:pt>
                <c:pt idx="1260">
                  <c:v>45091</c:v>
                </c:pt>
                <c:pt idx="1261">
                  <c:v>45092</c:v>
                </c:pt>
                <c:pt idx="1262">
                  <c:v>45093</c:v>
                </c:pt>
                <c:pt idx="1263">
                  <c:v>45094</c:v>
                </c:pt>
                <c:pt idx="1264">
                  <c:v>45095</c:v>
                </c:pt>
                <c:pt idx="1265">
                  <c:v>45096</c:v>
                </c:pt>
                <c:pt idx="1266">
                  <c:v>45097</c:v>
                </c:pt>
                <c:pt idx="1267">
                  <c:v>45098</c:v>
                </c:pt>
                <c:pt idx="1268">
                  <c:v>45099</c:v>
                </c:pt>
                <c:pt idx="1269">
                  <c:v>45100</c:v>
                </c:pt>
                <c:pt idx="1270">
                  <c:v>45101</c:v>
                </c:pt>
                <c:pt idx="1271">
                  <c:v>45102</c:v>
                </c:pt>
                <c:pt idx="1272">
                  <c:v>45103</c:v>
                </c:pt>
                <c:pt idx="1273">
                  <c:v>45104</c:v>
                </c:pt>
                <c:pt idx="1274">
                  <c:v>45105</c:v>
                </c:pt>
                <c:pt idx="1275">
                  <c:v>45106</c:v>
                </c:pt>
                <c:pt idx="1276">
                  <c:v>45107</c:v>
                </c:pt>
                <c:pt idx="1277">
                  <c:v>45108</c:v>
                </c:pt>
                <c:pt idx="1278">
                  <c:v>45109</c:v>
                </c:pt>
                <c:pt idx="1279">
                  <c:v>45110</c:v>
                </c:pt>
                <c:pt idx="1280">
                  <c:v>45111</c:v>
                </c:pt>
                <c:pt idx="1281">
                  <c:v>45112</c:v>
                </c:pt>
                <c:pt idx="1282">
                  <c:v>45113</c:v>
                </c:pt>
                <c:pt idx="1283">
                  <c:v>45114</c:v>
                </c:pt>
                <c:pt idx="1284">
                  <c:v>45115</c:v>
                </c:pt>
                <c:pt idx="1285">
                  <c:v>45116</c:v>
                </c:pt>
                <c:pt idx="1286">
                  <c:v>45117</c:v>
                </c:pt>
                <c:pt idx="1287">
                  <c:v>45118</c:v>
                </c:pt>
                <c:pt idx="1288">
                  <c:v>45119</c:v>
                </c:pt>
                <c:pt idx="1289">
                  <c:v>45120</c:v>
                </c:pt>
                <c:pt idx="1290">
                  <c:v>45121</c:v>
                </c:pt>
                <c:pt idx="1291">
                  <c:v>45122</c:v>
                </c:pt>
                <c:pt idx="1292">
                  <c:v>45123</c:v>
                </c:pt>
                <c:pt idx="1293">
                  <c:v>45124</c:v>
                </c:pt>
                <c:pt idx="1294">
                  <c:v>45125</c:v>
                </c:pt>
                <c:pt idx="1295">
                  <c:v>45126</c:v>
                </c:pt>
                <c:pt idx="1296">
                  <c:v>45127</c:v>
                </c:pt>
                <c:pt idx="1297">
                  <c:v>45128</c:v>
                </c:pt>
                <c:pt idx="1298">
                  <c:v>45129</c:v>
                </c:pt>
                <c:pt idx="1299">
                  <c:v>45130</c:v>
                </c:pt>
                <c:pt idx="1300">
                  <c:v>45131</c:v>
                </c:pt>
                <c:pt idx="1301">
                  <c:v>45132</c:v>
                </c:pt>
                <c:pt idx="1302">
                  <c:v>45133</c:v>
                </c:pt>
                <c:pt idx="1303">
                  <c:v>45134</c:v>
                </c:pt>
                <c:pt idx="1304">
                  <c:v>45135</c:v>
                </c:pt>
                <c:pt idx="1305">
                  <c:v>45136</c:v>
                </c:pt>
                <c:pt idx="1306">
                  <c:v>45137</c:v>
                </c:pt>
                <c:pt idx="1307">
                  <c:v>45138</c:v>
                </c:pt>
                <c:pt idx="1308">
                  <c:v>45139</c:v>
                </c:pt>
                <c:pt idx="1309">
                  <c:v>45140</c:v>
                </c:pt>
                <c:pt idx="1310">
                  <c:v>45141</c:v>
                </c:pt>
                <c:pt idx="1311">
                  <c:v>45142</c:v>
                </c:pt>
                <c:pt idx="1312">
                  <c:v>45143</c:v>
                </c:pt>
                <c:pt idx="1313">
                  <c:v>45144</c:v>
                </c:pt>
                <c:pt idx="1314">
                  <c:v>45145</c:v>
                </c:pt>
                <c:pt idx="1315">
                  <c:v>45146</c:v>
                </c:pt>
                <c:pt idx="1316">
                  <c:v>45147</c:v>
                </c:pt>
                <c:pt idx="1317">
                  <c:v>45148</c:v>
                </c:pt>
                <c:pt idx="1318">
                  <c:v>45149</c:v>
                </c:pt>
                <c:pt idx="1319">
                  <c:v>45150</c:v>
                </c:pt>
                <c:pt idx="1320">
                  <c:v>45151</c:v>
                </c:pt>
                <c:pt idx="1321">
                  <c:v>45152</c:v>
                </c:pt>
                <c:pt idx="1322">
                  <c:v>45153</c:v>
                </c:pt>
                <c:pt idx="1323">
                  <c:v>45154</c:v>
                </c:pt>
                <c:pt idx="1324">
                  <c:v>45155</c:v>
                </c:pt>
                <c:pt idx="1325">
                  <c:v>45156</c:v>
                </c:pt>
                <c:pt idx="1326">
                  <c:v>45157</c:v>
                </c:pt>
                <c:pt idx="1327">
                  <c:v>45158</c:v>
                </c:pt>
                <c:pt idx="1328">
                  <c:v>45159</c:v>
                </c:pt>
                <c:pt idx="1329">
                  <c:v>45160</c:v>
                </c:pt>
                <c:pt idx="1330">
                  <c:v>45161</c:v>
                </c:pt>
                <c:pt idx="1331">
                  <c:v>45162</c:v>
                </c:pt>
                <c:pt idx="1332">
                  <c:v>45163</c:v>
                </c:pt>
                <c:pt idx="1333">
                  <c:v>45164</c:v>
                </c:pt>
                <c:pt idx="1334">
                  <c:v>45165</c:v>
                </c:pt>
                <c:pt idx="1335">
                  <c:v>45166</c:v>
                </c:pt>
                <c:pt idx="1336">
                  <c:v>45167</c:v>
                </c:pt>
                <c:pt idx="1337">
                  <c:v>45168</c:v>
                </c:pt>
                <c:pt idx="1338">
                  <c:v>45169</c:v>
                </c:pt>
                <c:pt idx="1339">
                  <c:v>45170</c:v>
                </c:pt>
                <c:pt idx="1340">
                  <c:v>45171</c:v>
                </c:pt>
                <c:pt idx="1341">
                  <c:v>45172</c:v>
                </c:pt>
                <c:pt idx="1342">
                  <c:v>45173</c:v>
                </c:pt>
                <c:pt idx="1343">
                  <c:v>45174</c:v>
                </c:pt>
                <c:pt idx="1344">
                  <c:v>45175</c:v>
                </c:pt>
                <c:pt idx="1345">
                  <c:v>45176</c:v>
                </c:pt>
                <c:pt idx="1346">
                  <c:v>45177</c:v>
                </c:pt>
                <c:pt idx="1347">
                  <c:v>45178</c:v>
                </c:pt>
                <c:pt idx="1348">
                  <c:v>45179</c:v>
                </c:pt>
                <c:pt idx="1349">
                  <c:v>45180</c:v>
                </c:pt>
                <c:pt idx="1350">
                  <c:v>45181</c:v>
                </c:pt>
                <c:pt idx="1351">
                  <c:v>45182</c:v>
                </c:pt>
                <c:pt idx="1352">
                  <c:v>45183</c:v>
                </c:pt>
                <c:pt idx="1353">
                  <c:v>45184</c:v>
                </c:pt>
                <c:pt idx="1354">
                  <c:v>45185</c:v>
                </c:pt>
                <c:pt idx="1355">
                  <c:v>45186</c:v>
                </c:pt>
                <c:pt idx="1356">
                  <c:v>45187</c:v>
                </c:pt>
                <c:pt idx="1357">
                  <c:v>45188</c:v>
                </c:pt>
                <c:pt idx="1358">
                  <c:v>45189</c:v>
                </c:pt>
                <c:pt idx="1359">
                  <c:v>45190</c:v>
                </c:pt>
                <c:pt idx="1360">
                  <c:v>45191</c:v>
                </c:pt>
                <c:pt idx="1361">
                  <c:v>45192</c:v>
                </c:pt>
                <c:pt idx="1362">
                  <c:v>45193</c:v>
                </c:pt>
                <c:pt idx="1363">
                  <c:v>45194</c:v>
                </c:pt>
                <c:pt idx="1364">
                  <c:v>45195</c:v>
                </c:pt>
                <c:pt idx="1365">
                  <c:v>45196</c:v>
                </c:pt>
                <c:pt idx="1366">
                  <c:v>45197</c:v>
                </c:pt>
                <c:pt idx="1367">
                  <c:v>45198</c:v>
                </c:pt>
                <c:pt idx="1368">
                  <c:v>45199</c:v>
                </c:pt>
                <c:pt idx="1369">
                  <c:v>45200</c:v>
                </c:pt>
                <c:pt idx="1370">
                  <c:v>45201</c:v>
                </c:pt>
                <c:pt idx="1371">
                  <c:v>45202</c:v>
                </c:pt>
                <c:pt idx="1372">
                  <c:v>45203</c:v>
                </c:pt>
                <c:pt idx="1373">
                  <c:v>45204</c:v>
                </c:pt>
                <c:pt idx="1374">
                  <c:v>45205</c:v>
                </c:pt>
                <c:pt idx="1375">
                  <c:v>45206</c:v>
                </c:pt>
                <c:pt idx="1376">
                  <c:v>45207</c:v>
                </c:pt>
                <c:pt idx="1377">
                  <c:v>45208</c:v>
                </c:pt>
                <c:pt idx="1378">
                  <c:v>45209</c:v>
                </c:pt>
                <c:pt idx="1379">
                  <c:v>45210</c:v>
                </c:pt>
                <c:pt idx="1380">
                  <c:v>45211</c:v>
                </c:pt>
                <c:pt idx="1381">
                  <c:v>45212</c:v>
                </c:pt>
                <c:pt idx="1382">
                  <c:v>45213</c:v>
                </c:pt>
                <c:pt idx="1383">
                  <c:v>45214</c:v>
                </c:pt>
                <c:pt idx="1384">
                  <c:v>45215</c:v>
                </c:pt>
                <c:pt idx="1385">
                  <c:v>45216</c:v>
                </c:pt>
                <c:pt idx="1386">
                  <c:v>45217</c:v>
                </c:pt>
                <c:pt idx="1387">
                  <c:v>45218</c:v>
                </c:pt>
                <c:pt idx="1388">
                  <c:v>45219</c:v>
                </c:pt>
                <c:pt idx="1389">
                  <c:v>45220</c:v>
                </c:pt>
                <c:pt idx="1390">
                  <c:v>45221</c:v>
                </c:pt>
                <c:pt idx="1391">
                  <c:v>45222</c:v>
                </c:pt>
                <c:pt idx="1392">
                  <c:v>45223</c:v>
                </c:pt>
                <c:pt idx="1393">
                  <c:v>45224</c:v>
                </c:pt>
                <c:pt idx="1394">
                  <c:v>45225</c:v>
                </c:pt>
                <c:pt idx="1395">
                  <c:v>45226</c:v>
                </c:pt>
                <c:pt idx="1396">
                  <c:v>45227</c:v>
                </c:pt>
                <c:pt idx="1397">
                  <c:v>45228</c:v>
                </c:pt>
                <c:pt idx="1398">
                  <c:v>45229</c:v>
                </c:pt>
                <c:pt idx="1399">
                  <c:v>45230</c:v>
                </c:pt>
                <c:pt idx="1400">
                  <c:v>45231</c:v>
                </c:pt>
                <c:pt idx="1401">
                  <c:v>45232</c:v>
                </c:pt>
                <c:pt idx="1402">
                  <c:v>45233</c:v>
                </c:pt>
                <c:pt idx="1403">
                  <c:v>45234</c:v>
                </c:pt>
                <c:pt idx="1404">
                  <c:v>45235</c:v>
                </c:pt>
                <c:pt idx="1405">
                  <c:v>45236</c:v>
                </c:pt>
                <c:pt idx="1406">
                  <c:v>45237</c:v>
                </c:pt>
                <c:pt idx="1407">
                  <c:v>45238</c:v>
                </c:pt>
                <c:pt idx="1408">
                  <c:v>45239</c:v>
                </c:pt>
                <c:pt idx="1409">
                  <c:v>45240</c:v>
                </c:pt>
                <c:pt idx="1410">
                  <c:v>45241</c:v>
                </c:pt>
                <c:pt idx="1411">
                  <c:v>45242</c:v>
                </c:pt>
                <c:pt idx="1412">
                  <c:v>45243</c:v>
                </c:pt>
                <c:pt idx="1413">
                  <c:v>45244</c:v>
                </c:pt>
                <c:pt idx="1414">
                  <c:v>45245</c:v>
                </c:pt>
                <c:pt idx="1415">
                  <c:v>45246</c:v>
                </c:pt>
                <c:pt idx="1416">
                  <c:v>45247</c:v>
                </c:pt>
                <c:pt idx="1417">
                  <c:v>45248</c:v>
                </c:pt>
                <c:pt idx="1418">
                  <c:v>45249</c:v>
                </c:pt>
                <c:pt idx="1419">
                  <c:v>45250</c:v>
                </c:pt>
                <c:pt idx="1420">
                  <c:v>45251</c:v>
                </c:pt>
                <c:pt idx="1421">
                  <c:v>45252</c:v>
                </c:pt>
                <c:pt idx="1422">
                  <c:v>45253</c:v>
                </c:pt>
                <c:pt idx="1423">
                  <c:v>45254</c:v>
                </c:pt>
                <c:pt idx="1424">
                  <c:v>45255</c:v>
                </c:pt>
                <c:pt idx="1425">
                  <c:v>45256</c:v>
                </c:pt>
                <c:pt idx="1426">
                  <c:v>45257</c:v>
                </c:pt>
                <c:pt idx="1427">
                  <c:v>45258</c:v>
                </c:pt>
                <c:pt idx="1428">
                  <c:v>45259</c:v>
                </c:pt>
                <c:pt idx="1429">
                  <c:v>45260</c:v>
                </c:pt>
                <c:pt idx="1430">
                  <c:v>45261</c:v>
                </c:pt>
                <c:pt idx="1431">
                  <c:v>45262</c:v>
                </c:pt>
                <c:pt idx="1432">
                  <c:v>45263</c:v>
                </c:pt>
                <c:pt idx="1433">
                  <c:v>45264</c:v>
                </c:pt>
                <c:pt idx="1434">
                  <c:v>45265</c:v>
                </c:pt>
                <c:pt idx="1435">
                  <c:v>45266</c:v>
                </c:pt>
                <c:pt idx="1436">
                  <c:v>45267</c:v>
                </c:pt>
                <c:pt idx="1437">
                  <c:v>45268</c:v>
                </c:pt>
                <c:pt idx="1438">
                  <c:v>45269</c:v>
                </c:pt>
                <c:pt idx="1439">
                  <c:v>45270</c:v>
                </c:pt>
                <c:pt idx="1440">
                  <c:v>45271</c:v>
                </c:pt>
                <c:pt idx="1441">
                  <c:v>45272</c:v>
                </c:pt>
                <c:pt idx="1442">
                  <c:v>45273</c:v>
                </c:pt>
                <c:pt idx="1443">
                  <c:v>45274</c:v>
                </c:pt>
                <c:pt idx="1444">
                  <c:v>45275</c:v>
                </c:pt>
                <c:pt idx="1445">
                  <c:v>45276</c:v>
                </c:pt>
                <c:pt idx="1446">
                  <c:v>45277</c:v>
                </c:pt>
                <c:pt idx="1447">
                  <c:v>45278</c:v>
                </c:pt>
                <c:pt idx="1448">
                  <c:v>45279</c:v>
                </c:pt>
                <c:pt idx="1449">
                  <c:v>45280</c:v>
                </c:pt>
                <c:pt idx="1450">
                  <c:v>45281</c:v>
                </c:pt>
                <c:pt idx="1451">
                  <c:v>45282</c:v>
                </c:pt>
                <c:pt idx="1452">
                  <c:v>45283</c:v>
                </c:pt>
                <c:pt idx="1453">
                  <c:v>45284</c:v>
                </c:pt>
                <c:pt idx="1454">
                  <c:v>45285</c:v>
                </c:pt>
                <c:pt idx="1455">
                  <c:v>45286</c:v>
                </c:pt>
                <c:pt idx="1456">
                  <c:v>45287</c:v>
                </c:pt>
                <c:pt idx="1457">
                  <c:v>45288</c:v>
                </c:pt>
                <c:pt idx="1458">
                  <c:v>45289</c:v>
                </c:pt>
                <c:pt idx="1459">
                  <c:v>45290</c:v>
                </c:pt>
                <c:pt idx="1460">
                  <c:v>45291</c:v>
                </c:pt>
                <c:pt idx="1461">
                  <c:v>45292</c:v>
                </c:pt>
                <c:pt idx="1462">
                  <c:v>45293</c:v>
                </c:pt>
                <c:pt idx="1463">
                  <c:v>45294</c:v>
                </c:pt>
                <c:pt idx="1464">
                  <c:v>45295</c:v>
                </c:pt>
                <c:pt idx="1465">
                  <c:v>45296</c:v>
                </c:pt>
                <c:pt idx="1466">
                  <c:v>45297</c:v>
                </c:pt>
                <c:pt idx="1467">
                  <c:v>45298</c:v>
                </c:pt>
                <c:pt idx="1468">
                  <c:v>45299</c:v>
                </c:pt>
                <c:pt idx="1469">
                  <c:v>45300</c:v>
                </c:pt>
                <c:pt idx="1470">
                  <c:v>45301</c:v>
                </c:pt>
                <c:pt idx="1471">
                  <c:v>45302</c:v>
                </c:pt>
                <c:pt idx="1472">
                  <c:v>45303</c:v>
                </c:pt>
                <c:pt idx="1473">
                  <c:v>45304</c:v>
                </c:pt>
                <c:pt idx="1474">
                  <c:v>45305</c:v>
                </c:pt>
                <c:pt idx="1475">
                  <c:v>45306</c:v>
                </c:pt>
                <c:pt idx="1476">
                  <c:v>45307</c:v>
                </c:pt>
                <c:pt idx="1477">
                  <c:v>45308</c:v>
                </c:pt>
                <c:pt idx="1478">
                  <c:v>45309</c:v>
                </c:pt>
                <c:pt idx="1479">
                  <c:v>45310</c:v>
                </c:pt>
                <c:pt idx="1480">
                  <c:v>45311</c:v>
                </c:pt>
                <c:pt idx="1481">
                  <c:v>45312</c:v>
                </c:pt>
                <c:pt idx="1482">
                  <c:v>45313</c:v>
                </c:pt>
                <c:pt idx="1483">
                  <c:v>45314</c:v>
                </c:pt>
                <c:pt idx="1484">
                  <c:v>45315</c:v>
                </c:pt>
                <c:pt idx="1485">
                  <c:v>45316</c:v>
                </c:pt>
                <c:pt idx="1486">
                  <c:v>45317</c:v>
                </c:pt>
                <c:pt idx="1487">
                  <c:v>45318</c:v>
                </c:pt>
                <c:pt idx="1488">
                  <c:v>45319</c:v>
                </c:pt>
                <c:pt idx="1489">
                  <c:v>45320</c:v>
                </c:pt>
                <c:pt idx="1490">
                  <c:v>45321</c:v>
                </c:pt>
                <c:pt idx="1491">
                  <c:v>45322</c:v>
                </c:pt>
                <c:pt idx="1492">
                  <c:v>45323</c:v>
                </c:pt>
                <c:pt idx="1493">
                  <c:v>45324</c:v>
                </c:pt>
                <c:pt idx="1494">
                  <c:v>45325</c:v>
                </c:pt>
                <c:pt idx="1495">
                  <c:v>45326</c:v>
                </c:pt>
                <c:pt idx="1496">
                  <c:v>45327</c:v>
                </c:pt>
                <c:pt idx="1497">
                  <c:v>45328</c:v>
                </c:pt>
                <c:pt idx="1498">
                  <c:v>45329</c:v>
                </c:pt>
                <c:pt idx="1499">
                  <c:v>45330</c:v>
                </c:pt>
                <c:pt idx="1500">
                  <c:v>45331</c:v>
                </c:pt>
                <c:pt idx="1501">
                  <c:v>45332</c:v>
                </c:pt>
                <c:pt idx="1502">
                  <c:v>45333</c:v>
                </c:pt>
                <c:pt idx="1503">
                  <c:v>45334</c:v>
                </c:pt>
                <c:pt idx="1504">
                  <c:v>45335</c:v>
                </c:pt>
                <c:pt idx="1505">
                  <c:v>45336</c:v>
                </c:pt>
                <c:pt idx="1506">
                  <c:v>45337</c:v>
                </c:pt>
                <c:pt idx="1507">
                  <c:v>45338</c:v>
                </c:pt>
                <c:pt idx="1508">
                  <c:v>45339</c:v>
                </c:pt>
                <c:pt idx="1509">
                  <c:v>45340</c:v>
                </c:pt>
                <c:pt idx="1510">
                  <c:v>45341</c:v>
                </c:pt>
                <c:pt idx="1511">
                  <c:v>45342</c:v>
                </c:pt>
                <c:pt idx="1512">
                  <c:v>45343</c:v>
                </c:pt>
                <c:pt idx="1513">
                  <c:v>45344</c:v>
                </c:pt>
                <c:pt idx="1514">
                  <c:v>45345</c:v>
                </c:pt>
                <c:pt idx="1515">
                  <c:v>45346</c:v>
                </c:pt>
                <c:pt idx="1516">
                  <c:v>45347</c:v>
                </c:pt>
                <c:pt idx="1517">
                  <c:v>45348</c:v>
                </c:pt>
                <c:pt idx="1518">
                  <c:v>45349</c:v>
                </c:pt>
                <c:pt idx="1519">
                  <c:v>45350</c:v>
                </c:pt>
                <c:pt idx="1520">
                  <c:v>45351</c:v>
                </c:pt>
                <c:pt idx="1521">
                  <c:v>45352</c:v>
                </c:pt>
                <c:pt idx="1522">
                  <c:v>45353</c:v>
                </c:pt>
                <c:pt idx="1523">
                  <c:v>45354</c:v>
                </c:pt>
                <c:pt idx="1524">
                  <c:v>45355</c:v>
                </c:pt>
                <c:pt idx="1525">
                  <c:v>45356</c:v>
                </c:pt>
                <c:pt idx="1526">
                  <c:v>45357</c:v>
                </c:pt>
                <c:pt idx="1527">
                  <c:v>45358</c:v>
                </c:pt>
                <c:pt idx="1528">
                  <c:v>45359</c:v>
                </c:pt>
                <c:pt idx="1529">
                  <c:v>45360</c:v>
                </c:pt>
                <c:pt idx="1530">
                  <c:v>45361</c:v>
                </c:pt>
                <c:pt idx="1531">
                  <c:v>45362</c:v>
                </c:pt>
                <c:pt idx="1532">
                  <c:v>45363</c:v>
                </c:pt>
                <c:pt idx="1533">
                  <c:v>45364</c:v>
                </c:pt>
                <c:pt idx="1534">
                  <c:v>45365</c:v>
                </c:pt>
                <c:pt idx="1535">
                  <c:v>45366</c:v>
                </c:pt>
                <c:pt idx="1536">
                  <c:v>45367</c:v>
                </c:pt>
                <c:pt idx="1537">
                  <c:v>45368</c:v>
                </c:pt>
                <c:pt idx="1538">
                  <c:v>45369</c:v>
                </c:pt>
                <c:pt idx="1539">
                  <c:v>45370</c:v>
                </c:pt>
                <c:pt idx="1540">
                  <c:v>45371</c:v>
                </c:pt>
                <c:pt idx="1541">
                  <c:v>45372</c:v>
                </c:pt>
                <c:pt idx="1542">
                  <c:v>45373</c:v>
                </c:pt>
                <c:pt idx="1543">
                  <c:v>45374</c:v>
                </c:pt>
                <c:pt idx="1544">
                  <c:v>45375</c:v>
                </c:pt>
                <c:pt idx="1545">
                  <c:v>45376</c:v>
                </c:pt>
                <c:pt idx="1546">
                  <c:v>45377</c:v>
                </c:pt>
                <c:pt idx="1547">
                  <c:v>45378</c:v>
                </c:pt>
                <c:pt idx="1548">
                  <c:v>45379</c:v>
                </c:pt>
                <c:pt idx="1549">
                  <c:v>45380</c:v>
                </c:pt>
                <c:pt idx="1550">
                  <c:v>45381</c:v>
                </c:pt>
                <c:pt idx="1551">
                  <c:v>45382</c:v>
                </c:pt>
                <c:pt idx="1552">
                  <c:v>45383</c:v>
                </c:pt>
                <c:pt idx="1553">
                  <c:v>45384</c:v>
                </c:pt>
                <c:pt idx="1554">
                  <c:v>45385</c:v>
                </c:pt>
                <c:pt idx="1555">
                  <c:v>45386</c:v>
                </c:pt>
                <c:pt idx="1556">
                  <c:v>45387</c:v>
                </c:pt>
                <c:pt idx="1557">
                  <c:v>45388</c:v>
                </c:pt>
                <c:pt idx="1558">
                  <c:v>45389</c:v>
                </c:pt>
                <c:pt idx="1559">
                  <c:v>45390</c:v>
                </c:pt>
                <c:pt idx="1560">
                  <c:v>45391</c:v>
                </c:pt>
                <c:pt idx="1561">
                  <c:v>45392</c:v>
                </c:pt>
                <c:pt idx="1562">
                  <c:v>45393</c:v>
                </c:pt>
                <c:pt idx="1563">
                  <c:v>45394</c:v>
                </c:pt>
                <c:pt idx="1564">
                  <c:v>45395</c:v>
                </c:pt>
                <c:pt idx="1565">
                  <c:v>45396</c:v>
                </c:pt>
                <c:pt idx="1566">
                  <c:v>45397</c:v>
                </c:pt>
                <c:pt idx="1567">
                  <c:v>45398</c:v>
                </c:pt>
                <c:pt idx="1568">
                  <c:v>45399</c:v>
                </c:pt>
                <c:pt idx="1569">
                  <c:v>45400</c:v>
                </c:pt>
                <c:pt idx="1570">
                  <c:v>45401</c:v>
                </c:pt>
                <c:pt idx="1571">
                  <c:v>45402</c:v>
                </c:pt>
                <c:pt idx="1572">
                  <c:v>45403</c:v>
                </c:pt>
                <c:pt idx="1573">
                  <c:v>45404</c:v>
                </c:pt>
                <c:pt idx="1574">
                  <c:v>45405</c:v>
                </c:pt>
                <c:pt idx="1575">
                  <c:v>45406</c:v>
                </c:pt>
                <c:pt idx="1576">
                  <c:v>45407</c:v>
                </c:pt>
                <c:pt idx="1577">
                  <c:v>45408</c:v>
                </c:pt>
                <c:pt idx="1578">
                  <c:v>45409</c:v>
                </c:pt>
                <c:pt idx="1579">
                  <c:v>45410</c:v>
                </c:pt>
                <c:pt idx="1580">
                  <c:v>45411</c:v>
                </c:pt>
                <c:pt idx="1581">
                  <c:v>45412</c:v>
                </c:pt>
                <c:pt idx="1582">
                  <c:v>45413</c:v>
                </c:pt>
                <c:pt idx="1583">
                  <c:v>45414</c:v>
                </c:pt>
                <c:pt idx="1584">
                  <c:v>45415</c:v>
                </c:pt>
                <c:pt idx="1585">
                  <c:v>45416</c:v>
                </c:pt>
                <c:pt idx="1586">
                  <c:v>45417</c:v>
                </c:pt>
                <c:pt idx="1587">
                  <c:v>45418</c:v>
                </c:pt>
                <c:pt idx="1588">
                  <c:v>45419</c:v>
                </c:pt>
                <c:pt idx="1589">
                  <c:v>45420</c:v>
                </c:pt>
                <c:pt idx="1590">
                  <c:v>45421</c:v>
                </c:pt>
                <c:pt idx="1591">
                  <c:v>45422</c:v>
                </c:pt>
                <c:pt idx="1592">
                  <c:v>45423</c:v>
                </c:pt>
                <c:pt idx="1593">
                  <c:v>45424</c:v>
                </c:pt>
                <c:pt idx="1594">
                  <c:v>45425</c:v>
                </c:pt>
                <c:pt idx="1595">
                  <c:v>45426</c:v>
                </c:pt>
                <c:pt idx="1596">
                  <c:v>45427</c:v>
                </c:pt>
                <c:pt idx="1597">
                  <c:v>45428</c:v>
                </c:pt>
                <c:pt idx="1598">
                  <c:v>45429</c:v>
                </c:pt>
                <c:pt idx="1599">
                  <c:v>45430</c:v>
                </c:pt>
                <c:pt idx="1600">
                  <c:v>45431</c:v>
                </c:pt>
                <c:pt idx="1601">
                  <c:v>45432</c:v>
                </c:pt>
                <c:pt idx="1602">
                  <c:v>45433</c:v>
                </c:pt>
                <c:pt idx="1603">
                  <c:v>45434</c:v>
                </c:pt>
                <c:pt idx="1604">
                  <c:v>45435</c:v>
                </c:pt>
                <c:pt idx="1605">
                  <c:v>45436</c:v>
                </c:pt>
                <c:pt idx="1606">
                  <c:v>45437</c:v>
                </c:pt>
                <c:pt idx="1607">
                  <c:v>45438</c:v>
                </c:pt>
                <c:pt idx="1608">
                  <c:v>45439</c:v>
                </c:pt>
                <c:pt idx="1609">
                  <c:v>45440</c:v>
                </c:pt>
                <c:pt idx="1610">
                  <c:v>45441</c:v>
                </c:pt>
                <c:pt idx="1611">
                  <c:v>45442</c:v>
                </c:pt>
                <c:pt idx="1612">
                  <c:v>45443</c:v>
                </c:pt>
                <c:pt idx="1613">
                  <c:v>45444</c:v>
                </c:pt>
                <c:pt idx="1614">
                  <c:v>45445</c:v>
                </c:pt>
                <c:pt idx="1615">
                  <c:v>45446</c:v>
                </c:pt>
                <c:pt idx="1616">
                  <c:v>45447</c:v>
                </c:pt>
                <c:pt idx="1617">
                  <c:v>45448</c:v>
                </c:pt>
                <c:pt idx="1618">
                  <c:v>45449</c:v>
                </c:pt>
                <c:pt idx="1619">
                  <c:v>45450</c:v>
                </c:pt>
                <c:pt idx="1620">
                  <c:v>45451</c:v>
                </c:pt>
                <c:pt idx="1621">
                  <c:v>45452</c:v>
                </c:pt>
                <c:pt idx="1622">
                  <c:v>45453</c:v>
                </c:pt>
                <c:pt idx="1623">
                  <c:v>45454</c:v>
                </c:pt>
                <c:pt idx="1624">
                  <c:v>45455</c:v>
                </c:pt>
                <c:pt idx="1625">
                  <c:v>45456</c:v>
                </c:pt>
                <c:pt idx="1626">
                  <c:v>45457</c:v>
                </c:pt>
                <c:pt idx="1627">
                  <c:v>45458</c:v>
                </c:pt>
                <c:pt idx="1628">
                  <c:v>45459</c:v>
                </c:pt>
                <c:pt idx="1629">
                  <c:v>45460</c:v>
                </c:pt>
                <c:pt idx="1630">
                  <c:v>45461</c:v>
                </c:pt>
                <c:pt idx="1631">
                  <c:v>45462</c:v>
                </c:pt>
                <c:pt idx="1632">
                  <c:v>45463</c:v>
                </c:pt>
                <c:pt idx="1633">
                  <c:v>45464</c:v>
                </c:pt>
                <c:pt idx="1634">
                  <c:v>45465</c:v>
                </c:pt>
                <c:pt idx="1635">
                  <c:v>45466</c:v>
                </c:pt>
                <c:pt idx="1636">
                  <c:v>45467</c:v>
                </c:pt>
                <c:pt idx="1637">
                  <c:v>45468</c:v>
                </c:pt>
                <c:pt idx="1638">
                  <c:v>45469</c:v>
                </c:pt>
                <c:pt idx="1639">
                  <c:v>45470</c:v>
                </c:pt>
                <c:pt idx="1640">
                  <c:v>45471</c:v>
                </c:pt>
                <c:pt idx="1641">
                  <c:v>45472</c:v>
                </c:pt>
                <c:pt idx="1642">
                  <c:v>45473</c:v>
                </c:pt>
                <c:pt idx="1643">
                  <c:v>45474</c:v>
                </c:pt>
                <c:pt idx="1644">
                  <c:v>45475</c:v>
                </c:pt>
                <c:pt idx="1645">
                  <c:v>45476</c:v>
                </c:pt>
                <c:pt idx="1646">
                  <c:v>45477</c:v>
                </c:pt>
                <c:pt idx="1647">
                  <c:v>45478</c:v>
                </c:pt>
                <c:pt idx="1648">
                  <c:v>45479</c:v>
                </c:pt>
                <c:pt idx="1649">
                  <c:v>45480</c:v>
                </c:pt>
                <c:pt idx="1650">
                  <c:v>45481</c:v>
                </c:pt>
                <c:pt idx="1651">
                  <c:v>45482</c:v>
                </c:pt>
                <c:pt idx="1652">
                  <c:v>45483</c:v>
                </c:pt>
                <c:pt idx="1653">
                  <c:v>45484</c:v>
                </c:pt>
                <c:pt idx="1654">
                  <c:v>45485</c:v>
                </c:pt>
                <c:pt idx="1655">
                  <c:v>45486</c:v>
                </c:pt>
                <c:pt idx="1656">
                  <c:v>45487</c:v>
                </c:pt>
                <c:pt idx="1657">
                  <c:v>45488</c:v>
                </c:pt>
                <c:pt idx="1658">
                  <c:v>45489</c:v>
                </c:pt>
                <c:pt idx="1659">
                  <c:v>45490</c:v>
                </c:pt>
                <c:pt idx="1660">
                  <c:v>45491</c:v>
                </c:pt>
                <c:pt idx="1661">
                  <c:v>45492</c:v>
                </c:pt>
                <c:pt idx="1662">
                  <c:v>45493</c:v>
                </c:pt>
                <c:pt idx="1663">
                  <c:v>45494</c:v>
                </c:pt>
                <c:pt idx="1664">
                  <c:v>45495</c:v>
                </c:pt>
                <c:pt idx="1665">
                  <c:v>45496</c:v>
                </c:pt>
                <c:pt idx="1666">
                  <c:v>45497</c:v>
                </c:pt>
                <c:pt idx="1667">
                  <c:v>45498</c:v>
                </c:pt>
                <c:pt idx="1668">
                  <c:v>45499</c:v>
                </c:pt>
                <c:pt idx="1669">
                  <c:v>45500</c:v>
                </c:pt>
                <c:pt idx="1670">
                  <c:v>45501</c:v>
                </c:pt>
                <c:pt idx="1671">
                  <c:v>45502</c:v>
                </c:pt>
                <c:pt idx="1672">
                  <c:v>45503</c:v>
                </c:pt>
                <c:pt idx="1673">
                  <c:v>45504</c:v>
                </c:pt>
                <c:pt idx="1674">
                  <c:v>45505</c:v>
                </c:pt>
                <c:pt idx="1675">
                  <c:v>45506</c:v>
                </c:pt>
                <c:pt idx="1676">
                  <c:v>45507</c:v>
                </c:pt>
                <c:pt idx="1677">
                  <c:v>45508</c:v>
                </c:pt>
                <c:pt idx="1678">
                  <c:v>45509</c:v>
                </c:pt>
                <c:pt idx="1679">
                  <c:v>45510</c:v>
                </c:pt>
                <c:pt idx="1680">
                  <c:v>45511</c:v>
                </c:pt>
                <c:pt idx="1681">
                  <c:v>45512</c:v>
                </c:pt>
                <c:pt idx="1682">
                  <c:v>45513</c:v>
                </c:pt>
                <c:pt idx="1683">
                  <c:v>45514</c:v>
                </c:pt>
                <c:pt idx="1684">
                  <c:v>45515</c:v>
                </c:pt>
                <c:pt idx="1685">
                  <c:v>45516</c:v>
                </c:pt>
                <c:pt idx="1686">
                  <c:v>45517</c:v>
                </c:pt>
                <c:pt idx="1687">
                  <c:v>45518</c:v>
                </c:pt>
                <c:pt idx="1688">
                  <c:v>45519</c:v>
                </c:pt>
                <c:pt idx="1689">
                  <c:v>45520</c:v>
                </c:pt>
                <c:pt idx="1690">
                  <c:v>45521</c:v>
                </c:pt>
                <c:pt idx="1691">
                  <c:v>45522</c:v>
                </c:pt>
                <c:pt idx="1692">
                  <c:v>45523</c:v>
                </c:pt>
                <c:pt idx="1693">
                  <c:v>45524</c:v>
                </c:pt>
                <c:pt idx="1694">
                  <c:v>45525</c:v>
                </c:pt>
                <c:pt idx="1695">
                  <c:v>45526</c:v>
                </c:pt>
                <c:pt idx="1696">
                  <c:v>45527</c:v>
                </c:pt>
              </c:numCache>
            </c:numRef>
          </c:cat>
          <c:val>
            <c:numRef>
              <c:f>ytd_flow!$F$4760:$F$6456</c:f>
              <c:numCache>
                <c:formatCode>General</c:formatCode>
                <c:ptCount val="1697"/>
                <c:pt idx="0">
                  <c:v>8733.07</c:v>
                </c:pt>
                <c:pt idx="1">
                  <c:v>8872.2199999999993</c:v>
                </c:pt>
                <c:pt idx="2">
                  <c:v>8793.9</c:v>
                </c:pt>
                <c:pt idx="3">
                  <c:v>8793.9</c:v>
                </c:pt>
                <c:pt idx="4">
                  <c:v>8793.9</c:v>
                </c:pt>
                <c:pt idx="5">
                  <c:v>8848.52</c:v>
                </c:pt>
                <c:pt idx="6">
                  <c:v>8846.4500000000007</c:v>
                </c:pt>
                <c:pt idx="7">
                  <c:v>8912.3700000000008</c:v>
                </c:pt>
                <c:pt idx="8">
                  <c:v>8989.6299999999992</c:v>
                </c:pt>
                <c:pt idx="9">
                  <c:v>8966.64</c:v>
                </c:pt>
                <c:pt idx="10">
                  <c:v>8966.64</c:v>
                </c:pt>
                <c:pt idx="11">
                  <c:v>8966.64</c:v>
                </c:pt>
                <c:pt idx="12">
                  <c:v>9070.65</c:v>
                </c:pt>
                <c:pt idx="13">
                  <c:v>9033.42</c:v>
                </c:pt>
                <c:pt idx="14">
                  <c:v>9035.67</c:v>
                </c:pt>
                <c:pt idx="15">
                  <c:v>9125</c:v>
                </c:pt>
                <c:pt idx="16">
                  <c:v>9173.73</c:v>
                </c:pt>
                <c:pt idx="17">
                  <c:v>9173.73</c:v>
                </c:pt>
                <c:pt idx="18">
                  <c:v>9173.73</c:v>
                </c:pt>
                <c:pt idx="19">
                  <c:v>9173.73</c:v>
                </c:pt>
                <c:pt idx="20">
                  <c:v>9166.6299999999992</c:v>
                </c:pt>
                <c:pt idx="21">
                  <c:v>9188.58</c:v>
                </c:pt>
                <c:pt idx="22">
                  <c:v>9216.98</c:v>
                </c:pt>
                <c:pt idx="23">
                  <c:v>9141.4699999999993</c:v>
                </c:pt>
                <c:pt idx="24">
                  <c:v>9141.4699999999993</c:v>
                </c:pt>
                <c:pt idx="25">
                  <c:v>9141.4699999999993</c:v>
                </c:pt>
                <c:pt idx="26">
                  <c:v>8952.18</c:v>
                </c:pt>
                <c:pt idx="27">
                  <c:v>9090.93</c:v>
                </c:pt>
                <c:pt idx="28">
                  <c:v>9101.61</c:v>
                </c:pt>
                <c:pt idx="29">
                  <c:v>9136.09</c:v>
                </c:pt>
                <c:pt idx="30">
                  <c:v>8991.51</c:v>
                </c:pt>
                <c:pt idx="31">
                  <c:v>8991.51</c:v>
                </c:pt>
                <c:pt idx="32">
                  <c:v>8991.51</c:v>
                </c:pt>
                <c:pt idx="33">
                  <c:v>9126.23</c:v>
                </c:pt>
                <c:pt idx="34">
                  <c:v>9334.06</c:v>
                </c:pt>
                <c:pt idx="35">
                  <c:v>9367.48</c:v>
                </c:pt>
                <c:pt idx="36">
                  <c:v>9445.92</c:v>
                </c:pt>
                <c:pt idx="37">
                  <c:v>9401.1</c:v>
                </c:pt>
                <c:pt idx="38">
                  <c:v>9401.1</c:v>
                </c:pt>
                <c:pt idx="39">
                  <c:v>9401.1</c:v>
                </c:pt>
                <c:pt idx="40">
                  <c:v>9516.84</c:v>
                </c:pt>
                <c:pt idx="41">
                  <c:v>9517.86</c:v>
                </c:pt>
                <c:pt idx="42">
                  <c:v>9613.2000000000007</c:v>
                </c:pt>
                <c:pt idx="43">
                  <c:v>9595.7000000000007</c:v>
                </c:pt>
                <c:pt idx="44">
                  <c:v>9623.58</c:v>
                </c:pt>
                <c:pt idx="45">
                  <c:v>9623.58</c:v>
                </c:pt>
                <c:pt idx="46">
                  <c:v>9623.58</c:v>
                </c:pt>
                <c:pt idx="47">
                  <c:v>9623.58</c:v>
                </c:pt>
                <c:pt idx="48">
                  <c:v>9629.7999999999993</c:v>
                </c:pt>
                <c:pt idx="49">
                  <c:v>9718.73</c:v>
                </c:pt>
                <c:pt idx="50">
                  <c:v>9627.83</c:v>
                </c:pt>
                <c:pt idx="51">
                  <c:v>9446.69</c:v>
                </c:pt>
                <c:pt idx="52">
                  <c:v>9446.69</c:v>
                </c:pt>
                <c:pt idx="53">
                  <c:v>9446.69</c:v>
                </c:pt>
                <c:pt idx="54">
                  <c:v>9079.6299999999992</c:v>
                </c:pt>
                <c:pt idx="55">
                  <c:v>8834.8700000000008</c:v>
                </c:pt>
                <c:pt idx="56">
                  <c:v>8873.76</c:v>
                </c:pt>
                <c:pt idx="57">
                  <c:v>8436.67</c:v>
                </c:pt>
                <c:pt idx="58">
                  <c:v>8461.83</c:v>
                </c:pt>
                <c:pt idx="59">
                  <c:v>8461.83</c:v>
                </c:pt>
                <c:pt idx="60">
                  <c:v>8461.83</c:v>
                </c:pt>
                <c:pt idx="61">
                  <c:v>8877.98</c:v>
                </c:pt>
                <c:pt idx="62">
                  <c:v>8594.49</c:v>
                </c:pt>
                <c:pt idx="63">
                  <c:v>8949.2800000000007</c:v>
                </c:pt>
                <c:pt idx="64">
                  <c:v>8671.66</c:v>
                </c:pt>
                <c:pt idx="65">
                  <c:v>8530.34</c:v>
                </c:pt>
                <c:pt idx="66">
                  <c:v>8530.34</c:v>
                </c:pt>
                <c:pt idx="67">
                  <c:v>8530.34</c:v>
                </c:pt>
                <c:pt idx="68">
                  <c:v>7948.03</c:v>
                </c:pt>
                <c:pt idx="69">
                  <c:v>8372.27</c:v>
                </c:pt>
                <c:pt idx="70">
                  <c:v>8006.12</c:v>
                </c:pt>
                <c:pt idx="71">
                  <c:v>7263.65</c:v>
                </c:pt>
                <c:pt idx="72">
                  <c:v>7995.26</c:v>
                </c:pt>
                <c:pt idx="73">
                  <c:v>7995.26</c:v>
                </c:pt>
                <c:pt idx="74">
                  <c:v>7995.26</c:v>
                </c:pt>
                <c:pt idx="75">
                  <c:v>7020.38</c:v>
                </c:pt>
                <c:pt idx="76">
                  <c:v>7473.95</c:v>
                </c:pt>
                <c:pt idx="77">
                  <c:v>7175.18</c:v>
                </c:pt>
                <c:pt idx="78">
                  <c:v>7288.52</c:v>
                </c:pt>
                <c:pt idx="79">
                  <c:v>6994.29</c:v>
                </c:pt>
                <c:pt idx="80">
                  <c:v>6994.29</c:v>
                </c:pt>
                <c:pt idx="81">
                  <c:v>6994.29</c:v>
                </c:pt>
                <c:pt idx="82">
                  <c:v>7006.92</c:v>
                </c:pt>
                <c:pt idx="83">
                  <c:v>7553.83</c:v>
                </c:pt>
                <c:pt idx="84">
                  <c:v>7469.62</c:v>
                </c:pt>
                <c:pt idx="85">
                  <c:v>7897.13</c:v>
                </c:pt>
                <c:pt idx="86">
                  <c:v>7588.37</c:v>
                </c:pt>
                <c:pt idx="87">
                  <c:v>7588.37</c:v>
                </c:pt>
                <c:pt idx="88">
                  <c:v>7588.37</c:v>
                </c:pt>
                <c:pt idx="89">
                  <c:v>7889.01</c:v>
                </c:pt>
                <c:pt idx="90">
                  <c:v>7813.5</c:v>
                </c:pt>
                <c:pt idx="91">
                  <c:v>7486.29</c:v>
                </c:pt>
                <c:pt idx="92">
                  <c:v>7635.66</c:v>
                </c:pt>
                <c:pt idx="93">
                  <c:v>7528.11</c:v>
                </c:pt>
                <c:pt idx="94">
                  <c:v>7528.11</c:v>
                </c:pt>
                <c:pt idx="95">
                  <c:v>7528.11</c:v>
                </c:pt>
                <c:pt idx="96">
                  <c:v>8081.66</c:v>
                </c:pt>
                <c:pt idx="97">
                  <c:v>8049.31</c:v>
                </c:pt>
                <c:pt idx="98">
                  <c:v>8229.5400000000009</c:v>
                </c:pt>
                <c:pt idx="99">
                  <c:v>8238.5300000000007</c:v>
                </c:pt>
                <c:pt idx="100">
                  <c:v>8238.5300000000007</c:v>
                </c:pt>
                <c:pt idx="101">
                  <c:v>8238.5300000000007</c:v>
                </c:pt>
                <c:pt idx="102">
                  <c:v>8238.5300000000007</c:v>
                </c:pt>
                <c:pt idx="103">
                  <c:v>8332.74</c:v>
                </c:pt>
                <c:pt idx="104">
                  <c:v>8692.16</c:v>
                </c:pt>
                <c:pt idx="105">
                  <c:v>8591.9599999999991</c:v>
                </c:pt>
                <c:pt idx="106">
                  <c:v>8757.83</c:v>
                </c:pt>
                <c:pt idx="107">
                  <c:v>8832.41</c:v>
                </c:pt>
                <c:pt idx="108">
                  <c:v>8832.41</c:v>
                </c:pt>
                <c:pt idx="109">
                  <c:v>8832.41</c:v>
                </c:pt>
                <c:pt idx="110">
                  <c:v>8726.51</c:v>
                </c:pt>
                <c:pt idx="111">
                  <c:v>8403</c:v>
                </c:pt>
                <c:pt idx="112">
                  <c:v>8664.64</c:v>
                </c:pt>
                <c:pt idx="113">
                  <c:v>8641.5</c:v>
                </c:pt>
                <c:pt idx="114">
                  <c:v>8786.6</c:v>
                </c:pt>
                <c:pt idx="115">
                  <c:v>8786.6</c:v>
                </c:pt>
                <c:pt idx="116">
                  <c:v>8786.6</c:v>
                </c:pt>
                <c:pt idx="117">
                  <c:v>8837.66</c:v>
                </c:pt>
                <c:pt idx="118">
                  <c:v>8677.6</c:v>
                </c:pt>
                <c:pt idx="119">
                  <c:v>8982.76</c:v>
                </c:pt>
                <c:pt idx="120">
                  <c:v>9000.51</c:v>
                </c:pt>
                <c:pt idx="121">
                  <c:v>8718.18</c:v>
                </c:pt>
                <c:pt idx="122">
                  <c:v>8718.18</c:v>
                </c:pt>
                <c:pt idx="123">
                  <c:v>8718.18</c:v>
                </c:pt>
                <c:pt idx="124">
                  <c:v>8834.11</c:v>
                </c:pt>
                <c:pt idx="125">
                  <c:v>8930.6200000000008</c:v>
                </c:pt>
                <c:pt idx="126">
                  <c:v>8984.86</c:v>
                </c:pt>
                <c:pt idx="127">
                  <c:v>9101.8799999999992</c:v>
                </c:pt>
                <c:pt idx="128">
                  <c:v>9220.35</c:v>
                </c:pt>
                <c:pt idx="129">
                  <c:v>9220.35</c:v>
                </c:pt>
                <c:pt idx="130">
                  <c:v>9220.35</c:v>
                </c:pt>
                <c:pt idx="131">
                  <c:v>9298.92</c:v>
                </c:pt>
                <c:pt idx="132">
                  <c:v>9112.4500000000007</c:v>
                </c:pt>
                <c:pt idx="133">
                  <c:v>9000.08</c:v>
                </c:pt>
                <c:pt idx="134">
                  <c:v>9094.43</c:v>
                </c:pt>
                <c:pt idx="135">
                  <c:v>9152.64</c:v>
                </c:pt>
                <c:pt idx="136">
                  <c:v>9152.64</c:v>
                </c:pt>
                <c:pt idx="137">
                  <c:v>9152.64</c:v>
                </c:pt>
                <c:pt idx="138">
                  <c:v>9331.93</c:v>
                </c:pt>
                <c:pt idx="139">
                  <c:v>9298.5499999999993</c:v>
                </c:pt>
                <c:pt idx="140">
                  <c:v>9485.02</c:v>
                </c:pt>
                <c:pt idx="141">
                  <c:v>9377.99</c:v>
                </c:pt>
                <c:pt idx="142">
                  <c:v>9413.99</c:v>
                </c:pt>
                <c:pt idx="143">
                  <c:v>9413.99</c:v>
                </c:pt>
                <c:pt idx="144">
                  <c:v>9413.99</c:v>
                </c:pt>
                <c:pt idx="145">
                  <c:v>9413.99</c:v>
                </c:pt>
                <c:pt idx="146">
                  <c:v>9389.98</c:v>
                </c:pt>
                <c:pt idx="147">
                  <c:v>9442.0499999999993</c:v>
                </c:pt>
                <c:pt idx="148">
                  <c:v>9416.7099999999991</c:v>
                </c:pt>
                <c:pt idx="149">
                  <c:v>9555.52</c:v>
                </c:pt>
                <c:pt idx="150">
                  <c:v>9555.52</c:v>
                </c:pt>
                <c:pt idx="151">
                  <c:v>9555.52</c:v>
                </c:pt>
                <c:pt idx="152">
                  <c:v>9598.89</c:v>
                </c:pt>
                <c:pt idx="153">
                  <c:v>9657.31</c:v>
                </c:pt>
                <c:pt idx="154">
                  <c:v>9704.69</c:v>
                </c:pt>
                <c:pt idx="155">
                  <c:v>9629.66</c:v>
                </c:pt>
                <c:pt idx="156">
                  <c:v>9824.39</c:v>
                </c:pt>
                <c:pt idx="157">
                  <c:v>9824.39</c:v>
                </c:pt>
                <c:pt idx="158">
                  <c:v>9824.39</c:v>
                </c:pt>
                <c:pt idx="159">
                  <c:v>9901.52</c:v>
                </c:pt>
                <c:pt idx="160">
                  <c:v>9967.17</c:v>
                </c:pt>
                <c:pt idx="161">
                  <c:v>10094.26</c:v>
                </c:pt>
                <c:pt idx="162">
                  <c:v>9588.48</c:v>
                </c:pt>
                <c:pt idx="163">
                  <c:v>9663.77</c:v>
                </c:pt>
                <c:pt idx="164">
                  <c:v>9663.77</c:v>
                </c:pt>
                <c:pt idx="165">
                  <c:v>9663.77</c:v>
                </c:pt>
                <c:pt idx="166">
                  <c:v>9776.89</c:v>
                </c:pt>
                <c:pt idx="167">
                  <c:v>9949.3700000000008</c:v>
                </c:pt>
                <c:pt idx="168">
                  <c:v>9982.48</c:v>
                </c:pt>
                <c:pt idx="169">
                  <c:v>10012.049999999999</c:v>
                </c:pt>
                <c:pt idx="170">
                  <c:v>10008.64</c:v>
                </c:pt>
                <c:pt idx="171">
                  <c:v>10008.64</c:v>
                </c:pt>
                <c:pt idx="172">
                  <c:v>10008.64</c:v>
                </c:pt>
                <c:pt idx="173">
                  <c:v>10130.33</c:v>
                </c:pt>
                <c:pt idx="174">
                  <c:v>10209.82</c:v>
                </c:pt>
                <c:pt idx="175">
                  <c:v>10002.700000000001</c:v>
                </c:pt>
                <c:pt idx="176">
                  <c:v>10101.83</c:v>
                </c:pt>
                <c:pt idx="177">
                  <c:v>9849.36</c:v>
                </c:pt>
                <c:pt idx="178">
                  <c:v>9849.36</c:v>
                </c:pt>
                <c:pt idx="179">
                  <c:v>9849.36</c:v>
                </c:pt>
                <c:pt idx="180">
                  <c:v>9961.16</c:v>
                </c:pt>
                <c:pt idx="181">
                  <c:v>10156.85</c:v>
                </c:pt>
                <c:pt idx="182">
                  <c:v>10279.25</c:v>
                </c:pt>
                <c:pt idx="183">
                  <c:v>10341.89</c:v>
                </c:pt>
                <c:pt idx="184">
                  <c:v>10341.89</c:v>
                </c:pt>
                <c:pt idx="185">
                  <c:v>10341.89</c:v>
                </c:pt>
                <c:pt idx="186">
                  <c:v>10341.89</c:v>
                </c:pt>
                <c:pt idx="187">
                  <c:v>10604.06</c:v>
                </c:pt>
                <c:pt idx="188">
                  <c:v>10524.01</c:v>
                </c:pt>
                <c:pt idx="189">
                  <c:v>10666.7</c:v>
                </c:pt>
                <c:pt idx="190">
                  <c:v>10754.59</c:v>
                </c:pt>
                <c:pt idx="191">
                  <c:v>10836.33</c:v>
                </c:pt>
                <c:pt idx="192">
                  <c:v>10836.33</c:v>
                </c:pt>
                <c:pt idx="193">
                  <c:v>10836.33</c:v>
                </c:pt>
                <c:pt idx="194">
                  <c:v>10602.21</c:v>
                </c:pt>
                <c:pt idx="195">
                  <c:v>10689.52</c:v>
                </c:pt>
                <c:pt idx="196">
                  <c:v>10701.68</c:v>
                </c:pt>
                <c:pt idx="197">
                  <c:v>10626.46</c:v>
                </c:pt>
                <c:pt idx="198">
                  <c:v>10645.22</c:v>
                </c:pt>
                <c:pt idx="199">
                  <c:v>10645.22</c:v>
                </c:pt>
                <c:pt idx="200">
                  <c:v>10645.22</c:v>
                </c:pt>
                <c:pt idx="201">
                  <c:v>10952.08</c:v>
                </c:pt>
                <c:pt idx="202">
                  <c:v>10833.07</c:v>
                </c:pt>
                <c:pt idx="203">
                  <c:v>10870.75</c:v>
                </c:pt>
                <c:pt idx="204">
                  <c:v>10580.59</c:v>
                </c:pt>
                <c:pt idx="205">
                  <c:v>10483.129999999999</c:v>
                </c:pt>
                <c:pt idx="206">
                  <c:v>10483.129999999999</c:v>
                </c:pt>
                <c:pt idx="207">
                  <c:v>10483.129999999999</c:v>
                </c:pt>
                <c:pt idx="208">
                  <c:v>10674.38</c:v>
                </c:pt>
                <c:pt idx="209">
                  <c:v>10532.5</c:v>
                </c:pt>
                <c:pt idx="210">
                  <c:v>10662.98</c:v>
                </c:pt>
                <c:pt idx="211">
                  <c:v>10715.51</c:v>
                </c:pt>
                <c:pt idx="212">
                  <c:v>10905.88</c:v>
                </c:pt>
                <c:pt idx="213">
                  <c:v>10905.88</c:v>
                </c:pt>
                <c:pt idx="214">
                  <c:v>10905.88</c:v>
                </c:pt>
                <c:pt idx="215">
                  <c:v>11055.08</c:v>
                </c:pt>
                <c:pt idx="216">
                  <c:v>11096.54</c:v>
                </c:pt>
                <c:pt idx="217">
                  <c:v>11125.44</c:v>
                </c:pt>
                <c:pt idx="218">
                  <c:v>11267.08</c:v>
                </c:pt>
                <c:pt idx="219">
                  <c:v>11139.39</c:v>
                </c:pt>
                <c:pt idx="220">
                  <c:v>11139.39</c:v>
                </c:pt>
                <c:pt idx="221">
                  <c:v>11139.39</c:v>
                </c:pt>
                <c:pt idx="222">
                  <c:v>11085.17</c:v>
                </c:pt>
                <c:pt idx="223">
                  <c:v>10876.08</c:v>
                </c:pt>
                <c:pt idx="224">
                  <c:v>11157.72</c:v>
                </c:pt>
                <c:pt idx="225">
                  <c:v>11178.37</c:v>
                </c:pt>
                <c:pt idx="226">
                  <c:v>11164.45</c:v>
                </c:pt>
                <c:pt idx="227">
                  <c:v>11164.45</c:v>
                </c:pt>
                <c:pt idx="228">
                  <c:v>11164.45</c:v>
                </c:pt>
                <c:pt idx="229">
                  <c:v>11288.57</c:v>
                </c:pt>
                <c:pt idx="230">
                  <c:v>11399.03</c:v>
                </c:pt>
                <c:pt idx="231">
                  <c:v>11318.64</c:v>
                </c:pt>
                <c:pt idx="232">
                  <c:v>11477.05</c:v>
                </c:pt>
                <c:pt idx="233">
                  <c:v>11555.16</c:v>
                </c:pt>
                <c:pt idx="234">
                  <c:v>11555.16</c:v>
                </c:pt>
                <c:pt idx="235">
                  <c:v>11555.16</c:v>
                </c:pt>
                <c:pt idx="236">
                  <c:v>11626.17</c:v>
                </c:pt>
                <c:pt idx="237">
                  <c:v>11721.81</c:v>
                </c:pt>
                <c:pt idx="238">
                  <c:v>11971.94</c:v>
                </c:pt>
                <c:pt idx="239">
                  <c:v>11926.16</c:v>
                </c:pt>
                <c:pt idx="240">
                  <c:v>11995.85</c:v>
                </c:pt>
                <c:pt idx="241">
                  <c:v>11995.85</c:v>
                </c:pt>
                <c:pt idx="242">
                  <c:v>11995.85</c:v>
                </c:pt>
                <c:pt idx="243">
                  <c:v>12110.7</c:v>
                </c:pt>
                <c:pt idx="244">
                  <c:v>12292.86</c:v>
                </c:pt>
                <c:pt idx="245">
                  <c:v>12420.54</c:v>
                </c:pt>
                <c:pt idx="246">
                  <c:v>11771.37</c:v>
                </c:pt>
                <c:pt idx="247">
                  <c:v>11622.13</c:v>
                </c:pt>
                <c:pt idx="248">
                  <c:v>11622.13</c:v>
                </c:pt>
                <c:pt idx="249">
                  <c:v>11622.13</c:v>
                </c:pt>
                <c:pt idx="250">
                  <c:v>11622.13</c:v>
                </c:pt>
                <c:pt idx="251">
                  <c:v>11068.26</c:v>
                </c:pt>
                <c:pt idx="252">
                  <c:v>11395.85</c:v>
                </c:pt>
                <c:pt idx="253">
                  <c:v>11154.12</c:v>
                </c:pt>
                <c:pt idx="254">
                  <c:v>11087.4</c:v>
                </c:pt>
                <c:pt idx="255">
                  <c:v>11087.4</c:v>
                </c:pt>
                <c:pt idx="256">
                  <c:v>11087.4</c:v>
                </c:pt>
                <c:pt idx="257">
                  <c:v>11277.76</c:v>
                </c:pt>
                <c:pt idx="258">
                  <c:v>11438.87</c:v>
                </c:pt>
                <c:pt idx="259">
                  <c:v>11247.6</c:v>
                </c:pt>
                <c:pt idx="260">
                  <c:v>11080.95</c:v>
                </c:pt>
                <c:pt idx="261">
                  <c:v>10936.98</c:v>
                </c:pt>
                <c:pt idx="262">
                  <c:v>10936.98</c:v>
                </c:pt>
                <c:pt idx="263">
                  <c:v>10936.98</c:v>
                </c:pt>
                <c:pt idx="264">
                  <c:v>10980.22</c:v>
                </c:pt>
                <c:pt idx="265">
                  <c:v>11186.37</c:v>
                </c:pt>
                <c:pt idx="266">
                  <c:v>10833.33</c:v>
                </c:pt>
                <c:pt idx="267">
                  <c:v>10896.47</c:v>
                </c:pt>
                <c:pt idx="268">
                  <c:v>11151.13</c:v>
                </c:pt>
                <c:pt idx="269">
                  <c:v>11151.13</c:v>
                </c:pt>
                <c:pt idx="270">
                  <c:v>11151.13</c:v>
                </c:pt>
                <c:pt idx="271">
                  <c:v>11364.45</c:v>
                </c:pt>
                <c:pt idx="272">
                  <c:v>11322.95</c:v>
                </c:pt>
                <c:pt idx="273">
                  <c:v>11418.06</c:v>
                </c:pt>
                <c:pt idx="274">
                  <c:v>11583.2</c:v>
                </c:pt>
                <c:pt idx="275">
                  <c:v>11255.69</c:v>
                </c:pt>
                <c:pt idx="276">
                  <c:v>11255.69</c:v>
                </c:pt>
                <c:pt idx="277">
                  <c:v>11255.69</c:v>
                </c:pt>
                <c:pt idx="278">
                  <c:v>11509.06</c:v>
                </c:pt>
                <c:pt idx="279">
                  <c:v>11291.27</c:v>
                </c:pt>
                <c:pt idx="280">
                  <c:v>11503.19</c:v>
                </c:pt>
                <c:pt idx="281">
                  <c:v>11550.94</c:v>
                </c:pt>
                <c:pt idx="282">
                  <c:v>11725.85</c:v>
                </c:pt>
                <c:pt idx="283">
                  <c:v>11725.85</c:v>
                </c:pt>
                <c:pt idx="284">
                  <c:v>11725.85</c:v>
                </c:pt>
                <c:pt idx="285">
                  <c:v>12088.11</c:v>
                </c:pt>
                <c:pt idx="286">
                  <c:v>12083.17</c:v>
                </c:pt>
                <c:pt idx="287">
                  <c:v>11985.36</c:v>
                </c:pt>
                <c:pt idx="288">
                  <c:v>11898.57</c:v>
                </c:pt>
                <c:pt idx="289">
                  <c:v>11852.17</c:v>
                </c:pt>
                <c:pt idx="290">
                  <c:v>11852.17</c:v>
                </c:pt>
                <c:pt idx="291">
                  <c:v>11852.17</c:v>
                </c:pt>
                <c:pt idx="292">
                  <c:v>11634.35</c:v>
                </c:pt>
                <c:pt idx="293">
                  <c:v>11677.84</c:v>
                </c:pt>
                <c:pt idx="294">
                  <c:v>11665.37</c:v>
                </c:pt>
                <c:pt idx="295">
                  <c:v>11662.91</c:v>
                </c:pt>
                <c:pt idx="296">
                  <c:v>11692.57</c:v>
                </c:pt>
                <c:pt idx="297">
                  <c:v>11692.57</c:v>
                </c:pt>
                <c:pt idx="298">
                  <c:v>11692.57</c:v>
                </c:pt>
                <c:pt idx="299">
                  <c:v>11504.52</c:v>
                </c:pt>
                <c:pt idx="300">
                  <c:v>11598.95</c:v>
                </c:pt>
                <c:pt idx="301">
                  <c:v>11142.76</c:v>
                </c:pt>
                <c:pt idx="302">
                  <c:v>11350.74</c:v>
                </c:pt>
                <c:pt idx="303">
                  <c:v>11052.95</c:v>
                </c:pt>
                <c:pt idx="304">
                  <c:v>11052.95</c:v>
                </c:pt>
                <c:pt idx="305">
                  <c:v>11052.95</c:v>
                </c:pt>
                <c:pt idx="306">
                  <c:v>11084.76</c:v>
                </c:pt>
                <c:pt idx="307">
                  <c:v>11279.91</c:v>
                </c:pt>
                <c:pt idx="308">
                  <c:v>11777.02</c:v>
                </c:pt>
                <c:pt idx="309">
                  <c:v>12078.07</c:v>
                </c:pt>
                <c:pt idx="310">
                  <c:v>12091.35</c:v>
                </c:pt>
                <c:pt idx="311">
                  <c:v>12091.35</c:v>
                </c:pt>
                <c:pt idx="312">
                  <c:v>12091.35</c:v>
                </c:pt>
                <c:pt idx="313">
                  <c:v>11830.39</c:v>
                </c:pt>
                <c:pt idx="314">
                  <c:v>11624.29</c:v>
                </c:pt>
                <c:pt idx="315">
                  <c:v>11892.93</c:v>
                </c:pt>
                <c:pt idx="316">
                  <c:v>11827.14</c:v>
                </c:pt>
                <c:pt idx="317">
                  <c:v>11937.84</c:v>
                </c:pt>
                <c:pt idx="318">
                  <c:v>11937.84</c:v>
                </c:pt>
                <c:pt idx="319">
                  <c:v>11937.84</c:v>
                </c:pt>
                <c:pt idx="320">
                  <c:v>12013.38</c:v>
                </c:pt>
                <c:pt idx="321">
                  <c:v>11977.49</c:v>
                </c:pt>
                <c:pt idx="322">
                  <c:v>11894.71</c:v>
                </c:pt>
                <c:pt idx="323">
                  <c:v>11985.43</c:v>
                </c:pt>
                <c:pt idx="324">
                  <c:v>11906.44</c:v>
                </c:pt>
                <c:pt idx="325">
                  <c:v>11906.44</c:v>
                </c:pt>
                <c:pt idx="326">
                  <c:v>11906.44</c:v>
                </c:pt>
                <c:pt idx="327">
                  <c:v>11905.94</c:v>
                </c:pt>
                <c:pt idx="328">
                  <c:v>12079.81</c:v>
                </c:pt>
                <c:pt idx="329">
                  <c:v>12152.22</c:v>
                </c:pt>
                <c:pt idx="330">
                  <c:v>12152.22</c:v>
                </c:pt>
                <c:pt idx="331">
                  <c:v>12258.21</c:v>
                </c:pt>
                <c:pt idx="332">
                  <c:v>12258.21</c:v>
                </c:pt>
                <c:pt idx="333">
                  <c:v>12258.21</c:v>
                </c:pt>
                <c:pt idx="334">
                  <c:v>12268.32</c:v>
                </c:pt>
                <c:pt idx="335">
                  <c:v>12455.33</c:v>
                </c:pt>
                <c:pt idx="336">
                  <c:v>12456.41</c:v>
                </c:pt>
                <c:pt idx="337">
                  <c:v>12467.13</c:v>
                </c:pt>
                <c:pt idx="338">
                  <c:v>12528.48</c:v>
                </c:pt>
                <c:pt idx="339">
                  <c:v>12528.48</c:v>
                </c:pt>
                <c:pt idx="340">
                  <c:v>12528.48</c:v>
                </c:pt>
                <c:pt idx="341">
                  <c:v>12596.47</c:v>
                </c:pt>
                <c:pt idx="342">
                  <c:v>12635.72</c:v>
                </c:pt>
                <c:pt idx="343">
                  <c:v>12364.64</c:v>
                </c:pt>
                <c:pt idx="344">
                  <c:v>12401.74</c:v>
                </c:pt>
                <c:pt idx="345">
                  <c:v>12375.41</c:v>
                </c:pt>
                <c:pt idx="346">
                  <c:v>12375.41</c:v>
                </c:pt>
                <c:pt idx="347">
                  <c:v>12375.41</c:v>
                </c:pt>
                <c:pt idx="348">
                  <c:v>12462.21</c:v>
                </c:pt>
                <c:pt idx="349">
                  <c:v>12595.92</c:v>
                </c:pt>
                <c:pt idx="350">
                  <c:v>12668.16</c:v>
                </c:pt>
                <c:pt idx="351">
                  <c:v>12752.06</c:v>
                </c:pt>
                <c:pt idx="352">
                  <c:v>12738.18</c:v>
                </c:pt>
                <c:pt idx="353">
                  <c:v>12738.18</c:v>
                </c:pt>
                <c:pt idx="354">
                  <c:v>12738.18</c:v>
                </c:pt>
                <c:pt idx="355">
                  <c:v>12690.26</c:v>
                </c:pt>
                <c:pt idx="356">
                  <c:v>12717.56</c:v>
                </c:pt>
                <c:pt idx="357">
                  <c:v>12653.14</c:v>
                </c:pt>
                <c:pt idx="358">
                  <c:v>12711.01</c:v>
                </c:pt>
                <c:pt idx="359">
                  <c:v>12711.01</c:v>
                </c:pt>
                <c:pt idx="360">
                  <c:v>12711.01</c:v>
                </c:pt>
                <c:pt idx="361">
                  <c:v>12711.01</c:v>
                </c:pt>
                <c:pt idx="362">
                  <c:v>12838.86</c:v>
                </c:pt>
                <c:pt idx="363">
                  <c:v>12843.49</c:v>
                </c:pt>
                <c:pt idx="364">
                  <c:v>12845.36</c:v>
                </c:pt>
                <c:pt idx="365">
                  <c:v>12888.28</c:v>
                </c:pt>
                <c:pt idx="366">
                  <c:v>12888.28</c:v>
                </c:pt>
                <c:pt idx="367">
                  <c:v>12888.28</c:v>
                </c:pt>
                <c:pt idx="368">
                  <c:v>12888.28</c:v>
                </c:pt>
                <c:pt idx="369">
                  <c:v>12694.66</c:v>
                </c:pt>
                <c:pt idx="370">
                  <c:v>12802.38</c:v>
                </c:pt>
                <c:pt idx="371">
                  <c:v>12623.35</c:v>
                </c:pt>
                <c:pt idx="372">
                  <c:v>12939.57</c:v>
                </c:pt>
                <c:pt idx="373">
                  <c:v>13105.2</c:v>
                </c:pt>
                <c:pt idx="374">
                  <c:v>13105.2</c:v>
                </c:pt>
                <c:pt idx="375">
                  <c:v>13105.2</c:v>
                </c:pt>
                <c:pt idx="376">
                  <c:v>12902.49</c:v>
                </c:pt>
                <c:pt idx="377">
                  <c:v>12892.09</c:v>
                </c:pt>
                <c:pt idx="378">
                  <c:v>12973.63</c:v>
                </c:pt>
                <c:pt idx="379">
                  <c:v>12898.69</c:v>
                </c:pt>
                <c:pt idx="380">
                  <c:v>12803.93</c:v>
                </c:pt>
                <c:pt idx="381">
                  <c:v>12803.93</c:v>
                </c:pt>
                <c:pt idx="382">
                  <c:v>12803.93</c:v>
                </c:pt>
                <c:pt idx="383">
                  <c:v>12803.93</c:v>
                </c:pt>
                <c:pt idx="384">
                  <c:v>12996.54</c:v>
                </c:pt>
                <c:pt idx="385">
                  <c:v>13296.45</c:v>
                </c:pt>
                <c:pt idx="386">
                  <c:v>13404.99</c:v>
                </c:pt>
                <c:pt idx="387">
                  <c:v>13366.4</c:v>
                </c:pt>
                <c:pt idx="388">
                  <c:v>13366.4</c:v>
                </c:pt>
                <c:pt idx="389">
                  <c:v>13366.4</c:v>
                </c:pt>
                <c:pt idx="390">
                  <c:v>13483.29</c:v>
                </c:pt>
                <c:pt idx="391">
                  <c:v>13490.19</c:v>
                </c:pt>
                <c:pt idx="392">
                  <c:v>13112.65</c:v>
                </c:pt>
                <c:pt idx="393">
                  <c:v>13201.53</c:v>
                </c:pt>
                <c:pt idx="394">
                  <c:v>12925.38</c:v>
                </c:pt>
                <c:pt idx="395">
                  <c:v>12925.38</c:v>
                </c:pt>
                <c:pt idx="396">
                  <c:v>12925.38</c:v>
                </c:pt>
                <c:pt idx="397">
                  <c:v>13248.9</c:v>
                </c:pt>
                <c:pt idx="398">
                  <c:v>13456.12</c:v>
                </c:pt>
                <c:pt idx="399">
                  <c:v>13402.37</c:v>
                </c:pt>
                <c:pt idx="400">
                  <c:v>13560.89</c:v>
                </c:pt>
                <c:pt idx="401">
                  <c:v>13603.96</c:v>
                </c:pt>
                <c:pt idx="402">
                  <c:v>13603.96</c:v>
                </c:pt>
                <c:pt idx="403">
                  <c:v>13603.96</c:v>
                </c:pt>
                <c:pt idx="404">
                  <c:v>13695.02</c:v>
                </c:pt>
                <c:pt idx="405">
                  <c:v>13687.08</c:v>
                </c:pt>
                <c:pt idx="406">
                  <c:v>13655.27</c:v>
                </c:pt>
                <c:pt idx="407">
                  <c:v>13734.35</c:v>
                </c:pt>
                <c:pt idx="408">
                  <c:v>13807.7</c:v>
                </c:pt>
                <c:pt idx="409">
                  <c:v>13807.7</c:v>
                </c:pt>
                <c:pt idx="410">
                  <c:v>13807.7</c:v>
                </c:pt>
                <c:pt idx="411">
                  <c:v>13807.7</c:v>
                </c:pt>
                <c:pt idx="412">
                  <c:v>13773.77</c:v>
                </c:pt>
                <c:pt idx="413">
                  <c:v>13699.71</c:v>
                </c:pt>
                <c:pt idx="414">
                  <c:v>13637.51</c:v>
                </c:pt>
                <c:pt idx="415">
                  <c:v>13580.78</c:v>
                </c:pt>
                <c:pt idx="416">
                  <c:v>13580.78</c:v>
                </c:pt>
                <c:pt idx="417">
                  <c:v>13580.78</c:v>
                </c:pt>
                <c:pt idx="418">
                  <c:v>13223.74</c:v>
                </c:pt>
                <c:pt idx="419">
                  <c:v>13194.71</c:v>
                </c:pt>
                <c:pt idx="420">
                  <c:v>13302.19</c:v>
                </c:pt>
                <c:pt idx="421">
                  <c:v>12828.31</c:v>
                </c:pt>
                <c:pt idx="422">
                  <c:v>12909.44</c:v>
                </c:pt>
                <c:pt idx="423">
                  <c:v>12909.44</c:v>
                </c:pt>
                <c:pt idx="424">
                  <c:v>12909.44</c:v>
                </c:pt>
                <c:pt idx="425">
                  <c:v>13282.95</c:v>
                </c:pt>
                <c:pt idx="426">
                  <c:v>13059.95</c:v>
                </c:pt>
                <c:pt idx="427">
                  <c:v>12683.33</c:v>
                </c:pt>
                <c:pt idx="428">
                  <c:v>12464</c:v>
                </c:pt>
                <c:pt idx="429">
                  <c:v>12668.51</c:v>
                </c:pt>
                <c:pt idx="430">
                  <c:v>12668.51</c:v>
                </c:pt>
                <c:pt idx="431">
                  <c:v>12668.51</c:v>
                </c:pt>
                <c:pt idx="432">
                  <c:v>12299.08</c:v>
                </c:pt>
                <c:pt idx="433">
                  <c:v>12794.49</c:v>
                </c:pt>
                <c:pt idx="434">
                  <c:v>12752.07</c:v>
                </c:pt>
                <c:pt idx="435">
                  <c:v>13052.9</c:v>
                </c:pt>
                <c:pt idx="436">
                  <c:v>12937.29</c:v>
                </c:pt>
                <c:pt idx="437">
                  <c:v>12937.29</c:v>
                </c:pt>
                <c:pt idx="438">
                  <c:v>12937.29</c:v>
                </c:pt>
                <c:pt idx="439">
                  <c:v>13082.54</c:v>
                </c:pt>
                <c:pt idx="440">
                  <c:v>13152.28</c:v>
                </c:pt>
                <c:pt idx="441">
                  <c:v>13202.38</c:v>
                </c:pt>
                <c:pt idx="442">
                  <c:v>12789.14</c:v>
                </c:pt>
                <c:pt idx="443">
                  <c:v>12866.99</c:v>
                </c:pt>
                <c:pt idx="444">
                  <c:v>12866.99</c:v>
                </c:pt>
                <c:pt idx="445">
                  <c:v>12866.99</c:v>
                </c:pt>
                <c:pt idx="446">
                  <c:v>13086.51</c:v>
                </c:pt>
                <c:pt idx="447">
                  <c:v>13017.79</c:v>
                </c:pt>
                <c:pt idx="448">
                  <c:v>12798.88</c:v>
                </c:pt>
                <c:pt idx="449">
                  <c:v>12780.51</c:v>
                </c:pt>
                <c:pt idx="450">
                  <c:v>12979.12</c:v>
                </c:pt>
                <c:pt idx="451">
                  <c:v>12979.12</c:v>
                </c:pt>
                <c:pt idx="452">
                  <c:v>12979.12</c:v>
                </c:pt>
                <c:pt idx="453">
                  <c:v>12965.74</c:v>
                </c:pt>
                <c:pt idx="454">
                  <c:v>12896.53</c:v>
                </c:pt>
                <c:pt idx="455">
                  <c:v>13091.44</c:v>
                </c:pt>
                <c:pt idx="456">
                  <c:v>13329.51</c:v>
                </c:pt>
                <c:pt idx="457">
                  <c:v>13329.51</c:v>
                </c:pt>
                <c:pt idx="458">
                  <c:v>13329.51</c:v>
                </c:pt>
                <c:pt idx="459">
                  <c:v>13329.51</c:v>
                </c:pt>
                <c:pt idx="460">
                  <c:v>13598.16</c:v>
                </c:pt>
                <c:pt idx="461">
                  <c:v>13578.46</c:v>
                </c:pt>
                <c:pt idx="462">
                  <c:v>13616.7</c:v>
                </c:pt>
                <c:pt idx="463">
                  <c:v>13758.5</c:v>
                </c:pt>
                <c:pt idx="464">
                  <c:v>13845.05</c:v>
                </c:pt>
                <c:pt idx="465">
                  <c:v>13845.05</c:v>
                </c:pt>
                <c:pt idx="466">
                  <c:v>13845.05</c:v>
                </c:pt>
                <c:pt idx="467">
                  <c:v>13819.35</c:v>
                </c:pt>
                <c:pt idx="468">
                  <c:v>13986.49</c:v>
                </c:pt>
                <c:pt idx="469">
                  <c:v>13803.91</c:v>
                </c:pt>
                <c:pt idx="470">
                  <c:v>14026.19</c:v>
                </c:pt>
                <c:pt idx="471">
                  <c:v>14041.91</c:v>
                </c:pt>
                <c:pt idx="472">
                  <c:v>14041.91</c:v>
                </c:pt>
                <c:pt idx="473">
                  <c:v>14041.91</c:v>
                </c:pt>
                <c:pt idx="474">
                  <c:v>13907.67</c:v>
                </c:pt>
                <c:pt idx="475">
                  <c:v>13809.3</c:v>
                </c:pt>
                <c:pt idx="476">
                  <c:v>13935.15</c:v>
                </c:pt>
                <c:pt idx="477">
                  <c:v>13762.36</c:v>
                </c:pt>
                <c:pt idx="478">
                  <c:v>13941.44</c:v>
                </c:pt>
                <c:pt idx="479">
                  <c:v>13941.44</c:v>
                </c:pt>
                <c:pt idx="480">
                  <c:v>13941.44</c:v>
                </c:pt>
                <c:pt idx="481">
                  <c:v>14026.16</c:v>
                </c:pt>
                <c:pt idx="482">
                  <c:v>13960.28</c:v>
                </c:pt>
                <c:pt idx="483">
                  <c:v>13901.62</c:v>
                </c:pt>
                <c:pt idx="484">
                  <c:v>13970.21</c:v>
                </c:pt>
                <c:pt idx="485">
                  <c:v>13860.76</c:v>
                </c:pt>
                <c:pt idx="486">
                  <c:v>13860.76</c:v>
                </c:pt>
                <c:pt idx="487">
                  <c:v>13860.76</c:v>
                </c:pt>
                <c:pt idx="488">
                  <c:v>13799.72</c:v>
                </c:pt>
                <c:pt idx="489">
                  <c:v>13544.67</c:v>
                </c:pt>
                <c:pt idx="490">
                  <c:v>13503.37</c:v>
                </c:pt>
                <c:pt idx="491">
                  <c:v>13613.73</c:v>
                </c:pt>
                <c:pt idx="492">
                  <c:v>13719.63</c:v>
                </c:pt>
                <c:pt idx="493">
                  <c:v>13719.63</c:v>
                </c:pt>
                <c:pt idx="494">
                  <c:v>13719.63</c:v>
                </c:pt>
                <c:pt idx="495">
                  <c:v>13359.08</c:v>
                </c:pt>
                <c:pt idx="496">
                  <c:v>13351.27</c:v>
                </c:pt>
                <c:pt idx="497">
                  <c:v>13001.63</c:v>
                </c:pt>
                <c:pt idx="498">
                  <c:v>13109.15</c:v>
                </c:pt>
                <c:pt idx="499">
                  <c:v>13393.12</c:v>
                </c:pt>
                <c:pt idx="500">
                  <c:v>13393.12</c:v>
                </c:pt>
                <c:pt idx="501">
                  <c:v>13393.12</c:v>
                </c:pt>
                <c:pt idx="502">
                  <c:v>13312.91</c:v>
                </c:pt>
                <c:pt idx="503">
                  <c:v>13217.68</c:v>
                </c:pt>
                <c:pt idx="504">
                  <c:v>13237.91</c:v>
                </c:pt>
                <c:pt idx="505">
                  <c:v>13494.09</c:v>
                </c:pt>
                <c:pt idx="506">
                  <c:v>13411.74</c:v>
                </c:pt>
                <c:pt idx="507">
                  <c:v>13411.74</c:v>
                </c:pt>
                <c:pt idx="508">
                  <c:v>13411.74</c:v>
                </c:pt>
                <c:pt idx="509">
                  <c:v>13641.75</c:v>
                </c:pt>
                <c:pt idx="510">
                  <c:v>13657.73</c:v>
                </c:pt>
                <c:pt idx="511">
                  <c:v>13702.74</c:v>
                </c:pt>
                <c:pt idx="512">
                  <c:v>13657.85</c:v>
                </c:pt>
                <c:pt idx="513">
                  <c:v>13686.51</c:v>
                </c:pt>
                <c:pt idx="514">
                  <c:v>13686.51</c:v>
                </c:pt>
                <c:pt idx="515">
                  <c:v>13686.51</c:v>
                </c:pt>
                <c:pt idx="516">
                  <c:v>13686.51</c:v>
                </c:pt>
                <c:pt idx="517">
                  <c:v>13654.59</c:v>
                </c:pt>
                <c:pt idx="518">
                  <c:v>13675.79</c:v>
                </c:pt>
                <c:pt idx="519">
                  <c:v>13529.68</c:v>
                </c:pt>
                <c:pt idx="520">
                  <c:v>13770.77</c:v>
                </c:pt>
                <c:pt idx="521">
                  <c:v>13770.77</c:v>
                </c:pt>
                <c:pt idx="522">
                  <c:v>13770.77</c:v>
                </c:pt>
                <c:pt idx="523">
                  <c:v>13802.89</c:v>
                </c:pt>
                <c:pt idx="524">
                  <c:v>13810.86</c:v>
                </c:pt>
                <c:pt idx="525">
                  <c:v>13814.94</c:v>
                </c:pt>
                <c:pt idx="526">
                  <c:v>13960.35</c:v>
                </c:pt>
                <c:pt idx="527">
                  <c:v>13998.3</c:v>
                </c:pt>
                <c:pt idx="528">
                  <c:v>13998.3</c:v>
                </c:pt>
                <c:pt idx="529">
                  <c:v>13998.3</c:v>
                </c:pt>
                <c:pt idx="530">
                  <c:v>14128.2</c:v>
                </c:pt>
                <c:pt idx="531">
                  <c:v>14030.41</c:v>
                </c:pt>
                <c:pt idx="532">
                  <c:v>13983.01</c:v>
                </c:pt>
                <c:pt idx="533">
                  <c:v>14163.81</c:v>
                </c:pt>
                <c:pt idx="534">
                  <c:v>14049.58</c:v>
                </c:pt>
                <c:pt idx="535">
                  <c:v>14049.58</c:v>
                </c:pt>
                <c:pt idx="536">
                  <c:v>14049.58</c:v>
                </c:pt>
                <c:pt idx="537">
                  <c:v>14137.23</c:v>
                </c:pt>
                <c:pt idx="538">
                  <c:v>14270.42</c:v>
                </c:pt>
                <c:pt idx="539">
                  <c:v>14274.24</c:v>
                </c:pt>
                <c:pt idx="540">
                  <c:v>14365.96</c:v>
                </c:pt>
                <c:pt idx="541">
                  <c:v>14345.18</c:v>
                </c:pt>
                <c:pt idx="542">
                  <c:v>14345.18</c:v>
                </c:pt>
                <c:pt idx="543">
                  <c:v>14345.18</c:v>
                </c:pt>
                <c:pt idx="544">
                  <c:v>14524.98</c:v>
                </c:pt>
                <c:pt idx="545">
                  <c:v>14572.75</c:v>
                </c:pt>
                <c:pt idx="546">
                  <c:v>14554.8</c:v>
                </c:pt>
                <c:pt idx="547">
                  <c:v>14560.05</c:v>
                </c:pt>
                <c:pt idx="548">
                  <c:v>14727.63</c:v>
                </c:pt>
                <c:pt idx="549">
                  <c:v>14727.63</c:v>
                </c:pt>
                <c:pt idx="550">
                  <c:v>14727.63</c:v>
                </c:pt>
                <c:pt idx="551">
                  <c:v>14727.63</c:v>
                </c:pt>
                <c:pt idx="552">
                  <c:v>14786.36</c:v>
                </c:pt>
                <c:pt idx="553">
                  <c:v>14810.54</c:v>
                </c:pt>
                <c:pt idx="554">
                  <c:v>14722.14</c:v>
                </c:pt>
                <c:pt idx="555">
                  <c:v>14826.09</c:v>
                </c:pt>
                <c:pt idx="556">
                  <c:v>14826.09</c:v>
                </c:pt>
                <c:pt idx="557">
                  <c:v>14826.09</c:v>
                </c:pt>
                <c:pt idx="558">
                  <c:v>14877.89</c:v>
                </c:pt>
                <c:pt idx="559">
                  <c:v>14874.54</c:v>
                </c:pt>
                <c:pt idx="560">
                  <c:v>14900.44</c:v>
                </c:pt>
                <c:pt idx="561">
                  <c:v>14794.69</c:v>
                </c:pt>
                <c:pt idx="562">
                  <c:v>14681.38</c:v>
                </c:pt>
                <c:pt idx="563">
                  <c:v>14681.38</c:v>
                </c:pt>
                <c:pt idx="564">
                  <c:v>14681.38</c:v>
                </c:pt>
                <c:pt idx="565">
                  <c:v>14549.09</c:v>
                </c:pt>
                <c:pt idx="566">
                  <c:v>14728.21</c:v>
                </c:pt>
                <c:pt idx="567">
                  <c:v>14842.63</c:v>
                </c:pt>
                <c:pt idx="568">
                  <c:v>14940.17</c:v>
                </c:pt>
                <c:pt idx="569">
                  <c:v>15111.79</c:v>
                </c:pt>
                <c:pt idx="570">
                  <c:v>15111.79</c:v>
                </c:pt>
                <c:pt idx="571">
                  <c:v>15111.79</c:v>
                </c:pt>
                <c:pt idx="572">
                  <c:v>15125.95</c:v>
                </c:pt>
                <c:pt idx="573">
                  <c:v>14956.97</c:v>
                </c:pt>
                <c:pt idx="574">
                  <c:v>15018.1</c:v>
                </c:pt>
                <c:pt idx="575">
                  <c:v>15048.36</c:v>
                </c:pt>
                <c:pt idx="576">
                  <c:v>14959.9</c:v>
                </c:pt>
                <c:pt idx="577">
                  <c:v>14959.9</c:v>
                </c:pt>
                <c:pt idx="578">
                  <c:v>14959.9</c:v>
                </c:pt>
                <c:pt idx="579">
                  <c:v>14963.62</c:v>
                </c:pt>
                <c:pt idx="580">
                  <c:v>15061.42</c:v>
                </c:pt>
                <c:pt idx="581">
                  <c:v>15083.39</c:v>
                </c:pt>
                <c:pt idx="582">
                  <c:v>15181.64</c:v>
                </c:pt>
                <c:pt idx="583">
                  <c:v>15109.36</c:v>
                </c:pt>
                <c:pt idx="584">
                  <c:v>15109.36</c:v>
                </c:pt>
                <c:pt idx="585">
                  <c:v>15109.36</c:v>
                </c:pt>
                <c:pt idx="586">
                  <c:v>15133.11</c:v>
                </c:pt>
                <c:pt idx="587">
                  <c:v>15053.58</c:v>
                </c:pt>
                <c:pt idx="588">
                  <c:v>15027.76</c:v>
                </c:pt>
                <c:pt idx="589">
                  <c:v>15088.98</c:v>
                </c:pt>
                <c:pt idx="590">
                  <c:v>15136.68</c:v>
                </c:pt>
                <c:pt idx="591">
                  <c:v>15136.68</c:v>
                </c:pt>
                <c:pt idx="592">
                  <c:v>15136.68</c:v>
                </c:pt>
                <c:pt idx="593">
                  <c:v>15140.77</c:v>
                </c:pt>
                <c:pt idx="594">
                  <c:v>15002.83</c:v>
                </c:pt>
                <c:pt idx="595">
                  <c:v>14857.92</c:v>
                </c:pt>
                <c:pt idx="596">
                  <c:v>14933.94</c:v>
                </c:pt>
                <c:pt idx="597">
                  <c:v>15092.57</c:v>
                </c:pt>
                <c:pt idx="598">
                  <c:v>15092.57</c:v>
                </c:pt>
                <c:pt idx="599">
                  <c:v>15092.57</c:v>
                </c:pt>
                <c:pt idx="600">
                  <c:v>15312.82</c:v>
                </c:pt>
                <c:pt idx="601">
                  <c:v>15357.68</c:v>
                </c:pt>
                <c:pt idx="602">
                  <c:v>15368.92</c:v>
                </c:pt>
                <c:pt idx="603">
                  <c:v>15278.52</c:v>
                </c:pt>
                <c:pt idx="604">
                  <c:v>15432.95</c:v>
                </c:pt>
                <c:pt idx="605">
                  <c:v>15432.95</c:v>
                </c:pt>
                <c:pt idx="606">
                  <c:v>15432.95</c:v>
                </c:pt>
                <c:pt idx="607">
                  <c:v>15605.09</c:v>
                </c:pt>
                <c:pt idx="608">
                  <c:v>15582.51</c:v>
                </c:pt>
                <c:pt idx="609">
                  <c:v>15611.57</c:v>
                </c:pt>
                <c:pt idx="610">
                  <c:v>15604.25</c:v>
                </c:pt>
                <c:pt idx="611">
                  <c:v>15652.86</c:v>
                </c:pt>
                <c:pt idx="612">
                  <c:v>15652.86</c:v>
                </c:pt>
                <c:pt idx="613">
                  <c:v>15652.86</c:v>
                </c:pt>
                <c:pt idx="614">
                  <c:v>15652.86</c:v>
                </c:pt>
                <c:pt idx="615">
                  <c:v>15675.76</c:v>
                </c:pt>
                <c:pt idx="616">
                  <c:v>15620.85</c:v>
                </c:pt>
                <c:pt idx="617">
                  <c:v>15561.05</c:v>
                </c:pt>
                <c:pt idx="618">
                  <c:v>15440.75</c:v>
                </c:pt>
                <c:pt idx="619">
                  <c:v>15440.75</c:v>
                </c:pt>
                <c:pt idx="620">
                  <c:v>15440.75</c:v>
                </c:pt>
                <c:pt idx="621">
                  <c:v>15434.5</c:v>
                </c:pt>
                <c:pt idx="622">
                  <c:v>15382.9</c:v>
                </c:pt>
                <c:pt idx="623">
                  <c:v>15503.53</c:v>
                </c:pt>
                <c:pt idx="624">
                  <c:v>15515.91</c:v>
                </c:pt>
                <c:pt idx="625">
                  <c:v>15333.47</c:v>
                </c:pt>
                <c:pt idx="626">
                  <c:v>15333.47</c:v>
                </c:pt>
                <c:pt idx="627">
                  <c:v>15333.47</c:v>
                </c:pt>
                <c:pt idx="628">
                  <c:v>15012.19</c:v>
                </c:pt>
                <c:pt idx="629">
                  <c:v>15027.77</c:v>
                </c:pt>
                <c:pt idx="630">
                  <c:v>15176.51</c:v>
                </c:pt>
                <c:pt idx="631">
                  <c:v>15316.58</c:v>
                </c:pt>
                <c:pt idx="632">
                  <c:v>15329.68</c:v>
                </c:pt>
                <c:pt idx="633">
                  <c:v>15329.68</c:v>
                </c:pt>
                <c:pt idx="634">
                  <c:v>15329.68</c:v>
                </c:pt>
                <c:pt idx="635">
                  <c:v>15204.83</c:v>
                </c:pt>
                <c:pt idx="636">
                  <c:v>14770.3</c:v>
                </c:pt>
                <c:pt idx="637">
                  <c:v>14752.89</c:v>
                </c:pt>
                <c:pt idx="638">
                  <c:v>14689.62</c:v>
                </c:pt>
                <c:pt idx="639">
                  <c:v>14791.87</c:v>
                </c:pt>
                <c:pt idx="640">
                  <c:v>14791.87</c:v>
                </c:pt>
                <c:pt idx="641">
                  <c:v>14791.87</c:v>
                </c:pt>
                <c:pt idx="642">
                  <c:v>14472.12</c:v>
                </c:pt>
                <c:pt idx="643">
                  <c:v>14674.15</c:v>
                </c:pt>
                <c:pt idx="644">
                  <c:v>14766.75</c:v>
                </c:pt>
                <c:pt idx="645">
                  <c:v>14897.13</c:v>
                </c:pt>
                <c:pt idx="646">
                  <c:v>14820.75</c:v>
                </c:pt>
                <c:pt idx="647">
                  <c:v>14820.75</c:v>
                </c:pt>
                <c:pt idx="648">
                  <c:v>14820.75</c:v>
                </c:pt>
                <c:pt idx="649">
                  <c:v>14713.73</c:v>
                </c:pt>
                <c:pt idx="650">
                  <c:v>14662.11</c:v>
                </c:pt>
                <c:pt idx="651">
                  <c:v>14774.6</c:v>
                </c:pt>
                <c:pt idx="652">
                  <c:v>15052.42</c:v>
                </c:pt>
                <c:pt idx="653">
                  <c:v>15146.92</c:v>
                </c:pt>
                <c:pt idx="654">
                  <c:v>15146.92</c:v>
                </c:pt>
                <c:pt idx="655">
                  <c:v>15146.92</c:v>
                </c:pt>
                <c:pt idx="656">
                  <c:v>15300.89</c:v>
                </c:pt>
                <c:pt idx="657">
                  <c:v>15410.72</c:v>
                </c:pt>
                <c:pt idx="658">
                  <c:v>15388.71</c:v>
                </c:pt>
                <c:pt idx="659">
                  <c:v>15489.59</c:v>
                </c:pt>
                <c:pt idx="660">
                  <c:v>15355.07</c:v>
                </c:pt>
                <c:pt idx="661">
                  <c:v>15355.07</c:v>
                </c:pt>
                <c:pt idx="662">
                  <c:v>15355.07</c:v>
                </c:pt>
                <c:pt idx="663">
                  <c:v>15514.19</c:v>
                </c:pt>
                <c:pt idx="664">
                  <c:v>15559.49</c:v>
                </c:pt>
                <c:pt idx="665">
                  <c:v>15598.39</c:v>
                </c:pt>
                <c:pt idx="666">
                  <c:v>15778.16</c:v>
                </c:pt>
                <c:pt idx="667">
                  <c:v>15850.47</c:v>
                </c:pt>
                <c:pt idx="668">
                  <c:v>15850.47</c:v>
                </c:pt>
                <c:pt idx="669">
                  <c:v>15850.47</c:v>
                </c:pt>
                <c:pt idx="670">
                  <c:v>15905.28</c:v>
                </c:pt>
                <c:pt idx="671">
                  <c:v>15972.49</c:v>
                </c:pt>
                <c:pt idx="672">
                  <c:v>16144.5</c:v>
                </c:pt>
                <c:pt idx="673">
                  <c:v>16346.24</c:v>
                </c:pt>
                <c:pt idx="674">
                  <c:v>16359.38</c:v>
                </c:pt>
                <c:pt idx="675">
                  <c:v>16359.38</c:v>
                </c:pt>
                <c:pt idx="676">
                  <c:v>16359.38</c:v>
                </c:pt>
                <c:pt idx="677">
                  <c:v>16336.03</c:v>
                </c:pt>
                <c:pt idx="678">
                  <c:v>16219.94</c:v>
                </c:pt>
                <c:pt idx="679">
                  <c:v>15985.57</c:v>
                </c:pt>
                <c:pt idx="680">
                  <c:v>16032.47</c:v>
                </c:pt>
                <c:pt idx="681">
                  <c:v>16199.88</c:v>
                </c:pt>
                <c:pt idx="682">
                  <c:v>16199.88</c:v>
                </c:pt>
                <c:pt idx="683">
                  <c:v>16199.88</c:v>
                </c:pt>
                <c:pt idx="684">
                  <c:v>16189.12</c:v>
                </c:pt>
                <c:pt idx="685">
                  <c:v>16309.77</c:v>
                </c:pt>
                <c:pt idx="686">
                  <c:v>16308.07</c:v>
                </c:pt>
                <c:pt idx="687">
                  <c:v>16482.97</c:v>
                </c:pt>
                <c:pt idx="688">
                  <c:v>16573.34</c:v>
                </c:pt>
                <c:pt idx="689">
                  <c:v>16573.34</c:v>
                </c:pt>
                <c:pt idx="690">
                  <c:v>16573.34</c:v>
                </c:pt>
                <c:pt idx="691">
                  <c:v>16380.98</c:v>
                </c:pt>
                <c:pt idx="692">
                  <c:v>16306.72</c:v>
                </c:pt>
                <c:pt idx="693">
                  <c:v>16367.81</c:v>
                </c:pt>
                <c:pt idx="694">
                  <c:v>16367.81</c:v>
                </c:pt>
                <c:pt idx="695">
                  <c:v>16025.58</c:v>
                </c:pt>
                <c:pt idx="696">
                  <c:v>16025.58</c:v>
                </c:pt>
                <c:pt idx="697">
                  <c:v>16025.58</c:v>
                </c:pt>
                <c:pt idx="698">
                  <c:v>16399.240000000002</c:v>
                </c:pt>
                <c:pt idx="699">
                  <c:v>16135.92</c:v>
                </c:pt>
                <c:pt idx="700">
                  <c:v>15877.72</c:v>
                </c:pt>
                <c:pt idx="701">
                  <c:v>15990.76</c:v>
                </c:pt>
                <c:pt idx="702">
                  <c:v>15712.04</c:v>
                </c:pt>
                <c:pt idx="703">
                  <c:v>15712.04</c:v>
                </c:pt>
                <c:pt idx="704">
                  <c:v>15712.04</c:v>
                </c:pt>
                <c:pt idx="705">
                  <c:v>15846.16</c:v>
                </c:pt>
                <c:pt idx="706">
                  <c:v>16325.66</c:v>
                </c:pt>
                <c:pt idx="707">
                  <c:v>16394.34</c:v>
                </c:pt>
                <c:pt idx="708">
                  <c:v>16149.57</c:v>
                </c:pt>
                <c:pt idx="709">
                  <c:v>16331.98</c:v>
                </c:pt>
                <c:pt idx="710">
                  <c:v>16331.98</c:v>
                </c:pt>
                <c:pt idx="711">
                  <c:v>16331.98</c:v>
                </c:pt>
                <c:pt idx="712">
                  <c:v>16082.55</c:v>
                </c:pt>
                <c:pt idx="713">
                  <c:v>15914.9</c:v>
                </c:pt>
                <c:pt idx="714">
                  <c:v>16289.59</c:v>
                </c:pt>
                <c:pt idx="715">
                  <c:v>15863.94</c:v>
                </c:pt>
                <c:pt idx="716">
                  <c:v>15801.46</c:v>
                </c:pt>
                <c:pt idx="717">
                  <c:v>15801.46</c:v>
                </c:pt>
                <c:pt idx="718">
                  <c:v>15801.46</c:v>
                </c:pt>
                <c:pt idx="719">
                  <c:v>15627.64</c:v>
                </c:pt>
                <c:pt idx="720">
                  <c:v>15986.28</c:v>
                </c:pt>
                <c:pt idx="721">
                  <c:v>16180.14</c:v>
                </c:pt>
                <c:pt idx="722">
                  <c:v>16308.21</c:v>
                </c:pt>
                <c:pt idx="723">
                  <c:v>16308.21</c:v>
                </c:pt>
                <c:pt idx="724">
                  <c:v>16308.21</c:v>
                </c:pt>
                <c:pt idx="725">
                  <c:v>16308.21</c:v>
                </c:pt>
                <c:pt idx="726">
                  <c:v>16567.5</c:v>
                </c:pt>
                <c:pt idx="727">
                  <c:v>16488.66</c:v>
                </c:pt>
                <c:pt idx="728">
                  <c:v>16491.009999999998</c:v>
                </c:pt>
                <c:pt idx="729">
                  <c:v>16429.099999999999</c:v>
                </c:pt>
                <c:pt idx="730">
                  <c:v>16320.08</c:v>
                </c:pt>
                <c:pt idx="731">
                  <c:v>16320.08</c:v>
                </c:pt>
                <c:pt idx="732">
                  <c:v>16320.08</c:v>
                </c:pt>
                <c:pt idx="733">
                  <c:v>16501.77</c:v>
                </c:pt>
                <c:pt idx="734">
                  <c:v>16279.73</c:v>
                </c:pt>
                <c:pt idx="735">
                  <c:v>15771.78</c:v>
                </c:pt>
                <c:pt idx="736">
                  <c:v>15765.36</c:v>
                </c:pt>
                <c:pt idx="737">
                  <c:v>15592.19</c:v>
                </c:pt>
                <c:pt idx="738">
                  <c:v>15592.19</c:v>
                </c:pt>
                <c:pt idx="739">
                  <c:v>15592.19</c:v>
                </c:pt>
                <c:pt idx="740">
                  <c:v>15614.43</c:v>
                </c:pt>
                <c:pt idx="741">
                  <c:v>15844.12</c:v>
                </c:pt>
                <c:pt idx="742">
                  <c:v>15905.1</c:v>
                </c:pt>
                <c:pt idx="743">
                  <c:v>15495.62</c:v>
                </c:pt>
                <c:pt idx="744">
                  <c:v>15611.59</c:v>
                </c:pt>
                <c:pt idx="745">
                  <c:v>15611.59</c:v>
                </c:pt>
                <c:pt idx="746">
                  <c:v>15611.59</c:v>
                </c:pt>
                <c:pt idx="747">
                  <c:v>15611.59</c:v>
                </c:pt>
                <c:pt idx="748">
                  <c:v>15210.76</c:v>
                </c:pt>
                <c:pt idx="749">
                  <c:v>15047.84</c:v>
                </c:pt>
                <c:pt idx="750">
                  <c:v>14846.46</c:v>
                </c:pt>
                <c:pt idx="751">
                  <c:v>14438.4</c:v>
                </c:pt>
                <c:pt idx="752">
                  <c:v>14438.4</c:v>
                </c:pt>
                <c:pt idx="753">
                  <c:v>14438.4</c:v>
                </c:pt>
                <c:pt idx="754">
                  <c:v>14509.58</c:v>
                </c:pt>
                <c:pt idx="755">
                  <c:v>14149.12</c:v>
                </c:pt>
                <c:pt idx="756">
                  <c:v>14172.76</c:v>
                </c:pt>
                <c:pt idx="757">
                  <c:v>14003.11</c:v>
                </c:pt>
                <c:pt idx="758">
                  <c:v>14454.61</c:v>
                </c:pt>
                <c:pt idx="759">
                  <c:v>14454.61</c:v>
                </c:pt>
                <c:pt idx="760">
                  <c:v>14454.61</c:v>
                </c:pt>
                <c:pt idx="761">
                  <c:v>14930.05</c:v>
                </c:pt>
                <c:pt idx="762">
                  <c:v>15019.68</c:v>
                </c:pt>
                <c:pt idx="763">
                  <c:v>15139.74</c:v>
                </c:pt>
                <c:pt idx="764">
                  <c:v>14501.11</c:v>
                </c:pt>
                <c:pt idx="765">
                  <c:v>14694.35</c:v>
                </c:pt>
                <c:pt idx="766">
                  <c:v>14694.35</c:v>
                </c:pt>
                <c:pt idx="767">
                  <c:v>14694.35</c:v>
                </c:pt>
                <c:pt idx="768">
                  <c:v>14571.25</c:v>
                </c:pt>
                <c:pt idx="769">
                  <c:v>14747.03</c:v>
                </c:pt>
                <c:pt idx="770">
                  <c:v>15056.96</c:v>
                </c:pt>
                <c:pt idx="771">
                  <c:v>14705.64</c:v>
                </c:pt>
                <c:pt idx="772">
                  <c:v>14253.84</c:v>
                </c:pt>
                <c:pt idx="773">
                  <c:v>14253.84</c:v>
                </c:pt>
                <c:pt idx="774">
                  <c:v>14253.84</c:v>
                </c:pt>
                <c:pt idx="775">
                  <c:v>14268.59</c:v>
                </c:pt>
                <c:pt idx="776">
                  <c:v>14620.82</c:v>
                </c:pt>
                <c:pt idx="777">
                  <c:v>14603.64</c:v>
                </c:pt>
                <c:pt idx="778">
                  <c:v>14171.74</c:v>
                </c:pt>
                <c:pt idx="779">
                  <c:v>14009.54</c:v>
                </c:pt>
                <c:pt idx="780">
                  <c:v>14009.54</c:v>
                </c:pt>
                <c:pt idx="781">
                  <c:v>14009.54</c:v>
                </c:pt>
                <c:pt idx="782">
                  <c:v>14009.54</c:v>
                </c:pt>
                <c:pt idx="783">
                  <c:v>13870.53</c:v>
                </c:pt>
                <c:pt idx="784">
                  <c:v>13509.43</c:v>
                </c:pt>
                <c:pt idx="785">
                  <c:v>13974.67</c:v>
                </c:pt>
                <c:pt idx="786">
                  <c:v>14189.16</c:v>
                </c:pt>
                <c:pt idx="787">
                  <c:v>14189.16</c:v>
                </c:pt>
                <c:pt idx="788">
                  <c:v>14189.16</c:v>
                </c:pt>
                <c:pt idx="789">
                  <c:v>14237.81</c:v>
                </c:pt>
                <c:pt idx="790">
                  <c:v>14005.99</c:v>
                </c:pt>
                <c:pt idx="791">
                  <c:v>14243.69</c:v>
                </c:pt>
                <c:pt idx="792">
                  <c:v>14035.21</c:v>
                </c:pt>
                <c:pt idx="793">
                  <c:v>13837.83</c:v>
                </c:pt>
                <c:pt idx="794">
                  <c:v>13837.83</c:v>
                </c:pt>
                <c:pt idx="795">
                  <c:v>13837.83</c:v>
                </c:pt>
                <c:pt idx="796">
                  <c:v>13319.38</c:v>
                </c:pt>
                <c:pt idx="797">
                  <c:v>13267.61</c:v>
                </c:pt>
                <c:pt idx="798">
                  <c:v>13742.2</c:v>
                </c:pt>
                <c:pt idx="799">
                  <c:v>13591</c:v>
                </c:pt>
                <c:pt idx="800">
                  <c:v>13301.83</c:v>
                </c:pt>
                <c:pt idx="801">
                  <c:v>13301.83</c:v>
                </c:pt>
                <c:pt idx="802">
                  <c:v>13301.83</c:v>
                </c:pt>
                <c:pt idx="803">
                  <c:v>13046.64</c:v>
                </c:pt>
                <c:pt idx="804">
                  <c:v>13458.56</c:v>
                </c:pt>
                <c:pt idx="805">
                  <c:v>13956.79</c:v>
                </c:pt>
                <c:pt idx="806">
                  <c:v>14118.6</c:v>
                </c:pt>
                <c:pt idx="807">
                  <c:v>14420.08</c:v>
                </c:pt>
                <c:pt idx="808">
                  <c:v>14420.08</c:v>
                </c:pt>
                <c:pt idx="809">
                  <c:v>14420.08</c:v>
                </c:pt>
                <c:pt idx="810">
                  <c:v>14376.09</c:v>
                </c:pt>
                <c:pt idx="811">
                  <c:v>14654.33</c:v>
                </c:pt>
                <c:pt idx="812">
                  <c:v>14447.55</c:v>
                </c:pt>
                <c:pt idx="813">
                  <c:v>14765.69</c:v>
                </c:pt>
                <c:pt idx="814">
                  <c:v>14754.31</c:v>
                </c:pt>
                <c:pt idx="815">
                  <c:v>14754.31</c:v>
                </c:pt>
                <c:pt idx="816">
                  <c:v>14754.31</c:v>
                </c:pt>
                <c:pt idx="817">
                  <c:v>14987.4</c:v>
                </c:pt>
                <c:pt idx="818">
                  <c:v>15239.32</c:v>
                </c:pt>
                <c:pt idx="819">
                  <c:v>15071.55</c:v>
                </c:pt>
                <c:pt idx="820">
                  <c:v>14838.49</c:v>
                </c:pt>
                <c:pt idx="821">
                  <c:v>14861.21</c:v>
                </c:pt>
                <c:pt idx="822">
                  <c:v>14861.21</c:v>
                </c:pt>
                <c:pt idx="823">
                  <c:v>14861.21</c:v>
                </c:pt>
                <c:pt idx="824">
                  <c:v>15159.58</c:v>
                </c:pt>
                <c:pt idx="825">
                  <c:v>14820.64</c:v>
                </c:pt>
                <c:pt idx="826">
                  <c:v>14498.88</c:v>
                </c:pt>
                <c:pt idx="827">
                  <c:v>14531.81</c:v>
                </c:pt>
                <c:pt idx="828">
                  <c:v>14327.26</c:v>
                </c:pt>
                <c:pt idx="829">
                  <c:v>14327.26</c:v>
                </c:pt>
                <c:pt idx="830">
                  <c:v>14327.26</c:v>
                </c:pt>
                <c:pt idx="831">
                  <c:v>13990.21</c:v>
                </c:pt>
                <c:pt idx="832">
                  <c:v>13940.24</c:v>
                </c:pt>
                <c:pt idx="833">
                  <c:v>14217.29</c:v>
                </c:pt>
                <c:pt idx="834">
                  <c:v>13893.21</c:v>
                </c:pt>
                <c:pt idx="835">
                  <c:v>13893.21</c:v>
                </c:pt>
                <c:pt idx="836">
                  <c:v>13893.21</c:v>
                </c:pt>
                <c:pt idx="837">
                  <c:v>13893.21</c:v>
                </c:pt>
                <c:pt idx="838">
                  <c:v>13910.76</c:v>
                </c:pt>
                <c:pt idx="839">
                  <c:v>14210.26</c:v>
                </c:pt>
                <c:pt idx="840">
                  <c:v>13998.53</c:v>
                </c:pt>
                <c:pt idx="841">
                  <c:v>13720.45</c:v>
                </c:pt>
                <c:pt idx="842">
                  <c:v>13356.87</c:v>
                </c:pt>
                <c:pt idx="843">
                  <c:v>13356.87</c:v>
                </c:pt>
                <c:pt idx="844">
                  <c:v>13356.87</c:v>
                </c:pt>
                <c:pt idx="845">
                  <c:v>13533.22</c:v>
                </c:pt>
                <c:pt idx="846">
                  <c:v>13009.71</c:v>
                </c:pt>
                <c:pt idx="847">
                  <c:v>13003.36</c:v>
                </c:pt>
                <c:pt idx="848">
                  <c:v>13456.06</c:v>
                </c:pt>
                <c:pt idx="849">
                  <c:v>12854.8</c:v>
                </c:pt>
                <c:pt idx="850">
                  <c:v>12854.8</c:v>
                </c:pt>
                <c:pt idx="851">
                  <c:v>12854.8</c:v>
                </c:pt>
                <c:pt idx="852">
                  <c:v>13075.85</c:v>
                </c:pt>
                <c:pt idx="853">
                  <c:v>13089.9</c:v>
                </c:pt>
                <c:pt idx="854">
                  <c:v>13535.71</c:v>
                </c:pt>
                <c:pt idx="855">
                  <c:v>12850.55</c:v>
                </c:pt>
                <c:pt idx="856">
                  <c:v>12693.54</c:v>
                </c:pt>
                <c:pt idx="857">
                  <c:v>12693.54</c:v>
                </c:pt>
                <c:pt idx="858">
                  <c:v>12693.54</c:v>
                </c:pt>
                <c:pt idx="859">
                  <c:v>12187.72</c:v>
                </c:pt>
                <c:pt idx="860">
                  <c:v>12345.86</c:v>
                </c:pt>
                <c:pt idx="861">
                  <c:v>11967.56</c:v>
                </c:pt>
                <c:pt idx="862">
                  <c:v>11945.5</c:v>
                </c:pt>
                <c:pt idx="863">
                  <c:v>12387.4</c:v>
                </c:pt>
                <c:pt idx="864">
                  <c:v>12387.4</c:v>
                </c:pt>
                <c:pt idx="865">
                  <c:v>12387.4</c:v>
                </c:pt>
                <c:pt idx="866">
                  <c:v>12243.58</c:v>
                </c:pt>
                <c:pt idx="867">
                  <c:v>12564.1</c:v>
                </c:pt>
                <c:pt idx="868">
                  <c:v>11928.31</c:v>
                </c:pt>
                <c:pt idx="869">
                  <c:v>11875.63</c:v>
                </c:pt>
                <c:pt idx="870">
                  <c:v>11835.62</c:v>
                </c:pt>
                <c:pt idx="871">
                  <c:v>11835.62</c:v>
                </c:pt>
                <c:pt idx="872">
                  <c:v>11835.62</c:v>
                </c:pt>
                <c:pt idx="873">
                  <c:v>12034.28</c:v>
                </c:pt>
                <c:pt idx="874">
                  <c:v>11769.84</c:v>
                </c:pt>
                <c:pt idx="875">
                  <c:v>11943.93</c:v>
                </c:pt>
                <c:pt idx="876">
                  <c:v>12276.79</c:v>
                </c:pt>
                <c:pt idx="877">
                  <c:v>12681.42</c:v>
                </c:pt>
                <c:pt idx="878">
                  <c:v>12681.42</c:v>
                </c:pt>
                <c:pt idx="879">
                  <c:v>12681.42</c:v>
                </c:pt>
                <c:pt idx="880">
                  <c:v>12681.42</c:v>
                </c:pt>
                <c:pt idx="881">
                  <c:v>12642.1</c:v>
                </c:pt>
                <c:pt idx="882">
                  <c:v>12548.36</c:v>
                </c:pt>
                <c:pt idx="883">
                  <c:v>12892.89</c:v>
                </c:pt>
                <c:pt idx="884">
                  <c:v>12548.03</c:v>
                </c:pt>
                <c:pt idx="885">
                  <c:v>12548.03</c:v>
                </c:pt>
                <c:pt idx="886">
                  <c:v>12548.03</c:v>
                </c:pt>
                <c:pt idx="887">
                  <c:v>12599.63</c:v>
                </c:pt>
                <c:pt idx="888">
                  <c:v>12711.68</c:v>
                </c:pt>
                <c:pt idx="889">
                  <c:v>12615.13</c:v>
                </c:pt>
                <c:pt idx="890">
                  <c:v>12269.78</c:v>
                </c:pt>
                <c:pt idx="891">
                  <c:v>11832.82</c:v>
                </c:pt>
                <c:pt idx="892">
                  <c:v>11832.82</c:v>
                </c:pt>
                <c:pt idx="893">
                  <c:v>11832.82</c:v>
                </c:pt>
                <c:pt idx="894">
                  <c:v>11288.32</c:v>
                </c:pt>
                <c:pt idx="895">
                  <c:v>11311.69</c:v>
                </c:pt>
                <c:pt idx="896">
                  <c:v>11593.77</c:v>
                </c:pt>
                <c:pt idx="897">
                  <c:v>11127.57</c:v>
                </c:pt>
                <c:pt idx="898">
                  <c:v>11265.99</c:v>
                </c:pt>
                <c:pt idx="899">
                  <c:v>11265.99</c:v>
                </c:pt>
                <c:pt idx="900">
                  <c:v>11265.99</c:v>
                </c:pt>
                <c:pt idx="901">
                  <c:v>11265.99</c:v>
                </c:pt>
                <c:pt idx="902">
                  <c:v>11546.76</c:v>
                </c:pt>
                <c:pt idx="903">
                  <c:v>11527.71</c:v>
                </c:pt>
                <c:pt idx="904">
                  <c:v>11697.68</c:v>
                </c:pt>
                <c:pt idx="905">
                  <c:v>12105.85</c:v>
                </c:pt>
                <c:pt idx="906">
                  <c:v>12105.85</c:v>
                </c:pt>
                <c:pt idx="907">
                  <c:v>12105.85</c:v>
                </c:pt>
                <c:pt idx="908">
                  <c:v>12008.24</c:v>
                </c:pt>
                <c:pt idx="909">
                  <c:v>11637.77</c:v>
                </c:pt>
                <c:pt idx="910">
                  <c:v>11658.26</c:v>
                </c:pt>
                <c:pt idx="911">
                  <c:v>11503.72</c:v>
                </c:pt>
                <c:pt idx="912">
                  <c:v>11585.68</c:v>
                </c:pt>
                <c:pt idx="913">
                  <c:v>11585.68</c:v>
                </c:pt>
                <c:pt idx="914">
                  <c:v>11585.68</c:v>
                </c:pt>
                <c:pt idx="915">
                  <c:v>11585.68</c:v>
                </c:pt>
                <c:pt idx="916">
                  <c:v>11779.9</c:v>
                </c:pt>
                <c:pt idx="917">
                  <c:v>11852.59</c:v>
                </c:pt>
                <c:pt idx="918">
                  <c:v>12109.05</c:v>
                </c:pt>
                <c:pt idx="919">
                  <c:v>12125.69</c:v>
                </c:pt>
                <c:pt idx="920">
                  <c:v>12125.69</c:v>
                </c:pt>
                <c:pt idx="921">
                  <c:v>12125.69</c:v>
                </c:pt>
                <c:pt idx="922">
                  <c:v>11860.28</c:v>
                </c:pt>
                <c:pt idx="923">
                  <c:v>11744.99</c:v>
                </c:pt>
                <c:pt idx="924">
                  <c:v>11728.53</c:v>
                </c:pt>
                <c:pt idx="925">
                  <c:v>11768.4</c:v>
                </c:pt>
                <c:pt idx="926">
                  <c:v>11983.62</c:v>
                </c:pt>
                <c:pt idx="927">
                  <c:v>11983.62</c:v>
                </c:pt>
                <c:pt idx="928">
                  <c:v>11983.62</c:v>
                </c:pt>
                <c:pt idx="929">
                  <c:v>11877.5</c:v>
                </c:pt>
                <c:pt idx="930">
                  <c:v>12249.42</c:v>
                </c:pt>
                <c:pt idx="931">
                  <c:v>12439.68</c:v>
                </c:pt>
                <c:pt idx="932">
                  <c:v>12619.41</c:v>
                </c:pt>
                <c:pt idx="933">
                  <c:v>12396.47</c:v>
                </c:pt>
                <c:pt idx="934">
                  <c:v>12396.47</c:v>
                </c:pt>
                <c:pt idx="935">
                  <c:v>12396.47</c:v>
                </c:pt>
                <c:pt idx="936">
                  <c:v>12328.41</c:v>
                </c:pt>
                <c:pt idx="937">
                  <c:v>12086.9</c:v>
                </c:pt>
                <c:pt idx="938">
                  <c:v>12601.47</c:v>
                </c:pt>
                <c:pt idx="939">
                  <c:v>12717.87</c:v>
                </c:pt>
                <c:pt idx="940">
                  <c:v>12947.97</c:v>
                </c:pt>
                <c:pt idx="941">
                  <c:v>12947.97</c:v>
                </c:pt>
                <c:pt idx="942">
                  <c:v>12947.97</c:v>
                </c:pt>
                <c:pt idx="943">
                  <c:v>12940.78</c:v>
                </c:pt>
                <c:pt idx="944">
                  <c:v>12901.6</c:v>
                </c:pt>
                <c:pt idx="945">
                  <c:v>13253.26</c:v>
                </c:pt>
                <c:pt idx="946">
                  <c:v>13311.04</c:v>
                </c:pt>
                <c:pt idx="947">
                  <c:v>13207.69</c:v>
                </c:pt>
                <c:pt idx="948">
                  <c:v>13207.69</c:v>
                </c:pt>
                <c:pt idx="949">
                  <c:v>13207.69</c:v>
                </c:pt>
                <c:pt idx="950">
                  <c:v>13159.16</c:v>
                </c:pt>
                <c:pt idx="951">
                  <c:v>13008.17</c:v>
                </c:pt>
                <c:pt idx="952">
                  <c:v>13378.32</c:v>
                </c:pt>
                <c:pt idx="953">
                  <c:v>13291.99</c:v>
                </c:pt>
                <c:pt idx="954">
                  <c:v>13565.87</c:v>
                </c:pt>
                <c:pt idx="955">
                  <c:v>13565.87</c:v>
                </c:pt>
                <c:pt idx="956">
                  <c:v>13565.87</c:v>
                </c:pt>
                <c:pt idx="957">
                  <c:v>13667.18</c:v>
                </c:pt>
                <c:pt idx="958">
                  <c:v>13635.21</c:v>
                </c:pt>
                <c:pt idx="959">
                  <c:v>13470.86</c:v>
                </c:pt>
                <c:pt idx="960">
                  <c:v>13505.99</c:v>
                </c:pt>
                <c:pt idx="961">
                  <c:v>13242.9</c:v>
                </c:pt>
                <c:pt idx="962">
                  <c:v>13242.9</c:v>
                </c:pt>
                <c:pt idx="963">
                  <c:v>13242.9</c:v>
                </c:pt>
                <c:pt idx="964">
                  <c:v>12890.54</c:v>
                </c:pt>
                <c:pt idx="965">
                  <c:v>12881.79</c:v>
                </c:pt>
                <c:pt idx="966">
                  <c:v>12917.86</c:v>
                </c:pt>
                <c:pt idx="967">
                  <c:v>13143.58</c:v>
                </c:pt>
                <c:pt idx="968">
                  <c:v>12605.17</c:v>
                </c:pt>
                <c:pt idx="969">
                  <c:v>12605.17</c:v>
                </c:pt>
                <c:pt idx="970">
                  <c:v>12605.17</c:v>
                </c:pt>
                <c:pt idx="971">
                  <c:v>12484.32</c:v>
                </c:pt>
                <c:pt idx="972">
                  <c:v>12342.7</c:v>
                </c:pt>
                <c:pt idx="973">
                  <c:v>12272.03</c:v>
                </c:pt>
                <c:pt idx="974">
                  <c:v>12274.63</c:v>
                </c:pt>
                <c:pt idx="975">
                  <c:v>12098.44</c:v>
                </c:pt>
                <c:pt idx="976">
                  <c:v>12098.44</c:v>
                </c:pt>
                <c:pt idx="977">
                  <c:v>12098.44</c:v>
                </c:pt>
                <c:pt idx="978">
                  <c:v>12098.44</c:v>
                </c:pt>
                <c:pt idx="979">
                  <c:v>12011.31</c:v>
                </c:pt>
                <c:pt idx="980">
                  <c:v>12259.39</c:v>
                </c:pt>
                <c:pt idx="981">
                  <c:v>12321.19</c:v>
                </c:pt>
                <c:pt idx="982">
                  <c:v>12588.29</c:v>
                </c:pt>
                <c:pt idx="983">
                  <c:v>12588.29</c:v>
                </c:pt>
                <c:pt idx="984">
                  <c:v>12588.29</c:v>
                </c:pt>
                <c:pt idx="985">
                  <c:v>12739.72</c:v>
                </c:pt>
                <c:pt idx="986">
                  <c:v>12033.62</c:v>
                </c:pt>
                <c:pt idx="987">
                  <c:v>12134.4</c:v>
                </c:pt>
                <c:pt idx="988">
                  <c:v>11927.49</c:v>
                </c:pt>
                <c:pt idx="989">
                  <c:v>11861.38</c:v>
                </c:pt>
                <c:pt idx="990">
                  <c:v>11861.38</c:v>
                </c:pt>
                <c:pt idx="991">
                  <c:v>11861.38</c:v>
                </c:pt>
                <c:pt idx="992">
                  <c:v>11953.27</c:v>
                </c:pt>
                <c:pt idx="993">
                  <c:v>11851.54</c:v>
                </c:pt>
                <c:pt idx="994">
                  <c:v>11637.79</c:v>
                </c:pt>
                <c:pt idx="995">
                  <c:v>11501.65</c:v>
                </c:pt>
                <c:pt idx="996">
                  <c:v>11311.24</c:v>
                </c:pt>
                <c:pt idx="997">
                  <c:v>11311.24</c:v>
                </c:pt>
                <c:pt idx="998">
                  <c:v>11311.24</c:v>
                </c:pt>
                <c:pt idx="999">
                  <c:v>11254.11</c:v>
                </c:pt>
                <c:pt idx="1000">
                  <c:v>11271.75</c:v>
                </c:pt>
                <c:pt idx="1001">
                  <c:v>11493.83</c:v>
                </c:pt>
                <c:pt idx="1002">
                  <c:v>11164.78</c:v>
                </c:pt>
                <c:pt idx="1003">
                  <c:v>10971.22</c:v>
                </c:pt>
                <c:pt idx="1004">
                  <c:v>10971.22</c:v>
                </c:pt>
                <c:pt idx="1005">
                  <c:v>10971.22</c:v>
                </c:pt>
                <c:pt idx="1006">
                  <c:v>11229.73</c:v>
                </c:pt>
                <c:pt idx="1007">
                  <c:v>11582.54</c:v>
                </c:pt>
                <c:pt idx="1008">
                  <c:v>11573.18</c:v>
                </c:pt>
                <c:pt idx="1009">
                  <c:v>11485.5</c:v>
                </c:pt>
                <c:pt idx="1010">
                  <c:v>11039.47</c:v>
                </c:pt>
                <c:pt idx="1011">
                  <c:v>11039.47</c:v>
                </c:pt>
                <c:pt idx="1012">
                  <c:v>11039.47</c:v>
                </c:pt>
                <c:pt idx="1013">
                  <c:v>10926.97</c:v>
                </c:pt>
                <c:pt idx="1014">
                  <c:v>10791.35</c:v>
                </c:pt>
                <c:pt idx="1015">
                  <c:v>10785.62</c:v>
                </c:pt>
                <c:pt idx="1016">
                  <c:v>11033.58</c:v>
                </c:pt>
                <c:pt idx="1017">
                  <c:v>10692.06</c:v>
                </c:pt>
                <c:pt idx="1018">
                  <c:v>10692.06</c:v>
                </c:pt>
                <c:pt idx="1019">
                  <c:v>10692.06</c:v>
                </c:pt>
                <c:pt idx="1020">
                  <c:v>11062.53</c:v>
                </c:pt>
                <c:pt idx="1021">
                  <c:v>11147.74</c:v>
                </c:pt>
                <c:pt idx="1022">
                  <c:v>11103.38</c:v>
                </c:pt>
                <c:pt idx="1023">
                  <c:v>11046.71</c:v>
                </c:pt>
                <c:pt idx="1024">
                  <c:v>11310.33</c:v>
                </c:pt>
                <c:pt idx="1025">
                  <c:v>11310.33</c:v>
                </c:pt>
                <c:pt idx="1026">
                  <c:v>11310.33</c:v>
                </c:pt>
                <c:pt idx="1027">
                  <c:v>11430.26</c:v>
                </c:pt>
                <c:pt idx="1028">
                  <c:v>11669.99</c:v>
                </c:pt>
                <c:pt idx="1029">
                  <c:v>11405.9</c:v>
                </c:pt>
                <c:pt idx="1030">
                  <c:v>11191.63</c:v>
                </c:pt>
                <c:pt idx="1031">
                  <c:v>11546.21</c:v>
                </c:pt>
                <c:pt idx="1032">
                  <c:v>11546.21</c:v>
                </c:pt>
                <c:pt idx="1033">
                  <c:v>11546.21</c:v>
                </c:pt>
                <c:pt idx="1034">
                  <c:v>11405.57</c:v>
                </c:pt>
                <c:pt idx="1035">
                  <c:v>11288.95</c:v>
                </c:pt>
                <c:pt idx="1036">
                  <c:v>10906.34</c:v>
                </c:pt>
                <c:pt idx="1037">
                  <c:v>10690.6</c:v>
                </c:pt>
                <c:pt idx="1038">
                  <c:v>10857.03</c:v>
                </c:pt>
                <c:pt idx="1039">
                  <c:v>10857.03</c:v>
                </c:pt>
                <c:pt idx="1040">
                  <c:v>10857.03</c:v>
                </c:pt>
                <c:pt idx="1041">
                  <c:v>10977</c:v>
                </c:pt>
                <c:pt idx="1042">
                  <c:v>11059.5</c:v>
                </c:pt>
                <c:pt idx="1043">
                  <c:v>10797.55</c:v>
                </c:pt>
                <c:pt idx="1044">
                  <c:v>11605.96</c:v>
                </c:pt>
                <c:pt idx="1045">
                  <c:v>11817.01</c:v>
                </c:pt>
                <c:pt idx="1046">
                  <c:v>11817.01</c:v>
                </c:pt>
                <c:pt idx="1047">
                  <c:v>11817.01</c:v>
                </c:pt>
                <c:pt idx="1048">
                  <c:v>11700.94</c:v>
                </c:pt>
                <c:pt idx="1049">
                  <c:v>11871.15</c:v>
                </c:pt>
                <c:pt idx="1050">
                  <c:v>11699.09</c:v>
                </c:pt>
                <c:pt idx="1051">
                  <c:v>11676.86</c:v>
                </c:pt>
                <c:pt idx="1052">
                  <c:v>11677.02</c:v>
                </c:pt>
                <c:pt idx="1053">
                  <c:v>11677.02</c:v>
                </c:pt>
                <c:pt idx="1054">
                  <c:v>11677.02</c:v>
                </c:pt>
                <c:pt idx="1055">
                  <c:v>11553.45</c:v>
                </c:pt>
                <c:pt idx="1056">
                  <c:v>11724.84</c:v>
                </c:pt>
                <c:pt idx="1057">
                  <c:v>11838.72</c:v>
                </c:pt>
                <c:pt idx="1058">
                  <c:v>11838.72</c:v>
                </c:pt>
                <c:pt idx="1059">
                  <c:v>11756.03</c:v>
                </c:pt>
                <c:pt idx="1060">
                  <c:v>11756.03</c:v>
                </c:pt>
                <c:pt idx="1061">
                  <c:v>11756.03</c:v>
                </c:pt>
                <c:pt idx="1062">
                  <c:v>11587.75</c:v>
                </c:pt>
                <c:pt idx="1063">
                  <c:v>11503.45</c:v>
                </c:pt>
                <c:pt idx="1064">
                  <c:v>12030.06</c:v>
                </c:pt>
                <c:pt idx="1065">
                  <c:v>12041.89</c:v>
                </c:pt>
                <c:pt idx="1066">
                  <c:v>11994.26</c:v>
                </c:pt>
                <c:pt idx="1067">
                  <c:v>11994.26</c:v>
                </c:pt>
                <c:pt idx="1068">
                  <c:v>11994.26</c:v>
                </c:pt>
                <c:pt idx="1069">
                  <c:v>11786.8</c:v>
                </c:pt>
                <c:pt idx="1070">
                  <c:v>11549.69</c:v>
                </c:pt>
                <c:pt idx="1071">
                  <c:v>11497.39</c:v>
                </c:pt>
                <c:pt idx="1072">
                  <c:v>11637.5</c:v>
                </c:pt>
                <c:pt idx="1073">
                  <c:v>11563.33</c:v>
                </c:pt>
                <c:pt idx="1074">
                  <c:v>11563.33</c:v>
                </c:pt>
                <c:pt idx="1075">
                  <c:v>11563.33</c:v>
                </c:pt>
                <c:pt idx="1076">
                  <c:v>11706.44</c:v>
                </c:pt>
                <c:pt idx="1077">
                  <c:v>11834.21</c:v>
                </c:pt>
                <c:pt idx="1078">
                  <c:v>11740.92</c:v>
                </c:pt>
                <c:pt idx="1079">
                  <c:v>11345.22</c:v>
                </c:pt>
                <c:pt idx="1080">
                  <c:v>11243.72</c:v>
                </c:pt>
                <c:pt idx="1081">
                  <c:v>11243.72</c:v>
                </c:pt>
                <c:pt idx="1082">
                  <c:v>11243.72</c:v>
                </c:pt>
                <c:pt idx="1083">
                  <c:v>11084.59</c:v>
                </c:pt>
                <c:pt idx="1084">
                  <c:v>11072.42</c:v>
                </c:pt>
                <c:pt idx="1085">
                  <c:v>11235.88</c:v>
                </c:pt>
                <c:pt idx="1086">
                  <c:v>10956.14</c:v>
                </c:pt>
                <c:pt idx="1087">
                  <c:v>10985.45</c:v>
                </c:pt>
                <c:pt idx="1088">
                  <c:v>10985.45</c:v>
                </c:pt>
                <c:pt idx="1089">
                  <c:v>10985.45</c:v>
                </c:pt>
                <c:pt idx="1090">
                  <c:v>10985.45</c:v>
                </c:pt>
                <c:pt idx="1091">
                  <c:v>10822.51</c:v>
                </c:pt>
                <c:pt idx="1092">
                  <c:v>10679.34</c:v>
                </c:pt>
                <c:pt idx="1093">
                  <c:v>10951.05</c:v>
                </c:pt>
                <c:pt idx="1094">
                  <c:v>10939.76</c:v>
                </c:pt>
                <c:pt idx="1095">
                  <c:v>10939.76</c:v>
                </c:pt>
                <c:pt idx="1096">
                  <c:v>10939.76</c:v>
                </c:pt>
                <c:pt idx="1097">
                  <c:v>10939.76</c:v>
                </c:pt>
                <c:pt idx="1098">
                  <c:v>10862.64</c:v>
                </c:pt>
                <c:pt idx="1099">
                  <c:v>10914.8</c:v>
                </c:pt>
                <c:pt idx="1100">
                  <c:v>10741.22</c:v>
                </c:pt>
                <c:pt idx="1101">
                  <c:v>11040.35</c:v>
                </c:pt>
                <c:pt idx="1102">
                  <c:v>11040.35</c:v>
                </c:pt>
                <c:pt idx="1103">
                  <c:v>11040.35</c:v>
                </c:pt>
                <c:pt idx="1104">
                  <c:v>11108.45</c:v>
                </c:pt>
                <c:pt idx="1105">
                  <c:v>11205.78</c:v>
                </c:pt>
                <c:pt idx="1106">
                  <c:v>11402.52</c:v>
                </c:pt>
                <c:pt idx="1107">
                  <c:v>11459.61</c:v>
                </c:pt>
                <c:pt idx="1108">
                  <c:v>11541.48</c:v>
                </c:pt>
                <c:pt idx="1109">
                  <c:v>11541.48</c:v>
                </c:pt>
                <c:pt idx="1110">
                  <c:v>11541.48</c:v>
                </c:pt>
                <c:pt idx="1111">
                  <c:v>11541.48</c:v>
                </c:pt>
                <c:pt idx="1112">
                  <c:v>11557.19</c:v>
                </c:pt>
                <c:pt idx="1113">
                  <c:v>11410.29</c:v>
                </c:pt>
                <c:pt idx="1114">
                  <c:v>11295.67</c:v>
                </c:pt>
                <c:pt idx="1115">
                  <c:v>11619.03</c:v>
                </c:pt>
                <c:pt idx="1116">
                  <c:v>11619.03</c:v>
                </c:pt>
                <c:pt idx="1117">
                  <c:v>11619.03</c:v>
                </c:pt>
                <c:pt idx="1118">
                  <c:v>11872.54</c:v>
                </c:pt>
                <c:pt idx="1119">
                  <c:v>11846.64</c:v>
                </c:pt>
                <c:pt idx="1120">
                  <c:v>11814.69</c:v>
                </c:pt>
                <c:pt idx="1121">
                  <c:v>12051.48</c:v>
                </c:pt>
                <c:pt idx="1122">
                  <c:v>12166.6</c:v>
                </c:pt>
                <c:pt idx="1123">
                  <c:v>12166.6</c:v>
                </c:pt>
                <c:pt idx="1124">
                  <c:v>12166.6</c:v>
                </c:pt>
                <c:pt idx="1125">
                  <c:v>11912.39</c:v>
                </c:pt>
                <c:pt idx="1126">
                  <c:v>12101.93</c:v>
                </c:pt>
                <c:pt idx="1127">
                  <c:v>12363.1</c:v>
                </c:pt>
                <c:pt idx="1128">
                  <c:v>12803.14</c:v>
                </c:pt>
                <c:pt idx="1129">
                  <c:v>12573.36</c:v>
                </c:pt>
                <c:pt idx="1130">
                  <c:v>12573.36</c:v>
                </c:pt>
                <c:pt idx="1131">
                  <c:v>12573.36</c:v>
                </c:pt>
                <c:pt idx="1132">
                  <c:v>12464.51</c:v>
                </c:pt>
                <c:pt idx="1133">
                  <c:v>12728.27</c:v>
                </c:pt>
                <c:pt idx="1134">
                  <c:v>12495.38</c:v>
                </c:pt>
                <c:pt idx="1135">
                  <c:v>12381.17</c:v>
                </c:pt>
                <c:pt idx="1136">
                  <c:v>12304.92</c:v>
                </c:pt>
                <c:pt idx="1137">
                  <c:v>12304.92</c:v>
                </c:pt>
                <c:pt idx="1138">
                  <c:v>12304.92</c:v>
                </c:pt>
                <c:pt idx="1139">
                  <c:v>12502.31</c:v>
                </c:pt>
                <c:pt idx="1140">
                  <c:v>12590.89</c:v>
                </c:pt>
                <c:pt idx="1141">
                  <c:v>12687.89</c:v>
                </c:pt>
                <c:pt idx="1142">
                  <c:v>12442.48</c:v>
                </c:pt>
                <c:pt idx="1143">
                  <c:v>12358.18</c:v>
                </c:pt>
                <c:pt idx="1144">
                  <c:v>12358.18</c:v>
                </c:pt>
                <c:pt idx="1145">
                  <c:v>12358.18</c:v>
                </c:pt>
                <c:pt idx="1146">
                  <c:v>12358.18</c:v>
                </c:pt>
                <c:pt idx="1147">
                  <c:v>12060.3</c:v>
                </c:pt>
                <c:pt idx="1148">
                  <c:v>12066.27</c:v>
                </c:pt>
                <c:pt idx="1149">
                  <c:v>12180.14</c:v>
                </c:pt>
                <c:pt idx="1150">
                  <c:v>11969.65</c:v>
                </c:pt>
                <c:pt idx="1151">
                  <c:v>11969.65</c:v>
                </c:pt>
                <c:pt idx="1152">
                  <c:v>11969.65</c:v>
                </c:pt>
                <c:pt idx="1153">
                  <c:v>12057.79</c:v>
                </c:pt>
                <c:pt idx="1154">
                  <c:v>12042.12</c:v>
                </c:pt>
                <c:pt idx="1155">
                  <c:v>11938.57</c:v>
                </c:pt>
                <c:pt idx="1156">
                  <c:v>12044.87</c:v>
                </c:pt>
                <c:pt idx="1157">
                  <c:v>12290.81</c:v>
                </c:pt>
                <c:pt idx="1158">
                  <c:v>12290.81</c:v>
                </c:pt>
                <c:pt idx="1159">
                  <c:v>12290.81</c:v>
                </c:pt>
                <c:pt idx="1160">
                  <c:v>12302.48</c:v>
                </c:pt>
                <c:pt idx="1161">
                  <c:v>12152.17</c:v>
                </c:pt>
                <c:pt idx="1162">
                  <c:v>12215.33</c:v>
                </c:pt>
                <c:pt idx="1163">
                  <c:v>11995.88</c:v>
                </c:pt>
                <c:pt idx="1164">
                  <c:v>11830.28</c:v>
                </c:pt>
                <c:pt idx="1165">
                  <c:v>11830.28</c:v>
                </c:pt>
                <c:pt idx="1166">
                  <c:v>11830.28</c:v>
                </c:pt>
                <c:pt idx="1167">
                  <c:v>11923.17</c:v>
                </c:pt>
                <c:pt idx="1168">
                  <c:v>12199.79</c:v>
                </c:pt>
                <c:pt idx="1169">
                  <c:v>12251.32</c:v>
                </c:pt>
                <c:pt idx="1170">
                  <c:v>12581.39</c:v>
                </c:pt>
                <c:pt idx="1171">
                  <c:v>12519.88</c:v>
                </c:pt>
                <c:pt idx="1172">
                  <c:v>12519.88</c:v>
                </c:pt>
                <c:pt idx="1173">
                  <c:v>12519.88</c:v>
                </c:pt>
                <c:pt idx="1174">
                  <c:v>12562.61</c:v>
                </c:pt>
                <c:pt idx="1175">
                  <c:v>12741.44</c:v>
                </c:pt>
                <c:pt idx="1176">
                  <c:v>12567.15</c:v>
                </c:pt>
                <c:pt idx="1177">
                  <c:v>12729.23</c:v>
                </c:pt>
                <c:pt idx="1178">
                  <c:v>12767.05</c:v>
                </c:pt>
                <c:pt idx="1179">
                  <c:v>12767.05</c:v>
                </c:pt>
                <c:pt idx="1180">
                  <c:v>12767.05</c:v>
                </c:pt>
                <c:pt idx="1181">
                  <c:v>12673.07</c:v>
                </c:pt>
                <c:pt idx="1182">
                  <c:v>12610.57</c:v>
                </c:pt>
                <c:pt idx="1183">
                  <c:v>12846.03</c:v>
                </c:pt>
                <c:pt idx="1184">
                  <c:v>12963.14</c:v>
                </c:pt>
                <c:pt idx="1185">
                  <c:v>13181.35</c:v>
                </c:pt>
                <c:pt idx="1186">
                  <c:v>13181.35</c:v>
                </c:pt>
                <c:pt idx="1187">
                  <c:v>13181.35</c:v>
                </c:pt>
                <c:pt idx="1188">
                  <c:v>13148.35</c:v>
                </c:pt>
                <c:pt idx="1189">
                  <c:v>13100.07</c:v>
                </c:pt>
                <c:pt idx="1190">
                  <c:v>12967.2</c:v>
                </c:pt>
                <c:pt idx="1191">
                  <c:v>13062.6</c:v>
                </c:pt>
                <c:pt idx="1192">
                  <c:v>13062.6</c:v>
                </c:pt>
                <c:pt idx="1193">
                  <c:v>13062.6</c:v>
                </c:pt>
                <c:pt idx="1194">
                  <c:v>13062.6</c:v>
                </c:pt>
                <c:pt idx="1195">
                  <c:v>13051.23</c:v>
                </c:pt>
                <c:pt idx="1196">
                  <c:v>12964.16</c:v>
                </c:pt>
                <c:pt idx="1197">
                  <c:v>12848.35</c:v>
                </c:pt>
                <c:pt idx="1198">
                  <c:v>13109.39</c:v>
                </c:pt>
                <c:pt idx="1199">
                  <c:v>13079.52</c:v>
                </c:pt>
                <c:pt idx="1200">
                  <c:v>13079.52</c:v>
                </c:pt>
                <c:pt idx="1201">
                  <c:v>13079.52</c:v>
                </c:pt>
                <c:pt idx="1202">
                  <c:v>13087.71</c:v>
                </c:pt>
                <c:pt idx="1203">
                  <c:v>13091.79</c:v>
                </c:pt>
                <c:pt idx="1204">
                  <c:v>13088.71</c:v>
                </c:pt>
                <c:pt idx="1205">
                  <c:v>12985.98</c:v>
                </c:pt>
                <c:pt idx="1206">
                  <c:v>13000.77</c:v>
                </c:pt>
                <c:pt idx="1207">
                  <c:v>13000.77</c:v>
                </c:pt>
                <c:pt idx="1208">
                  <c:v>13000.77</c:v>
                </c:pt>
                <c:pt idx="1209">
                  <c:v>12969.76</c:v>
                </c:pt>
                <c:pt idx="1210">
                  <c:v>12725.11</c:v>
                </c:pt>
                <c:pt idx="1211">
                  <c:v>12806.48</c:v>
                </c:pt>
                <c:pt idx="1212">
                  <c:v>13160.03</c:v>
                </c:pt>
                <c:pt idx="1213">
                  <c:v>13245.99</c:v>
                </c:pt>
                <c:pt idx="1214">
                  <c:v>13245.99</c:v>
                </c:pt>
                <c:pt idx="1215">
                  <c:v>13245.99</c:v>
                </c:pt>
                <c:pt idx="1216">
                  <c:v>13231.47</c:v>
                </c:pt>
                <c:pt idx="1217">
                  <c:v>13113.66</c:v>
                </c:pt>
                <c:pt idx="1218">
                  <c:v>13030.21</c:v>
                </c:pt>
                <c:pt idx="1219">
                  <c:v>12982.48</c:v>
                </c:pt>
                <c:pt idx="1220">
                  <c:v>13259.13</c:v>
                </c:pt>
                <c:pt idx="1221">
                  <c:v>13259.13</c:v>
                </c:pt>
                <c:pt idx="1222">
                  <c:v>13259.13</c:v>
                </c:pt>
                <c:pt idx="1223">
                  <c:v>13291.64</c:v>
                </c:pt>
                <c:pt idx="1224">
                  <c:v>13201.11</c:v>
                </c:pt>
                <c:pt idx="1225">
                  <c:v>13347.83</c:v>
                </c:pt>
                <c:pt idx="1226">
                  <c:v>13389.78</c:v>
                </c:pt>
                <c:pt idx="1227">
                  <c:v>13340.18</c:v>
                </c:pt>
                <c:pt idx="1228">
                  <c:v>13340.18</c:v>
                </c:pt>
                <c:pt idx="1229">
                  <c:v>13340.18</c:v>
                </c:pt>
                <c:pt idx="1230">
                  <c:v>13413.51</c:v>
                </c:pt>
                <c:pt idx="1231">
                  <c:v>13426.01</c:v>
                </c:pt>
                <c:pt idx="1232">
                  <c:v>13589.26</c:v>
                </c:pt>
                <c:pt idx="1233">
                  <c:v>13834.62</c:v>
                </c:pt>
                <c:pt idx="1234">
                  <c:v>13803.49</c:v>
                </c:pt>
                <c:pt idx="1235">
                  <c:v>13803.49</c:v>
                </c:pt>
                <c:pt idx="1236">
                  <c:v>13803.49</c:v>
                </c:pt>
                <c:pt idx="1237">
                  <c:v>13849.74</c:v>
                </c:pt>
                <c:pt idx="1238">
                  <c:v>13672.54</c:v>
                </c:pt>
                <c:pt idx="1239">
                  <c:v>13604.48</c:v>
                </c:pt>
                <c:pt idx="1240">
                  <c:v>13938.53</c:v>
                </c:pt>
                <c:pt idx="1241">
                  <c:v>14298.41</c:v>
                </c:pt>
                <c:pt idx="1242">
                  <c:v>14298.41</c:v>
                </c:pt>
                <c:pt idx="1243">
                  <c:v>14298.41</c:v>
                </c:pt>
                <c:pt idx="1244">
                  <c:v>14298.41</c:v>
                </c:pt>
                <c:pt idx="1245">
                  <c:v>14354.99</c:v>
                </c:pt>
                <c:pt idx="1246">
                  <c:v>14254.09</c:v>
                </c:pt>
                <c:pt idx="1247">
                  <c:v>14441.51</c:v>
                </c:pt>
                <c:pt idx="1248">
                  <c:v>14546.64</c:v>
                </c:pt>
                <c:pt idx="1249">
                  <c:v>14546.64</c:v>
                </c:pt>
                <c:pt idx="1250">
                  <c:v>14546.64</c:v>
                </c:pt>
                <c:pt idx="1251">
                  <c:v>14556.5</c:v>
                </c:pt>
                <c:pt idx="1252">
                  <c:v>14558.09</c:v>
                </c:pt>
                <c:pt idx="1253">
                  <c:v>14303.29</c:v>
                </c:pt>
                <c:pt idx="1254">
                  <c:v>14484.54</c:v>
                </c:pt>
                <c:pt idx="1255">
                  <c:v>14528.36</c:v>
                </c:pt>
                <c:pt idx="1256">
                  <c:v>14528.36</c:v>
                </c:pt>
                <c:pt idx="1257">
                  <c:v>14528.36</c:v>
                </c:pt>
                <c:pt idx="1258">
                  <c:v>14784.3</c:v>
                </c:pt>
                <c:pt idx="1259">
                  <c:v>14900.85</c:v>
                </c:pt>
                <c:pt idx="1260">
                  <c:v>15005.69</c:v>
                </c:pt>
                <c:pt idx="1261">
                  <c:v>15185.48</c:v>
                </c:pt>
                <c:pt idx="1262">
                  <c:v>15083.92</c:v>
                </c:pt>
                <c:pt idx="1263">
                  <c:v>15083.92</c:v>
                </c:pt>
                <c:pt idx="1264">
                  <c:v>15083.92</c:v>
                </c:pt>
                <c:pt idx="1265">
                  <c:v>15083.92</c:v>
                </c:pt>
                <c:pt idx="1266">
                  <c:v>15070.15</c:v>
                </c:pt>
                <c:pt idx="1267">
                  <c:v>14867.45</c:v>
                </c:pt>
                <c:pt idx="1268">
                  <c:v>15042.32</c:v>
                </c:pt>
                <c:pt idx="1269">
                  <c:v>14891.48</c:v>
                </c:pt>
                <c:pt idx="1270">
                  <c:v>14891.48</c:v>
                </c:pt>
                <c:pt idx="1271">
                  <c:v>14891.48</c:v>
                </c:pt>
                <c:pt idx="1272">
                  <c:v>14689.02</c:v>
                </c:pt>
                <c:pt idx="1273">
                  <c:v>14945.91</c:v>
                </c:pt>
                <c:pt idx="1274">
                  <c:v>14964.57</c:v>
                </c:pt>
                <c:pt idx="1275">
                  <c:v>14939.95</c:v>
                </c:pt>
                <c:pt idx="1276">
                  <c:v>15179.21</c:v>
                </c:pt>
                <c:pt idx="1277">
                  <c:v>15179.21</c:v>
                </c:pt>
                <c:pt idx="1278">
                  <c:v>15179.21</c:v>
                </c:pt>
                <c:pt idx="1279">
                  <c:v>15208.69</c:v>
                </c:pt>
                <c:pt idx="1280">
                  <c:v>15208.69</c:v>
                </c:pt>
                <c:pt idx="1281">
                  <c:v>15203.78</c:v>
                </c:pt>
                <c:pt idx="1282">
                  <c:v>15089.45</c:v>
                </c:pt>
                <c:pt idx="1283">
                  <c:v>15036.85</c:v>
                </c:pt>
                <c:pt idx="1284">
                  <c:v>15036.85</c:v>
                </c:pt>
                <c:pt idx="1285">
                  <c:v>15036.85</c:v>
                </c:pt>
                <c:pt idx="1286">
                  <c:v>15045.64</c:v>
                </c:pt>
                <c:pt idx="1287">
                  <c:v>15119.06</c:v>
                </c:pt>
                <c:pt idx="1288">
                  <c:v>15307.23</c:v>
                </c:pt>
                <c:pt idx="1289">
                  <c:v>15571.98</c:v>
                </c:pt>
                <c:pt idx="1290">
                  <c:v>15565.6</c:v>
                </c:pt>
                <c:pt idx="1291">
                  <c:v>15565.6</c:v>
                </c:pt>
                <c:pt idx="1292">
                  <c:v>15565.6</c:v>
                </c:pt>
                <c:pt idx="1293">
                  <c:v>15713.28</c:v>
                </c:pt>
                <c:pt idx="1294">
                  <c:v>15841.35</c:v>
                </c:pt>
                <c:pt idx="1295">
                  <c:v>15826.35</c:v>
                </c:pt>
                <c:pt idx="1296">
                  <c:v>15466.09</c:v>
                </c:pt>
                <c:pt idx="1297">
                  <c:v>15425.67</c:v>
                </c:pt>
                <c:pt idx="1298">
                  <c:v>15425.67</c:v>
                </c:pt>
                <c:pt idx="1299">
                  <c:v>15425.67</c:v>
                </c:pt>
                <c:pt idx="1300">
                  <c:v>15448.02</c:v>
                </c:pt>
                <c:pt idx="1301">
                  <c:v>15561.42</c:v>
                </c:pt>
                <c:pt idx="1302">
                  <c:v>15499.26</c:v>
                </c:pt>
                <c:pt idx="1303">
                  <c:v>15464.93</c:v>
                </c:pt>
                <c:pt idx="1304">
                  <c:v>15750.93</c:v>
                </c:pt>
                <c:pt idx="1305">
                  <c:v>15750.93</c:v>
                </c:pt>
                <c:pt idx="1306">
                  <c:v>15750.93</c:v>
                </c:pt>
                <c:pt idx="1307">
                  <c:v>15757</c:v>
                </c:pt>
                <c:pt idx="1308">
                  <c:v>15718.01</c:v>
                </c:pt>
                <c:pt idx="1309">
                  <c:v>15370.74</c:v>
                </c:pt>
                <c:pt idx="1310">
                  <c:v>15353.54</c:v>
                </c:pt>
                <c:pt idx="1311">
                  <c:v>15274.92</c:v>
                </c:pt>
                <c:pt idx="1312">
                  <c:v>15274.92</c:v>
                </c:pt>
                <c:pt idx="1313">
                  <c:v>15274.92</c:v>
                </c:pt>
                <c:pt idx="1314">
                  <c:v>15407.85</c:v>
                </c:pt>
                <c:pt idx="1315">
                  <c:v>15273.05</c:v>
                </c:pt>
                <c:pt idx="1316">
                  <c:v>15101.71</c:v>
                </c:pt>
                <c:pt idx="1317">
                  <c:v>15128.84</c:v>
                </c:pt>
                <c:pt idx="1318">
                  <c:v>15028.07</c:v>
                </c:pt>
                <c:pt idx="1319">
                  <c:v>15028.07</c:v>
                </c:pt>
                <c:pt idx="1320">
                  <c:v>15028.07</c:v>
                </c:pt>
                <c:pt idx="1321">
                  <c:v>15205.59</c:v>
                </c:pt>
                <c:pt idx="1322">
                  <c:v>15037.65</c:v>
                </c:pt>
                <c:pt idx="1323">
                  <c:v>14876.47</c:v>
                </c:pt>
                <c:pt idx="1324">
                  <c:v>14715.81</c:v>
                </c:pt>
                <c:pt idx="1325">
                  <c:v>14694.84</c:v>
                </c:pt>
                <c:pt idx="1326">
                  <c:v>14694.84</c:v>
                </c:pt>
                <c:pt idx="1327">
                  <c:v>14694.84</c:v>
                </c:pt>
                <c:pt idx="1328">
                  <c:v>14936.69</c:v>
                </c:pt>
                <c:pt idx="1329">
                  <c:v>14908.96</c:v>
                </c:pt>
                <c:pt idx="1330">
                  <c:v>15148.06</c:v>
                </c:pt>
                <c:pt idx="1331">
                  <c:v>14816.44</c:v>
                </c:pt>
                <c:pt idx="1332">
                  <c:v>14941.83</c:v>
                </c:pt>
                <c:pt idx="1333">
                  <c:v>14941.83</c:v>
                </c:pt>
                <c:pt idx="1334">
                  <c:v>14941.83</c:v>
                </c:pt>
                <c:pt idx="1335">
                  <c:v>15052.46</c:v>
                </c:pt>
                <c:pt idx="1336">
                  <c:v>15376.55</c:v>
                </c:pt>
                <c:pt idx="1337">
                  <c:v>15462.43</c:v>
                </c:pt>
                <c:pt idx="1338">
                  <c:v>15501.07</c:v>
                </c:pt>
                <c:pt idx="1339">
                  <c:v>15490.86</c:v>
                </c:pt>
                <c:pt idx="1340">
                  <c:v>15490.86</c:v>
                </c:pt>
                <c:pt idx="1341">
                  <c:v>15490.86</c:v>
                </c:pt>
                <c:pt idx="1342">
                  <c:v>15490.86</c:v>
                </c:pt>
                <c:pt idx="1343">
                  <c:v>15508.24</c:v>
                </c:pt>
                <c:pt idx="1344">
                  <c:v>15371.44</c:v>
                </c:pt>
                <c:pt idx="1345">
                  <c:v>15258.52</c:v>
                </c:pt>
                <c:pt idx="1346">
                  <c:v>15280.23</c:v>
                </c:pt>
                <c:pt idx="1347">
                  <c:v>15280.23</c:v>
                </c:pt>
                <c:pt idx="1348">
                  <c:v>15280.23</c:v>
                </c:pt>
                <c:pt idx="1349">
                  <c:v>15461.87</c:v>
                </c:pt>
                <c:pt idx="1350">
                  <c:v>15289.74</c:v>
                </c:pt>
                <c:pt idx="1351">
                  <c:v>15348.53</c:v>
                </c:pt>
                <c:pt idx="1352">
                  <c:v>15473.89</c:v>
                </c:pt>
                <c:pt idx="1353">
                  <c:v>15202.4</c:v>
                </c:pt>
                <c:pt idx="1354">
                  <c:v>15202.4</c:v>
                </c:pt>
                <c:pt idx="1355">
                  <c:v>15202.4</c:v>
                </c:pt>
                <c:pt idx="1356">
                  <c:v>15225.37</c:v>
                </c:pt>
                <c:pt idx="1357">
                  <c:v>15191.23</c:v>
                </c:pt>
                <c:pt idx="1358">
                  <c:v>14969.92</c:v>
                </c:pt>
                <c:pt idx="1359">
                  <c:v>14694.24</c:v>
                </c:pt>
                <c:pt idx="1360">
                  <c:v>14701.1</c:v>
                </c:pt>
                <c:pt idx="1361">
                  <c:v>14701.1</c:v>
                </c:pt>
                <c:pt idx="1362">
                  <c:v>14701.1</c:v>
                </c:pt>
                <c:pt idx="1363">
                  <c:v>14768.9</c:v>
                </c:pt>
                <c:pt idx="1364">
                  <c:v>14545.83</c:v>
                </c:pt>
                <c:pt idx="1365">
                  <c:v>14580.16</c:v>
                </c:pt>
                <c:pt idx="1366">
                  <c:v>14702.77</c:v>
                </c:pt>
                <c:pt idx="1367">
                  <c:v>14715.24</c:v>
                </c:pt>
                <c:pt idx="1368">
                  <c:v>14715.24</c:v>
                </c:pt>
                <c:pt idx="1369">
                  <c:v>14715.24</c:v>
                </c:pt>
                <c:pt idx="1370">
                  <c:v>14837.57</c:v>
                </c:pt>
                <c:pt idx="1371">
                  <c:v>14565.62</c:v>
                </c:pt>
                <c:pt idx="1372">
                  <c:v>14776.25</c:v>
                </c:pt>
                <c:pt idx="1373">
                  <c:v>14723.22</c:v>
                </c:pt>
                <c:pt idx="1374">
                  <c:v>14973.24</c:v>
                </c:pt>
                <c:pt idx="1375">
                  <c:v>14973.24</c:v>
                </c:pt>
                <c:pt idx="1376">
                  <c:v>14973.24</c:v>
                </c:pt>
                <c:pt idx="1377">
                  <c:v>15047.15</c:v>
                </c:pt>
                <c:pt idx="1378">
                  <c:v>15131.52</c:v>
                </c:pt>
                <c:pt idx="1379">
                  <c:v>15241.12</c:v>
                </c:pt>
                <c:pt idx="1380">
                  <c:v>15184.1</c:v>
                </c:pt>
                <c:pt idx="1381">
                  <c:v>14995.12</c:v>
                </c:pt>
                <c:pt idx="1382">
                  <c:v>14995.12</c:v>
                </c:pt>
                <c:pt idx="1383">
                  <c:v>14995.12</c:v>
                </c:pt>
                <c:pt idx="1384">
                  <c:v>15172.73</c:v>
                </c:pt>
                <c:pt idx="1385">
                  <c:v>15122.01</c:v>
                </c:pt>
                <c:pt idx="1386">
                  <c:v>14909.26</c:v>
                </c:pt>
                <c:pt idx="1387">
                  <c:v>14783.13</c:v>
                </c:pt>
                <c:pt idx="1388">
                  <c:v>14560.88</c:v>
                </c:pt>
                <c:pt idx="1389">
                  <c:v>14560.88</c:v>
                </c:pt>
                <c:pt idx="1390">
                  <c:v>14560.88</c:v>
                </c:pt>
                <c:pt idx="1391">
                  <c:v>14604.85</c:v>
                </c:pt>
                <c:pt idx="1392">
                  <c:v>14745.85</c:v>
                </c:pt>
                <c:pt idx="1393">
                  <c:v>14381.64</c:v>
                </c:pt>
                <c:pt idx="1394">
                  <c:v>14109.57</c:v>
                </c:pt>
                <c:pt idx="1395">
                  <c:v>14180.42</c:v>
                </c:pt>
                <c:pt idx="1396">
                  <c:v>14180.42</c:v>
                </c:pt>
                <c:pt idx="1397">
                  <c:v>14180.42</c:v>
                </c:pt>
                <c:pt idx="1398">
                  <c:v>14335.51</c:v>
                </c:pt>
                <c:pt idx="1399">
                  <c:v>14409.78</c:v>
                </c:pt>
                <c:pt idx="1400">
                  <c:v>14664.91</c:v>
                </c:pt>
                <c:pt idx="1401">
                  <c:v>14919.55</c:v>
                </c:pt>
                <c:pt idx="1402">
                  <c:v>15099.49</c:v>
                </c:pt>
                <c:pt idx="1403">
                  <c:v>15099.49</c:v>
                </c:pt>
                <c:pt idx="1404">
                  <c:v>15099.49</c:v>
                </c:pt>
                <c:pt idx="1405">
                  <c:v>15154.93</c:v>
                </c:pt>
                <c:pt idx="1406">
                  <c:v>15296.02</c:v>
                </c:pt>
                <c:pt idx="1407">
                  <c:v>15313.24</c:v>
                </c:pt>
                <c:pt idx="1408">
                  <c:v>15187.9</c:v>
                </c:pt>
                <c:pt idx="1409">
                  <c:v>15529.12</c:v>
                </c:pt>
                <c:pt idx="1410">
                  <c:v>15529.12</c:v>
                </c:pt>
                <c:pt idx="1411">
                  <c:v>15529.12</c:v>
                </c:pt>
                <c:pt idx="1412">
                  <c:v>15482.79</c:v>
                </c:pt>
                <c:pt idx="1413">
                  <c:v>15812.47</c:v>
                </c:pt>
                <c:pt idx="1414">
                  <c:v>15817.18</c:v>
                </c:pt>
                <c:pt idx="1415">
                  <c:v>15833.17</c:v>
                </c:pt>
                <c:pt idx="1416">
                  <c:v>15837.99</c:v>
                </c:pt>
                <c:pt idx="1417">
                  <c:v>15837.99</c:v>
                </c:pt>
                <c:pt idx="1418">
                  <c:v>15837.99</c:v>
                </c:pt>
                <c:pt idx="1419">
                  <c:v>16027.06</c:v>
                </c:pt>
                <c:pt idx="1420">
                  <c:v>15933.62</c:v>
                </c:pt>
                <c:pt idx="1421">
                  <c:v>16001.39</c:v>
                </c:pt>
                <c:pt idx="1422">
                  <c:v>16001.39</c:v>
                </c:pt>
                <c:pt idx="1423">
                  <c:v>15982.01</c:v>
                </c:pt>
                <c:pt idx="1424">
                  <c:v>15982.01</c:v>
                </c:pt>
                <c:pt idx="1425">
                  <c:v>15982.01</c:v>
                </c:pt>
                <c:pt idx="1426">
                  <c:v>15961.98</c:v>
                </c:pt>
                <c:pt idx="1427">
                  <c:v>16010.43</c:v>
                </c:pt>
                <c:pt idx="1428">
                  <c:v>15987.6</c:v>
                </c:pt>
                <c:pt idx="1429">
                  <c:v>15947.87</c:v>
                </c:pt>
                <c:pt idx="1430">
                  <c:v>15997.58</c:v>
                </c:pt>
                <c:pt idx="1431">
                  <c:v>15997.58</c:v>
                </c:pt>
                <c:pt idx="1432">
                  <c:v>15997.58</c:v>
                </c:pt>
                <c:pt idx="1433">
                  <c:v>15839.67</c:v>
                </c:pt>
                <c:pt idx="1434">
                  <c:v>15877.71</c:v>
                </c:pt>
                <c:pt idx="1435">
                  <c:v>15788.05</c:v>
                </c:pt>
                <c:pt idx="1436">
                  <c:v>16022.49</c:v>
                </c:pt>
                <c:pt idx="1437">
                  <c:v>16084.69</c:v>
                </c:pt>
                <c:pt idx="1438">
                  <c:v>16084.69</c:v>
                </c:pt>
                <c:pt idx="1439">
                  <c:v>16084.69</c:v>
                </c:pt>
                <c:pt idx="1440">
                  <c:v>16221.73</c:v>
                </c:pt>
                <c:pt idx="1441">
                  <c:v>16354.25</c:v>
                </c:pt>
                <c:pt idx="1442">
                  <c:v>16562.37</c:v>
                </c:pt>
                <c:pt idx="1443">
                  <c:v>16537.830000000002</c:v>
                </c:pt>
                <c:pt idx="1444">
                  <c:v>16623.45</c:v>
                </c:pt>
                <c:pt idx="1445">
                  <c:v>16623.45</c:v>
                </c:pt>
                <c:pt idx="1446">
                  <c:v>16623.45</c:v>
                </c:pt>
                <c:pt idx="1447">
                  <c:v>16729.8</c:v>
                </c:pt>
                <c:pt idx="1448">
                  <c:v>16811.849999999999</c:v>
                </c:pt>
                <c:pt idx="1449">
                  <c:v>16554.16</c:v>
                </c:pt>
                <c:pt idx="1450">
                  <c:v>16757.41</c:v>
                </c:pt>
                <c:pt idx="1451">
                  <c:v>16777.400000000001</c:v>
                </c:pt>
                <c:pt idx="1452">
                  <c:v>16777.400000000001</c:v>
                </c:pt>
                <c:pt idx="1453">
                  <c:v>16777.400000000001</c:v>
                </c:pt>
                <c:pt idx="1454">
                  <c:v>16777.400000000001</c:v>
                </c:pt>
                <c:pt idx="1455">
                  <c:v>16878.46</c:v>
                </c:pt>
                <c:pt idx="1456">
                  <c:v>16906.8</c:v>
                </c:pt>
                <c:pt idx="1457">
                  <c:v>16898.47</c:v>
                </c:pt>
                <c:pt idx="1458">
                  <c:v>16825.93</c:v>
                </c:pt>
                <c:pt idx="1459">
                  <c:v>16825.93</c:v>
                </c:pt>
                <c:pt idx="1460">
                  <c:v>16825.93</c:v>
                </c:pt>
                <c:pt idx="1461">
                  <c:v>16825.93</c:v>
                </c:pt>
                <c:pt idx="1462">
                  <c:v>16543.939999999999</c:v>
                </c:pt>
                <c:pt idx="1463">
                  <c:v>16368.49</c:v>
                </c:pt>
                <c:pt idx="1464">
                  <c:v>16282.01</c:v>
                </c:pt>
                <c:pt idx="1465">
                  <c:v>16305.98</c:v>
                </c:pt>
                <c:pt idx="1466">
                  <c:v>16305.98</c:v>
                </c:pt>
                <c:pt idx="1467">
                  <c:v>16305.98</c:v>
                </c:pt>
                <c:pt idx="1468">
                  <c:v>16649.88</c:v>
                </c:pt>
                <c:pt idx="1469">
                  <c:v>16678.71</c:v>
                </c:pt>
                <c:pt idx="1470">
                  <c:v>16793.05</c:v>
                </c:pt>
                <c:pt idx="1471">
                  <c:v>16820.900000000001</c:v>
                </c:pt>
                <c:pt idx="1472">
                  <c:v>16832.919999999998</c:v>
                </c:pt>
                <c:pt idx="1473">
                  <c:v>16832.919999999998</c:v>
                </c:pt>
                <c:pt idx="1474">
                  <c:v>16832.919999999998</c:v>
                </c:pt>
                <c:pt idx="1475">
                  <c:v>16832.919999999998</c:v>
                </c:pt>
                <c:pt idx="1476">
                  <c:v>16830.71</c:v>
                </c:pt>
                <c:pt idx="1477">
                  <c:v>16736.28</c:v>
                </c:pt>
                <c:pt idx="1478">
                  <c:v>16982.29</c:v>
                </c:pt>
                <c:pt idx="1479">
                  <c:v>17314</c:v>
                </c:pt>
                <c:pt idx="1480">
                  <c:v>17314</c:v>
                </c:pt>
                <c:pt idx="1481">
                  <c:v>17314</c:v>
                </c:pt>
                <c:pt idx="1482">
                  <c:v>17330.38</c:v>
                </c:pt>
                <c:pt idx="1483">
                  <c:v>17404.21</c:v>
                </c:pt>
                <c:pt idx="1484">
                  <c:v>17499.3</c:v>
                </c:pt>
                <c:pt idx="1485">
                  <c:v>17516.990000000002</c:v>
                </c:pt>
                <c:pt idx="1486">
                  <c:v>17421.009999999998</c:v>
                </c:pt>
                <c:pt idx="1487">
                  <c:v>17421.009999999998</c:v>
                </c:pt>
                <c:pt idx="1488">
                  <c:v>17421.009999999998</c:v>
                </c:pt>
                <c:pt idx="1489">
                  <c:v>17596.27</c:v>
                </c:pt>
                <c:pt idx="1490">
                  <c:v>17476.71</c:v>
                </c:pt>
                <c:pt idx="1491">
                  <c:v>17137.240000000002</c:v>
                </c:pt>
                <c:pt idx="1492">
                  <c:v>17344.71</c:v>
                </c:pt>
                <c:pt idx="1493">
                  <c:v>17642.73</c:v>
                </c:pt>
                <c:pt idx="1494">
                  <c:v>17642.73</c:v>
                </c:pt>
                <c:pt idx="1495">
                  <c:v>17642.73</c:v>
                </c:pt>
                <c:pt idx="1496">
                  <c:v>17613.04</c:v>
                </c:pt>
                <c:pt idx="1497">
                  <c:v>17572.73</c:v>
                </c:pt>
                <c:pt idx="1498">
                  <c:v>17755.07</c:v>
                </c:pt>
                <c:pt idx="1499">
                  <c:v>17783.169999999998</c:v>
                </c:pt>
                <c:pt idx="1500">
                  <c:v>17962.400000000001</c:v>
                </c:pt>
                <c:pt idx="1501">
                  <c:v>17962.400000000001</c:v>
                </c:pt>
                <c:pt idx="1502">
                  <c:v>17962.400000000001</c:v>
                </c:pt>
                <c:pt idx="1503">
                  <c:v>17882.66</c:v>
                </c:pt>
                <c:pt idx="1504">
                  <c:v>17600.419999999998</c:v>
                </c:pt>
                <c:pt idx="1505">
                  <c:v>17807.63</c:v>
                </c:pt>
                <c:pt idx="1506">
                  <c:v>17845.72</c:v>
                </c:pt>
                <c:pt idx="1507">
                  <c:v>17685.98</c:v>
                </c:pt>
                <c:pt idx="1508">
                  <c:v>17685.98</c:v>
                </c:pt>
                <c:pt idx="1509">
                  <c:v>17685.98</c:v>
                </c:pt>
                <c:pt idx="1510">
                  <c:v>17685.98</c:v>
                </c:pt>
                <c:pt idx="1511">
                  <c:v>17546.099999999999</c:v>
                </c:pt>
                <c:pt idx="1512">
                  <c:v>17478.91</c:v>
                </c:pt>
                <c:pt idx="1513">
                  <c:v>18004.7</c:v>
                </c:pt>
                <c:pt idx="1514">
                  <c:v>17937.61</c:v>
                </c:pt>
                <c:pt idx="1515">
                  <c:v>17937.61</c:v>
                </c:pt>
                <c:pt idx="1516">
                  <c:v>17937.61</c:v>
                </c:pt>
                <c:pt idx="1517">
                  <c:v>17933.330000000002</c:v>
                </c:pt>
                <c:pt idx="1518">
                  <c:v>17971.05</c:v>
                </c:pt>
                <c:pt idx="1519">
                  <c:v>17874.5</c:v>
                </c:pt>
                <c:pt idx="1520">
                  <c:v>18043.849999999999</c:v>
                </c:pt>
                <c:pt idx="1521">
                  <c:v>18302.91</c:v>
                </c:pt>
                <c:pt idx="1522">
                  <c:v>18302.91</c:v>
                </c:pt>
                <c:pt idx="1523">
                  <c:v>18302.91</c:v>
                </c:pt>
                <c:pt idx="1524">
                  <c:v>18226.48</c:v>
                </c:pt>
                <c:pt idx="1525">
                  <c:v>17897.87</c:v>
                </c:pt>
                <c:pt idx="1526">
                  <c:v>18017.57</c:v>
                </c:pt>
                <c:pt idx="1527">
                  <c:v>18297.990000000002</c:v>
                </c:pt>
                <c:pt idx="1528">
                  <c:v>18018.45</c:v>
                </c:pt>
                <c:pt idx="1529">
                  <c:v>18018.45</c:v>
                </c:pt>
                <c:pt idx="1530">
                  <c:v>18018.45</c:v>
                </c:pt>
                <c:pt idx="1531">
                  <c:v>17951.689999999999</c:v>
                </c:pt>
                <c:pt idx="1532">
                  <c:v>18219.12</c:v>
                </c:pt>
                <c:pt idx="1533">
                  <c:v>18068.47</c:v>
                </c:pt>
                <c:pt idx="1534">
                  <c:v>18014.810000000001</c:v>
                </c:pt>
                <c:pt idx="1535">
                  <c:v>17808.25</c:v>
                </c:pt>
                <c:pt idx="1536">
                  <c:v>17808.25</c:v>
                </c:pt>
                <c:pt idx="1537">
                  <c:v>17808.25</c:v>
                </c:pt>
                <c:pt idx="1538">
                  <c:v>17985.009999999998</c:v>
                </c:pt>
                <c:pt idx="1539">
                  <c:v>18032.21</c:v>
                </c:pt>
                <c:pt idx="1540">
                  <c:v>18240.11</c:v>
                </c:pt>
                <c:pt idx="1541">
                  <c:v>18320.38</c:v>
                </c:pt>
                <c:pt idx="1542">
                  <c:v>18339.439999999999</c:v>
                </c:pt>
                <c:pt idx="1543">
                  <c:v>18339.439999999999</c:v>
                </c:pt>
                <c:pt idx="1544">
                  <c:v>18339.439999999999</c:v>
                </c:pt>
                <c:pt idx="1545">
                  <c:v>18277.060000000001</c:v>
                </c:pt>
                <c:pt idx="1546">
                  <c:v>18210.54</c:v>
                </c:pt>
                <c:pt idx="1547">
                  <c:v>18280.84</c:v>
                </c:pt>
                <c:pt idx="1548">
                  <c:v>18254.689999999999</c:v>
                </c:pt>
                <c:pt idx="1549">
                  <c:v>18254.689999999999</c:v>
                </c:pt>
                <c:pt idx="1550" formatCode="0.0">
                  <c:v>18254.689999999999</c:v>
                </c:pt>
                <c:pt idx="1551">
                  <c:v>18254.689999999999</c:v>
                </c:pt>
                <c:pt idx="1552">
                  <c:v>18293.2</c:v>
                </c:pt>
                <c:pt idx="1553">
                  <c:v>18121.78</c:v>
                </c:pt>
                <c:pt idx="1554">
                  <c:v>18160.189999999999</c:v>
                </c:pt>
                <c:pt idx="1555">
                  <c:v>17878.78</c:v>
                </c:pt>
                <c:pt idx="1556">
                  <c:v>18108.46</c:v>
                </c:pt>
                <c:pt idx="1557">
                  <c:v>18108.46</c:v>
                </c:pt>
                <c:pt idx="1558">
                  <c:v>18108.46</c:v>
                </c:pt>
                <c:pt idx="1559">
                  <c:v>18100.189999999999</c:v>
                </c:pt>
                <c:pt idx="1560">
                  <c:v>18169.900000000001</c:v>
                </c:pt>
                <c:pt idx="1561">
                  <c:v>18011.650000000001</c:v>
                </c:pt>
                <c:pt idx="1562">
                  <c:v>18307.98</c:v>
                </c:pt>
                <c:pt idx="1563">
                  <c:v>18003.490000000002</c:v>
                </c:pt>
                <c:pt idx="1564">
                  <c:v>18003.490000000002</c:v>
                </c:pt>
                <c:pt idx="1565">
                  <c:v>18003.490000000002</c:v>
                </c:pt>
                <c:pt idx="1566">
                  <c:v>17706.830000000002</c:v>
                </c:pt>
                <c:pt idx="1567">
                  <c:v>17713.66</c:v>
                </c:pt>
                <c:pt idx="1568">
                  <c:v>17493.62</c:v>
                </c:pt>
                <c:pt idx="1569">
                  <c:v>17394.310000000001</c:v>
                </c:pt>
                <c:pt idx="1570">
                  <c:v>17037.650000000001</c:v>
                </c:pt>
                <c:pt idx="1571">
                  <c:v>17037.650000000001</c:v>
                </c:pt>
                <c:pt idx="1572">
                  <c:v>17037.650000000001</c:v>
                </c:pt>
                <c:pt idx="1573">
                  <c:v>17210.89</c:v>
                </c:pt>
                <c:pt idx="1574">
                  <c:v>17471.47</c:v>
                </c:pt>
                <c:pt idx="1575">
                  <c:v>17526.8</c:v>
                </c:pt>
                <c:pt idx="1576">
                  <c:v>17430.5</c:v>
                </c:pt>
                <c:pt idx="1577">
                  <c:v>17718.3</c:v>
                </c:pt>
                <c:pt idx="1578">
                  <c:v>17718.3</c:v>
                </c:pt>
                <c:pt idx="1579">
                  <c:v>17718.3</c:v>
                </c:pt>
                <c:pt idx="1580">
                  <c:v>17782.72</c:v>
                </c:pt>
                <c:pt idx="1581">
                  <c:v>17440.689999999999</c:v>
                </c:pt>
                <c:pt idx="1582">
                  <c:v>17318.55</c:v>
                </c:pt>
                <c:pt idx="1583">
                  <c:v>17541.54</c:v>
                </c:pt>
                <c:pt idx="1584">
                  <c:v>17890.8</c:v>
                </c:pt>
                <c:pt idx="1585">
                  <c:v>17890.8</c:v>
                </c:pt>
                <c:pt idx="1586">
                  <c:v>17890.8</c:v>
                </c:pt>
                <c:pt idx="1587">
                  <c:v>18093.57</c:v>
                </c:pt>
                <c:pt idx="1588">
                  <c:v>18091.45</c:v>
                </c:pt>
                <c:pt idx="1589">
                  <c:v>18085.009999999998</c:v>
                </c:pt>
                <c:pt idx="1590">
                  <c:v>18113.46</c:v>
                </c:pt>
                <c:pt idx="1591">
                  <c:v>18161.18</c:v>
                </c:pt>
                <c:pt idx="1592">
                  <c:v>18161.18</c:v>
                </c:pt>
                <c:pt idx="1593">
                  <c:v>18161.18</c:v>
                </c:pt>
                <c:pt idx="1594">
                  <c:v>18198.61</c:v>
                </c:pt>
                <c:pt idx="1595">
                  <c:v>18322.77</c:v>
                </c:pt>
                <c:pt idx="1596">
                  <c:v>18596.650000000001</c:v>
                </c:pt>
                <c:pt idx="1597">
                  <c:v>18557.96</c:v>
                </c:pt>
                <c:pt idx="1598">
                  <c:v>18546.23</c:v>
                </c:pt>
                <c:pt idx="1599">
                  <c:v>18546.23</c:v>
                </c:pt>
                <c:pt idx="1600">
                  <c:v>18546.23</c:v>
                </c:pt>
                <c:pt idx="1601">
                  <c:v>18674.189999999999</c:v>
                </c:pt>
                <c:pt idx="1602">
                  <c:v>18713.8</c:v>
                </c:pt>
                <c:pt idx="1603">
                  <c:v>18705.2</c:v>
                </c:pt>
                <c:pt idx="1604">
                  <c:v>18623.39</c:v>
                </c:pt>
                <c:pt idx="1605">
                  <c:v>18808.349999999999</c:v>
                </c:pt>
                <c:pt idx="1606">
                  <c:v>18808.349999999999</c:v>
                </c:pt>
                <c:pt idx="1607">
                  <c:v>18808.349999999999</c:v>
                </c:pt>
                <c:pt idx="1608">
                  <c:v>18808.349999999999</c:v>
                </c:pt>
                <c:pt idx="1609">
                  <c:v>18869.439999999999</c:v>
                </c:pt>
                <c:pt idx="1610">
                  <c:v>18736.75</c:v>
                </c:pt>
                <c:pt idx="1611">
                  <c:v>18538.66</c:v>
                </c:pt>
                <c:pt idx="1612">
                  <c:v>18536.650000000001</c:v>
                </c:pt>
                <c:pt idx="1613">
                  <c:v>18536.650000000001</c:v>
                </c:pt>
                <c:pt idx="1614">
                  <c:v>18536.650000000001</c:v>
                </c:pt>
                <c:pt idx="1615">
                  <c:v>18600.97</c:v>
                </c:pt>
                <c:pt idx="1616">
                  <c:v>18654.84</c:v>
                </c:pt>
                <c:pt idx="1617">
                  <c:v>19035.05</c:v>
                </c:pt>
                <c:pt idx="1618">
                  <c:v>19021.189999999999</c:v>
                </c:pt>
                <c:pt idx="1619">
                  <c:v>19000.95</c:v>
                </c:pt>
                <c:pt idx="1620">
                  <c:v>19000.95</c:v>
                </c:pt>
                <c:pt idx="1621">
                  <c:v>19000.95</c:v>
                </c:pt>
                <c:pt idx="1622">
                  <c:v>19074.669999999998</c:v>
                </c:pt>
                <c:pt idx="1623">
                  <c:v>19210.18</c:v>
                </c:pt>
                <c:pt idx="1624">
                  <c:v>19465.18</c:v>
                </c:pt>
                <c:pt idx="1625">
                  <c:v>19576.919999999998</c:v>
                </c:pt>
                <c:pt idx="1626">
                  <c:v>19659.8</c:v>
                </c:pt>
                <c:pt idx="1627">
                  <c:v>19659.8</c:v>
                </c:pt>
                <c:pt idx="1628">
                  <c:v>19659.8</c:v>
                </c:pt>
                <c:pt idx="1629">
                  <c:v>19902.75</c:v>
                </c:pt>
                <c:pt idx="1630">
                  <c:v>19908.86</c:v>
                </c:pt>
                <c:pt idx="1631">
                  <c:v>19908.86</c:v>
                </c:pt>
                <c:pt idx="1632">
                  <c:v>19752.3</c:v>
                </c:pt>
                <c:pt idx="1633">
                  <c:v>19700.43</c:v>
                </c:pt>
                <c:pt idx="1634">
                  <c:v>19700.43</c:v>
                </c:pt>
                <c:pt idx="1635">
                  <c:v>19700.43</c:v>
                </c:pt>
                <c:pt idx="1636">
                  <c:v>19474.62</c:v>
                </c:pt>
                <c:pt idx="1637">
                  <c:v>19701.13</c:v>
                </c:pt>
                <c:pt idx="1638">
                  <c:v>19751.05</c:v>
                </c:pt>
                <c:pt idx="1639">
                  <c:v>19789.03</c:v>
                </c:pt>
                <c:pt idx="1640">
                  <c:v>19682.87</c:v>
                </c:pt>
                <c:pt idx="1641">
                  <c:v>19682.87</c:v>
                </c:pt>
                <c:pt idx="1642">
                  <c:v>19682.87</c:v>
                </c:pt>
                <c:pt idx="1643">
                  <c:v>19812.22</c:v>
                </c:pt>
                <c:pt idx="1644">
                  <c:v>20011.89</c:v>
                </c:pt>
                <c:pt idx="1645">
                  <c:v>20186.63</c:v>
                </c:pt>
                <c:pt idx="1646">
                  <c:v>20186.63</c:v>
                </c:pt>
                <c:pt idx="1647">
                  <c:v>20391.97</c:v>
                </c:pt>
                <c:pt idx="1648">
                  <c:v>20391.97</c:v>
                </c:pt>
                <c:pt idx="1649">
                  <c:v>20391.97</c:v>
                </c:pt>
                <c:pt idx="1650">
                  <c:v>20439.54</c:v>
                </c:pt>
                <c:pt idx="1651">
                  <c:v>20453.02</c:v>
                </c:pt>
                <c:pt idx="1652">
                  <c:v>20675.38</c:v>
                </c:pt>
                <c:pt idx="1653">
                  <c:v>20211.36</c:v>
                </c:pt>
                <c:pt idx="1654">
                  <c:v>20331.490000000002</c:v>
                </c:pt>
                <c:pt idx="1655">
                  <c:v>20331.490000000002</c:v>
                </c:pt>
                <c:pt idx="1656">
                  <c:v>20331.490000000002</c:v>
                </c:pt>
                <c:pt idx="1657">
                  <c:v>20386.88</c:v>
                </c:pt>
                <c:pt idx="1658">
                  <c:v>20398.63</c:v>
                </c:pt>
                <c:pt idx="1659">
                  <c:v>19799.14</c:v>
                </c:pt>
                <c:pt idx="1660">
                  <c:v>19705.09</c:v>
                </c:pt>
                <c:pt idx="1661">
                  <c:v>19522.62</c:v>
                </c:pt>
                <c:pt idx="1662">
                  <c:v>19522.62</c:v>
                </c:pt>
                <c:pt idx="1663">
                  <c:v>19522.62</c:v>
                </c:pt>
                <c:pt idx="1664">
                  <c:v>19822.87</c:v>
                </c:pt>
                <c:pt idx="1665">
                  <c:v>19754.34</c:v>
                </c:pt>
                <c:pt idx="1666">
                  <c:v>19032.39</c:v>
                </c:pt>
                <c:pt idx="1667">
                  <c:v>18830.580000000002</c:v>
                </c:pt>
                <c:pt idx="1668">
                  <c:v>19023.66</c:v>
                </c:pt>
                <c:pt idx="1669">
                  <c:v>19023.66</c:v>
                </c:pt>
                <c:pt idx="1670">
                  <c:v>19023.66</c:v>
                </c:pt>
                <c:pt idx="1671">
                  <c:v>19059.490000000002</c:v>
                </c:pt>
                <c:pt idx="1672">
                  <c:v>18796.27</c:v>
                </c:pt>
                <c:pt idx="1673">
                  <c:v>19362.43</c:v>
                </c:pt>
                <c:pt idx="1674">
                  <c:v>18890.39</c:v>
                </c:pt>
                <c:pt idx="1675">
                  <c:v>18440.849999999999</c:v>
                </c:pt>
                <c:pt idx="1676">
                  <c:v>18440.849999999999</c:v>
                </c:pt>
                <c:pt idx="1677">
                  <c:v>18440.849999999999</c:v>
                </c:pt>
                <c:pt idx="1678">
                  <c:v>17895.150000000001</c:v>
                </c:pt>
                <c:pt idx="1679">
                  <c:v>18077.919999999998</c:v>
                </c:pt>
                <c:pt idx="1680">
                  <c:v>17867.37</c:v>
                </c:pt>
                <c:pt idx="1681">
                  <c:v>18413.82</c:v>
                </c:pt>
                <c:pt idx="1682">
                  <c:v>18513.099999999999</c:v>
                </c:pt>
                <c:pt idx="1683">
                  <c:v>18513.099999999999</c:v>
                </c:pt>
                <c:pt idx="1684">
                  <c:v>18513.099999999999</c:v>
                </c:pt>
                <c:pt idx="1685">
                  <c:v>18542.03</c:v>
                </c:pt>
                <c:pt idx="1686">
                  <c:v>19006.43</c:v>
                </c:pt>
                <c:pt idx="1687">
                  <c:v>19022.68</c:v>
                </c:pt>
                <c:pt idx="1688">
                  <c:v>19490.150000000001</c:v>
                </c:pt>
                <c:pt idx="1689">
                  <c:v>19508.52</c:v>
                </c:pt>
                <c:pt idx="1690">
                  <c:v>19508.52</c:v>
                </c:pt>
                <c:pt idx="1691">
                  <c:v>19508.52</c:v>
                </c:pt>
                <c:pt idx="1692">
                  <c:v>19766.490000000002</c:v>
                </c:pt>
                <c:pt idx="1693">
                  <c:v>19719.82</c:v>
                </c:pt>
                <c:pt idx="1694">
                  <c:v>19824.84</c:v>
                </c:pt>
                <c:pt idx="1695">
                  <c:v>19491.84</c:v>
                </c:pt>
                <c:pt idx="1696">
                  <c:v>19720.87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85D-416A-8238-A944B690F6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7896720"/>
        <c:axId val="77923120"/>
      </c:lineChart>
      <c:dateAx>
        <c:axId val="77896720"/>
        <c:scaling>
          <c:orientation val="minMax"/>
          <c:max val="45657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yy&quot;.&quot;m" sourceLinked="0"/>
        <c:majorTickMark val="out"/>
        <c:minorTickMark val="none"/>
        <c:tickLblPos val="nextTo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endParaRPr lang="ko-KR"/>
          </a:p>
        </c:txPr>
        <c:crossAx val="77923120"/>
        <c:crosses val="autoZero"/>
        <c:auto val="1"/>
        <c:lblOffset val="100"/>
        <c:baseTimeUnit val="days"/>
        <c:majorUnit val="12"/>
        <c:majorTimeUnit val="months"/>
      </c:dateAx>
      <c:valAx>
        <c:axId val="77923120"/>
        <c:scaling>
          <c:orientation val="minMax"/>
          <c:min val="40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 w="3175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endParaRPr lang="ko-KR"/>
          </a:p>
        </c:txPr>
        <c:crossAx val="77896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삼성긴고딕OTF Light"/>
              <a:ea typeface="삼성긴고딕OTF Light"/>
              <a:cs typeface="삼성긴고딕OTF Light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25400" cap="flat" cmpd="sng" algn="ctr">
      <a:noFill/>
      <a:round/>
    </a:ln>
    <a:effectLst/>
  </c:spPr>
  <c:txPr>
    <a:bodyPr/>
    <a:lstStyle/>
    <a:p>
      <a:pPr>
        <a:defRPr sz="900">
          <a:solidFill>
            <a:srgbClr val="000000"/>
          </a:solidFill>
          <a:latin typeface="삼성긴고딕OTF Light"/>
          <a:ea typeface="삼성긴고딕OTF Light"/>
          <a:cs typeface="삼성긴고딕OTF Light"/>
        </a:defRPr>
      </a:pPr>
      <a:endParaRPr lang="ko-KR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8480084126292028E-2"/>
          <c:y val="0.13192508831132951"/>
          <c:w val="0.78410320859729665"/>
          <c:h val="0.77530699396113112"/>
        </c:manualLayout>
      </c:layout>
      <c:lineChart>
        <c:grouping val="standard"/>
        <c:varyColors val="0"/>
        <c:ser>
          <c:idx val="0"/>
          <c:order val="0"/>
          <c:tx>
            <c:strRef>
              <c:f>'[★2407assetperformance_Date(local).xlsx]ytd_flow'!$CW$2</c:f>
              <c:strCache>
                <c:ptCount val="1"/>
                <c:pt idx="0">
                  <c:v>글로벌리츠</c:v>
                </c:pt>
              </c:strCache>
            </c:strRef>
          </c:tx>
          <c:spPr>
            <a:ln w="19050" cap="rnd">
              <a:solidFill>
                <a:srgbClr val="E68CA0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26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BD-4A28-9FD9-9064496DA6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 panose="020B0600000101010101" pitchFamily="34" charset="-127"/>
                    <a:ea typeface="삼성긴고딕OTF Light" panose="020B0600000101010101" pitchFamily="34" charset="-127"/>
                    <a:cs typeface="삼성긴고딕OTF Light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'[★2407assetperformance_Date(local).xlsx]ytd_flow'!$C$6221:$C$6484</c:f>
              <c:numCache>
                <c:formatCode>m/d/yyyy</c:formatCode>
                <c:ptCount val="264"/>
                <c:pt idx="0">
                  <c:v>45292</c:v>
                </c:pt>
                <c:pt idx="1">
                  <c:v>45293</c:v>
                </c:pt>
                <c:pt idx="2">
                  <c:v>45294</c:v>
                </c:pt>
                <c:pt idx="3">
                  <c:v>45295</c:v>
                </c:pt>
                <c:pt idx="4">
                  <c:v>45296</c:v>
                </c:pt>
                <c:pt idx="5">
                  <c:v>45297</c:v>
                </c:pt>
                <c:pt idx="6">
                  <c:v>45298</c:v>
                </c:pt>
                <c:pt idx="7">
                  <c:v>45299</c:v>
                </c:pt>
                <c:pt idx="8">
                  <c:v>45300</c:v>
                </c:pt>
                <c:pt idx="9">
                  <c:v>45301</c:v>
                </c:pt>
                <c:pt idx="10">
                  <c:v>45302</c:v>
                </c:pt>
                <c:pt idx="11">
                  <c:v>45303</c:v>
                </c:pt>
                <c:pt idx="12">
                  <c:v>45304</c:v>
                </c:pt>
                <c:pt idx="13">
                  <c:v>45305</c:v>
                </c:pt>
                <c:pt idx="14">
                  <c:v>45306</c:v>
                </c:pt>
                <c:pt idx="15">
                  <c:v>45307</c:v>
                </c:pt>
                <c:pt idx="16">
                  <c:v>45308</c:v>
                </c:pt>
                <c:pt idx="17">
                  <c:v>45309</c:v>
                </c:pt>
                <c:pt idx="18">
                  <c:v>45310</c:v>
                </c:pt>
                <c:pt idx="19">
                  <c:v>45311</c:v>
                </c:pt>
                <c:pt idx="20">
                  <c:v>45312</c:v>
                </c:pt>
                <c:pt idx="21">
                  <c:v>45313</c:v>
                </c:pt>
                <c:pt idx="22">
                  <c:v>45314</c:v>
                </c:pt>
                <c:pt idx="23">
                  <c:v>45315</c:v>
                </c:pt>
                <c:pt idx="24">
                  <c:v>45316</c:v>
                </c:pt>
                <c:pt idx="25">
                  <c:v>45317</c:v>
                </c:pt>
                <c:pt idx="26">
                  <c:v>45318</c:v>
                </c:pt>
                <c:pt idx="27">
                  <c:v>45319</c:v>
                </c:pt>
                <c:pt idx="28">
                  <c:v>45320</c:v>
                </c:pt>
                <c:pt idx="29">
                  <c:v>45321</c:v>
                </c:pt>
                <c:pt idx="30">
                  <c:v>45322</c:v>
                </c:pt>
                <c:pt idx="31">
                  <c:v>45323</c:v>
                </c:pt>
                <c:pt idx="32">
                  <c:v>45324</c:v>
                </c:pt>
                <c:pt idx="33">
                  <c:v>45325</c:v>
                </c:pt>
                <c:pt idx="34">
                  <c:v>45326</c:v>
                </c:pt>
                <c:pt idx="35">
                  <c:v>45327</c:v>
                </c:pt>
                <c:pt idx="36">
                  <c:v>45328</c:v>
                </c:pt>
                <c:pt idx="37">
                  <c:v>45329</c:v>
                </c:pt>
                <c:pt idx="38">
                  <c:v>45330</c:v>
                </c:pt>
                <c:pt idx="39">
                  <c:v>45331</c:v>
                </c:pt>
                <c:pt idx="40">
                  <c:v>45332</c:v>
                </c:pt>
                <c:pt idx="41">
                  <c:v>45333</c:v>
                </c:pt>
                <c:pt idx="42">
                  <c:v>45334</c:v>
                </c:pt>
                <c:pt idx="43">
                  <c:v>45335</c:v>
                </c:pt>
                <c:pt idx="44">
                  <c:v>45336</c:v>
                </c:pt>
                <c:pt idx="45">
                  <c:v>45337</c:v>
                </c:pt>
                <c:pt idx="46">
                  <c:v>45338</c:v>
                </c:pt>
                <c:pt idx="47">
                  <c:v>45339</c:v>
                </c:pt>
                <c:pt idx="48">
                  <c:v>45340</c:v>
                </c:pt>
                <c:pt idx="49">
                  <c:v>45341</c:v>
                </c:pt>
                <c:pt idx="50">
                  <c:v>45342</c:v>
                </c:pt>
                <c:pt idx="51">
                  <c:v>45343</c:v>
                </c:pt>
                <c:pt idx="52">
                  <c:v>45344</c:v>
                </c:pt>
                <c:pt idx="53">
                  <c:v>45345</c:v>
                </c:pt>
                <c:pt idx="54">
                  <c:v>45346</c:v>
                </c:pt>
                <c:pt idx="55">
                  <c:v>45347</c:v>
                </c:pt>
                <c:pt idx="56">
                  <c:v>45348</c:v>
                </c:pt>
                <c:pt idx="57">
                  <c:v>45349</c:v>
                </c:pt>
                <c:pt idx="58">
                  <c:v>45350</c:v>
                </c:pt>
                <c:pt idx="59">
                  <c:v>45351</c:v>
                </c:pt>
                <c:pt idx="60">
                  <c:v>45352</c:v>
                </c:pt>
                <c:pt idx="61">
                  <c:v>45353</c:v>
                </c:pt>
                <c:pt idx="62">
                  <c:v>45354</c:v>
                </c:pt>
                <c:pt idx="63">
                  <c:v>45355</c:v>
                </c:pt>
                <c:pt idx="64">
                  <c:v>45356</c:v>
                </c:pt>
                <c:pt idx="65">
                  <c:v>45357</c:v>
                </c:pt>
                <c:pt idx="66">
                  <c:v>45358</c:v>
                </c:pt>
                <c:pt idx="67">
                  <c:v>45359</c:v>
                </c:pt>
                <c:pt idx="68">
                  <c:v>45360</c:v>
                </c:pt>
                <c:pt idx="69">
                  <c:v>45361</c:v>
                </c:pt>
                <c:pt idx="70">
                  <c:v>45362</c:v>
                </c:pt>
                <c:pt idx="71">
                  <c:v>45363</c:v>
                </c:pt>
                <c:pt idx="72">
                  <c:v>45364</c:v>
                </c:pt>
                <c:pt idx="73">
                  <c:v>45365</c:v>
                </c:pt>
                <c:pt idx="74">
                  <c:v>45366</c:v>
                </c:pt>
                <c:pt idx="75">
                  <c:v>45367</c:v>
                </c:pt>
                <c:pt idx="76">
                  <c:v>45368</c:v>
                </c:pt>
                <c:pt idx="77">
                  <c:v>45369</c:v>
                </c:pt>
                <c:pt idx="78">
                  <c:v>45370</c:v>
                </c:pt>
                <c:pt idx="79">
                  <c:v>45371</c:v>
                </c:pt>
                <c:pt idx="80">
                  <c:v>45372</c:v>
                </c:pt>
                <c:pt idx="81">
                  <c:v>45373</c:v>
                </c:pt>
                <c:pt idx="82">
                  <c:v>45374</c:v>
                </c:pt>
                <c:pt idx="83">
                  <c:v>45375</c:v>
                </c:pt>
                <c:pt idx="84">
                  <c:v>45376</c:v>
                </c:pt>
                <c:pt idx="85">
                  <c:v>45377</c:v>
                </c:pt>
                <c:pt idx="86">
                  <c:v>45378</c:v>
                </c:pt>
                <c:pt idx="87">
                  <c:v>45379</c:v>
                </c:pt>
                <c:pt idx="88">
                  <c:v>45380</c:v>
                </c:pt>
                <c:pt idx="89">
                  <c:v>45381</c:v>
                </c:pt>
                <c:pt idx="90">
                  <c:v>45382</c:v>
                </c:pt>
                <c:pt idx="91">
                  <c:v>45383</c:v>
                </c:pt>
                <c:pt idx="92">
                  <c:v>45384</c:v>
                </c:pt>
                <c:pt idx="93">
                  <c:v>45385</c:v>
                </c:pt>
                <c:pt idx="94">
                  <c:v>45386</c:v>
                </c:pt>
                <c:pt idx="95">
                  <c:v>45387</c:v>
                </c:pt>
                <c:pt idx="96">
                  <c:v>45388</c:v>
                </c:pt>
                <c:pt idx="97">
                  <c:v>45389</c:v>
                </c:pt>
                <c:pt idx="98">
                  <c:v>45390</c:v>
                </c:pt>
                <c:pt idx="99">
                  <c:v>45391</c:v>
                </c:pt>
                <c:pt idx="100">
                  <c:v>45392</c:v>
                </c:pt>
                <c:pt idx="101">
                  <c:v>45393</c:v>
                </c:pt>
                <c:pt idx="102">
                  <c:v>45394</c:v>
                </c:pt>
                <c:pt idx="103">
                  <c:v>45395</c:v>
                </c:pt>
                <c:pt idx="104">
                  <c:v>45396</c:v>
                </c:pt>
                <c:pt idx="105">
                  <c:v>45397</c:v>
                </c:pt>
                <c:pt idx="106">
                  <c:v>45398</c:v>
                </c:pt>
                <c:pt idx="107">
                  <c:v>45399</c:v>
                </c:pt>
                <c:pt idx="108">
                  <c:v>45400</c:v>
                </c:pt>
                <c:pt idx="109">
                  <c:v>45401</c:v>
                </c:pt>
                <c:pt idx="110">
                  <c:v>45402</c:v>
                </c:pt>
                <c:pt idx="111">
                  <c:v>45403</c:v>
                </c:pt>
                <c:pt idx="112">
                  <c:v>45404</c:v>
                </c:pt>
                <c:pt idx="113">
                  <c:v>45405</c:v>
                </c:pt>
                <c:pt idx="114">
                  <c:v>45406</c:v>
                </c:pt>
                <c:pt idx="115">
                  <c:v>45407</c:v>
                </c:pt>
                <c:pt idx="116">
                  <c:v>45408</c:v>
                </c:pt>
                <c:pt idx="117">
                  <c:v>45409</c:v>
                </c:pt>
                <c:pt idx="118">
                  <c:v>45410</c:v>
                </c:pt>
                <c:pt idx="119">
                  <c:v>45411</c:v>
                </c:pt>
                <c:pt idx="120">
                  <c:v>45412</c:v>
                </c:pt>
                <c:pt idx="121">
                  <c:v>45413</c:v>
                </c:pt>
                <c:pt idx="122">
                  <c:v>45414</c:v>
                </c:pt>
                <c:pt idx="123">
                  <c:v>45415</c:v>
                </c:pt>
                <c:pt idx="124">
                  <c:v>45416</c:v>
                </c:pt>
                <c:pt idx="125">
                  <c:v>45417</c:v>
                </c:pt>
                <c:pt idx="126">
                  <c:v>45418</c:v>
                </c:pt>
                <c:pt idx="127">
                  <c:v>45419</c:v>
                </c:pt>
                <c:pt idx="128">
                  <c:v>45420</c:v>
                </c:pt>
                <c:pt idx="129">
                  <c:v>45421</c:v>
                </c:pt>
                <c:pt idx="130">
                  <c:v>45422</c:v>
                </c:pt>
                <c:pt idx="131">
                  <c:v>45423</c:v>
                </c:pt>
                <c:pt idx="132">
                  <c:v>45424</c:v>
                </c:pt>
                <c:pt idx="133">
                  <c:v>45425</c:v>
                </c:pt>
                <c:pt idx="134">
                  <c:v>45426</c:v>
                </c:pt>
                <c:pt idx="135">
                  <c:v>45427</c:v>
                </c:pt>
                <c:pt idx="136">
                  <c:v>45428</c:v>
                </c:pt>
                <c:pt idx="137">
                  <c:v>45429</c:v>
                </c:pt>
                <c:pt idx="138">
                  <c:v>45430</c:v>
                </c:pt>
                <c:pt idx="139">
                  <c:v>45431</c:v>
                </c:pt>
                <c:pt idx="140">
                  <c:v>45432</c:v>
                </c:pt>
                <c:pt idx="141">
                  <c:v>45433</c:v>
                </c:pt>
                <c:pt idx="142">
                  <c:v>45434</c:v>
                </c:pt>
                <c:pt idx="143">
                  <c:v>45435</c:v>
                </c:pt>
                <c:pt idx="144">
                  <c:v>45436</c:v>
                </c:pt>
                <c:pt idx="145">
                  <c:v>45437</c:v>
                </c:pt>
                <c:pt idx="146">
                  <c:v>45438</c:v>
                </c:pt>
                <c:pt idx="147">
                  <c:v>45439</c:v>
                </c:pt>
                <c:pt idx="148">
                  <c:v>45440</c:v>
                </c:pt>
                <c:pt idx="149">
                  <c:v>45441</c:v>
                </c:pt>
                <c:pt idx="150">
                  <c:v>45442</c:v>
                </c:pt>
                <c:pt idx="151">
                  <c:v>45443</c:v>
                </c:pt>
                <c:pt idx="152">
                  <c:v>45444</c:v>
                </c:pt>
                <c:pt idx="153">
                  <c:v>45445</c:v>
                </c:pt>
                <c:pt idx="154">
                  <c:v>45446</c:v>
                </c:pt>
                <c:pt idx="155">
                  <c:v>45447</c:v>
                </c:pt>
                <c:pt idx="156">
                  <c:v>45448</c:v>
                </c:pt>
                <c:pt idx="157">
                  <c:v>45449</c:v>
                </c:pt>
                <c:pt idx="158">
                  <c:v>45450</c:v>
                </c:pt>
                <c:pt idx="159">
                  <c:v>45451</c:v>
                </c:pt>
                <c:pt idx="160">
                  <c:v>45452</c:v>
                </c:pt>
                <c:pt idx="161">
                  <c:v>45453</c:v>
                </c:pt>
                <c:pt idx="162">
                  <c:v>45454</c:v>
                </c:pt>
                <c:pt idx="163">
                  <c:v>45455</c:v>
                </c:pt>
                <c:pt idx="164">
                  <c:v>45456</c:v>
                </c:pt>
                <c:pt idx="165">
                  <c:v>45457</c:v>
                </c:pt>
                <c:pt idx="166">
                  <c:v>45458</c:v>
                </c:pt>
                <c:pt idx="167">
                  <c:v>45459</c:v>
                </c:pt>
                <c:pt idx="168">
                  <c:v>45460</c:v>
                </c:pt>
                <c:pt idx="169">
                  <c:v>45461</c:v>
                </c:pt>
                <c:pt idx="170">
                  <c:v>45462</c:v>
                </c:pt>
                <c:pt idx="171">
                  <c:v>45463</c:v>
                </c:pt>
                <c:pt idx="172">
                  <c:v>45464</c:v>
                </c:pt>
                <c:pt idx="173">
                  <c:v>45465</c:v>
                </c:pt>
                <c:pt idx="174">
                  <c:v>45466</c:v>
                </c:pt>
                <c:pt idx="175">
                  <c:v>45467</c:v>
                </c:pt>
                <c:pt idx="176">
                  <c:v>45468</c:v>
                </c:pt>
                <c:pt idx="177">
                  <c:v>45469</c:v>
                </c:pt>
                <c:pt idx="178">
                  <c:v>45470</c:v>
                </c:pt>
                <c:pt idx="179">
                  <c:v>45471</c:v>
                </c:pt>
                <c:pt idx="180">
                  <c:v>45472</c:v>
                </c:pt>
                <c:pt idx="181">
                  <c:v>45473</c:v>
                </c:pt>
                <c:pt idx="182">
                  <c:v>45474</c:v>
                </c:pt>
                <c:pt idx="183">
                  <c:v>45475</c:v>
                </c:pt>
                <c:pt idx="184">
                  <c:v>45476</c:v>
                </c:pt>
                <c:pt idx="185">
                  <c:v>45477</c:v>
                </c:pt>
                <c:pt idx="186">
                  <c:v>45478</c:v>
                </c:pt>
                <c:pt idx="187">
                  <c:v>45479</c:v>
                </c:pt>
                <c:pt idx="188">
                  <c:v>45480</c:v>
                </c:pt>
                <c:pt idx="189">
                  <c:v>45481</c:v>
                </c:pt>
                <c:pt idx="190">
                  <c:v>45482</c:v>
                </c:pt>
                <c:pt idx="191">
                  <c:v>45483</c:v>
                </c:pt>
                <c:pt idx="192">
                  <c:v>45484</c:v>
                </c:pt>
                <c:pt idx="193">
                  <c:v>45485</c:v>
                </c:pt>
                <c:pt idx="194">
                  <c:v>45486</c:v>
                </c:pt>
                <c:pt idx="195">
                  <c:v>45487</c:v>
                </c:pt>
                <c:pt idx="196">
                  <c:v>45488</c:v>
                </c:pt>
                <c:pt idx="197">
                  <c:v>45489</c:v>
                </c:pt>
                <c:pt idx="198">
                  <c:v>45490</c:v>
                </c:pt>
                <c:pt idx="199">
                  <c:v>45491</c:v>
                </c:pt>
                <c:pt idx="200">
                  <c:v>45492</c:v>
                </c:pt>
                <c:pt idx="201">
                  <c:v>45493</c:v>
                </c:pt>
                <c:pt idx="202">
                  <c:v>45494</c:v>
                </c:pt>
                <c:pt idx="203">
                  <c:v>45495</c:v>
                </c:pt>
                <c:pt idx="204">
                  <c:v>45496</c:v>
                </c:pt>
                <c:pt idx="205">
                  <c:v>45497</c:v>
                </c:pt>
                <c:pt idx="206">
                  <c:v>45498</c:v>
                </c:pt>
                <c:pt idx="207">
                  <c:v>45499</c:v>
                </c:pt>
                <c:pt idx="208">
                  <c:v>45500</c:v>
                </c:pt>
                <c:pt idx="209">
                  <c:v>45501</c:v>
                </c:pt>
                <c:pt idx="210">
                  <c:v>45502</c:v>
                </c:pt>
                <c:pt idx="211">
                  <c:v>45503</c:v>
                </c:pt>
                <c:pt idx="212">
                  <c:v>45504</c:v>
                </c:pt>
                <c:pt idx="213">
                  <c:v>45505</c:v>
                </c:pt>
                <c:pt idx="214">
                  <c:v>45506</c:v>
                </c:pt>
                <c:pt idx="215">
                  <c:v>45507</c:v>
                </c:pt>
                <c:pt idx="216">
                  <c:v>45508</c:v>
                </c:pt>
                <c:pt idx="217">
                  <c:v>45509</c:v>
                </c:pt>
                <c:pt idx="218">
                  <c:v>45510</c:v>
                </c:pt>
                <c:pt idx="219">
                  <c:v>45511</c:v>
                </c:pt>
                <c:pt idx="220">
                  <c:v>45512</c:v>
                </c:pt>
                <c:pt idx="221">
                  <c:v>45513</c:v>
                </c:pt>
                <c:pt idx="222">
                  <c:v>45514</c:v>
                </c:pt>
                <c:pt idx="223">
                  <c:v>45515</c:v>
                </c:pt>
                <c:pt idx="224">
                  <c:v>45516</c:v>
                </c:pt>
                <c:pt idx="225">
                  <c:v>45517</c:v>
                </c:pt>
                <c:pt idx="226">
                  <c:v>45518</c:v>
                </c:pt>
                <c:pt idx="227">
                  <c:v>45519</c:v>
                </c:pt>
                <c:pt idx="228">
                  <c:v>45520</c:v>
                </c:pt>
                <c:pt idx="229">
                  <c:v>45521</c:v>
                </c:pt>
                <c:pt idx="230">
                  <c:v>45522</c:v>
                </c:pt>
                <c:pt idx="231">
                  <c:v>45523</c:v>
                </c:pt>
                <c:pt idx="232">
                  <c:v>45524</c:v>
                </c:pt>
                <c:pt idx="233">
                  <c:v>45525</c:v>
                </c:pt>
                <c:pt idx="234">
                  <c:v>45526</c:v>
                </c:pt>
                <c:pt idx="235">
                  <c:v>45527</c:v>
                </c:pt>
                <c:pt idx="236">
                  <c:v>45528</c:v>
                </c:pt>
                <c:pt idx="237">
                  <c:v>45529</c:v>
                </c:pt>
                <c:pt idx="238">
                  <c:v>45530</c:v>
                </c:pt>
                <c:pt idx="239">
                  <c:v>45531</c:v>
                </c:pt>
                <c:pt idx="240">
                  <c:v>45532</c:v>
                </c:pt>
                <c:pt idx="241">
                  <c:v>45533</c:v>
                </c:pt>
                <c:pt idx="242">
                  <c:v>45534</c:v>
                </c:pt>
                <c:pt idx="243">
                  <c:v>45535</c:v>
                </c:pt>
                <c:pt idx="244">
                  <c:v>45536</c:v>
                </c:pt>
                <c:pt idx="245">
                  <c:v>45537</c:v>
                </c:pt>
                <c:pt idx="246">
                  <c:v>45538</c:v>
                </c:pt>
                <c:pt idx="247">
                  <c:v>45539</c:v>
                </c:pt>
                <c:pt idx="248">
                  <c:v>45540</c:v>
                </c:pt>
                <c:pt idx="249">
                  <c:v>45541</c:v>
                </c:pt>
                <c:pt idx="250">
                  <c:v>45542</c:v>
                </c:pt>
                <c:pt idx="251">
                  <c:v>45543</c:v>
                </c:pt>
                <c:pt idx="252">
                  <c:v>45544</c:v>
                </c:pt>
                <c:pt idx="253">
                  <c:v>45545</c:v>
                </c:pt>
                <c:pt idx="254">
                  <c:v>45546</c:v>
                </c:pt>
                <c:pt idx="255">
                  <c:v>45547</c:v>
                </c:pt>
                <c:pt idx="256">
                  <c:v>45548</c:v>
                </c:pt>
                <c:pt idx="257">
                  <c:v>45549</c:v>
                </c:pt>
                <c:pt idx="258">
                  <c:v>45550</c:v>
                </c:pt>
                <c:pt idx="259">
                  <c:v>45551</c:v>
                </c:pt>
                <c:pt idx="260">
                  <c:v>45552</c:v>
                </c:pt>
                <c:pt idx="261">
                  <c:v>45553</c:v>
                </c:pt>
                <c:pt idx="262">
                  <c:v>45554</c:v>
                </c:pt>
                <c:pt idx="263">
                  <c:v>45555</c:v>
                </c:pt>
              </c:numCache>
            </c:numRef>
          </c:cat>
          <c:val>
            <c:numRef>
              <c:f>'[★2407assetperformance_Date(local).xlsx]ytd_flow'!$CW$6221:$CW$6484</c:f>
              <c:numCache>
                <c:formatCode>0.0</c:formatCode>
                <c:ptCount val="264"/>
                <c:pt idx="0" formatCode="General">
                  <c:v>0</c:v>
                </c:pt>
                <c:pt idx="1">
                  <c:v>0.49712296397844113</c:v>
                </c:pt>
                <c:pt idx="2">
                  <c:v>-1.4964194880860049</c:v>
                </c:pt>
                <c:pt idx="3">
                  <c:v>-1.7006078753224187</c:v>
                </c:pt>
                <c:pt idx="4">
                  <c:v>-1.6497411569472717</c:v>
                </c:pt>
                <c:pt idx="5">
                  <c:v>-1.6497411569472717</c:v>
                </c:pt>
                <c:pt idx="6">
                  <c:v>-1.6497411569472717</c:v>
                </c:pt>
                <c:pt idx="7">
                  <c:v>-0.52562275654321411</c:v>
                </c:pt>
                <c:pt idx="8">
                  <c:v>-1.0808275762549897</c:v>
                </c:pt>
                <c:pt idx="9">
                  <c:v>-0.83046230992623293</c:v>
                </c:pt>
                <c:pt idx="10">
                  <c:v>-1.5094067353307139</c:v>
                </c:pt>
                <c:pt idx="11">
                  <c:v>-0.79077905445623742</c:v>
                </c:pt>
                <c:pt idx="12">
                  <c:v>-0.79077905445623742</c:v>
                </c:pt>
                <c:pt idx="13">
                  <c:v>-0.79077905445623742</c:v>
                </c:pt>
                <c:pt idx="14">
                  <c:v>-0.89287324807445145</c:v>
                </c:pt>
                <c:pt idx="15">
                  <c:v>-1.6158300113638404</c:v>
                </c:pt>
                <c:pt idx="16">
                  <c:v>-3.6609606955392451</c:v>
                </c:pt>
                <c:pt idx="17">
                  <c:v>-4.3947401648658797</c:v>
                </c:pt>
                <c:pt idx="18">
                  <c:v>-3.2854127960460886</c:v>
                </c:pt>
                <c:pt idx="19">
                  <c:v>-3.2854127960460886</c:v>
                </c:pt>
                <c:pt idx="20">
                  <c:v>-3.2854127960460886</c:v>
                </c:pt>
                <c:pt idx="21">
                  <c:v>-2.7551002002200562</c:v>
                </c:pt>
                <c:pt idx="22">
                  <c:v>-3.4336838687566456</c:v>
                </c:pt>
                <c:pt idx="23">
                  <c:v>-4.015584696693665</c:v>
                </c:pt>
                <c:pt idx="24">
                  <c:v>-3.6234419812767129</c:v>
                </c:pt>
                <c:pt idx="25">
                  <c:v>-3.5844802395425575</c:v>
                </c:pt>
                <c:pt idx="26">
                  <c:v>-3.5844802395425575</c:v>
                </c:pt>
                <c:pt idx="27">
                  <c:v>-3.5844802395425575</c:v>
                </c:pt>
                <c:pt idx="28">
                  <c:v>-3.0729270008477698</c:v>
                </c:pt>
                <c:pt idx="29">
                  <c:v>-3.6407583109363344</c:v>
                </c:pt>
                <c:pt idx="30">
                  <c:v>-4.0527426540882772</c:v>
                </c:pt>
                <c:pt idx="31">
                  <c:v>-3.2810837136311903</c:v>
                </c:pt>
                <c:pt idx="32">
                  <c:v>-4.0448060029942781</c:v>
                </c:pt>
                <c:pt idx="33">
                  <c:v>-4.0448060029942781</c:v>
                </c:pt>
                <c:pt idx="34">
                  <c:v>-4.0448060029942781</c:v>
                </c:pt>
                <c:pt idx="35">
                  <c:v>-5.7843756200508523</c:v>
                </c:pt>
                <c:pt idx="36">
                  <c:v>-4.735655405039779</c:v>
                </c:pt>
                <c:pt idx="37">
                  <c:v>-4.8788758815995834</c:v>
                </c:pt>
                <c:pt idx="38">
                  <c:v>-4.2515196883060611</c:v>
                </c:pt>
                <c:pt idx="39">
                  <c:v>-4.256931041324691</c:v>
                </c:pt>
                <c:pt idx="40">
                  <c:v>-4.256931041324691</c:v>
                </c:pt>
                <c:pt idx="41">
                  <c:v>-4.256931041324691</c:v>
                </c:pt>
                <c:pt idx="42">
                  <c:v>-4.2760511553238558</c:v>
                </c:pt>
                <c:pt idx="43">
                  <c:v>-5.9203809592524976</c:v>
                </c:pt>
                <c:pt idx="44">
                  <c:v>-5.5538519814570861</c:v>
                </c:pt>
                <c:pt idx="45">
                  <c:v>-3.6144230595789821</c:v>
                </c:pt>
                <c:pt idx="46">
                  <c:v>-4.144735655405043</c:v>
                </c:pt>
                <c:pt idx="47">
                  <c:v>-4.144735655405043</c:v>
                </c:pt>
                <c:pt idx="48">
                  <c:v>-4.144735655405043</c:v>
                </c:pt>
                <c:pt idx="49">
                  <c:v>-4.2717220729089576</c:v>
                </c:pt>
                <c:pt idx="50">
                  <c:v>-4.4329803928642093</c:v>
                </c:pt>
                <c:pt idx="51">
                  <c:v>-3.894370389076272</c:v>
                </c:pt>
                <c:pt idx="52">
                  <c:v>-3.8871552517180987</c:v>
                </c:pt>
                <c:pt idx="53">
                  <c:v>-4.1487039809520354</c:v>
                </c:pt>
                <c:pt idx="54">
                  <c:v>-4.1487039809520354</c:v>
                </c:pt>
                <c:pt idx="55">
                  <c:v>-4.1487039809520354</c:v>
                </c:pt>
                <c:pt idx="56">
                  <c:v>-4.9622107180865385</c:v>
                </c:pt>
                <c:pt idx="57">
                  <c:v>-4.8832049640144817</c:v>
                </c:pt>
                <c:pt idx="58">
                  <c:v>-4.6930860946265227</c:v>
                </c:pt>
                <c:pt idx="59">
                  <c:v>-4.2475513627590544</c:v>
                </c:pt>
                <c:pt idx="60">
                  <c:v>-3.5191832464510355</c:v>
                </c:pt>
                <c:pt idx="61">
                  <c:v>-3.5191832464510355</c:v>
                </c:pt>
                <c:pt idx="62">
                  <c:v>-3.5191832464510355</c:v>
                </c:pt>
                <c:pt idx="63">
                  <c:v>-2.7817962084453143</c:v>
                </c:pt>
                <c:pt idx="64">
                  <c:v>-3.7349158534605493</c:v>
                </c:pt>
                <c:pt idx="65">
                  <c:v>-3.196305849672612</c:v>
                </c:pt>
                <c:pt idx="66">
                  <c:v>-2.9618138855318392</c:v>
                </c:pt>
                <c:pt idx="67">
                  <c:v>-1.8716066307112271</c:v>
                </c:pt>
                <c:pt idx="68">
                  <c:v>-1.8716066307112271</c:v>
                </c:pt>
                <c:pt idx="69">
                  <c:v>-1.8716066307112271</c:v>
                </c:pt>
                <c:pt idx="70">
                  <c:v>-2.2410216634499136</c:v>
                </c:pt>
                <c:pt idx="71">
                  <c:v>-2.5058172044950311</c:v>
                </c:pt>
                <c:pt idx="72">
                  <c:v>-2.9578455599848326</c:v>
                </c:pt>
                <c:pt idx="73">
                  <c:v>-4.1613304713288528</c:v>
                </c:pt>
                <c:pt idx="74">
                  <c:v>-4.2554880138530677</c:v>
                </c:pt>
                <c:pt idx="75">
                  <c:v>-4.2554880138530677</c:v>
                </c:pt>
                <c:pt idx="76">
                  <c:v>-4.2554880138530677</c:v>
                </c:pt>
                <c:pt idx="77">
                  <c:v>-4.3554176662638326</c:v>
                </c:pt>
                <c:pt idx="78">
                  <c:v>-4.211836432836094</c:v>
                </c:pt>
                <c:pt idx="79">
                  <c:v>-3.7670232147044374</c:v>
                </c:pt>
                <c:pt idx="80">
                  <c:v>-2.8189541658399264</c:v>
                </c:pt>
                <c:pt idx="81">
                  <c:v>-3.7543967243276199</c:v>
                </c:pt>
                <c:pt idx="82">
                  <c:v>-3.7543967243276199</c:v>
                </c:pt>
                <c:pt idx="83">
                  <c:v>-3.7543967243276199</c:v>
                </c:pt>
                <c:pt idx="84">
                  <c:v>-4.0844892584642594</c:v>
                </c:pt>
                <c:pt idx="85">
                  <c:v>-4.4419993145619401</c:v>
                </c:pt>
                <c:pt idx="86">
                  <c:v>-2.5729179819260679</c:v>
                </c:pt>
                <c:pt idx="87">
                  <c:v>-1.7659048684139265</c:v>
                </c:pt>
                <c:pt idx="88">
                  <c:v>-1.7879110373563663</c:v>
                </c:pt>
                <c:pt idx="89">
                  <c:v>-1.7879110373563663</c:v>
                </c:pt>
                <c:pt idx="90">
                  <c:v>-1.7879110373563663</c:v>
                </c:pt>
                <c:pt idx="91">
                  <c:v>-3.1086419307707445</c:v>
                </c:pt>
                <c:pt idx="92">
                  <c:v>-4.2933674849834915</c:v>
                </c:pt>
                <c:pt idx="93">
                  <c:v>-4.5545554573495224</c:v>
                </c:pt>
                <c:pt idx="94">
                  <c:v>-4.6451054311946365</c:v>
                </c:pt>
                <c:pt idx="95">
                  <c:v>-4.4528220205992142</c:v>
                </c:pt>
                <c:pt idx="96">
                  <c:v>-4.4528220205992142</c:v>
                </c:pt>
                <c:pt idx="97">
                  <c:v>-4.4528220205992142</c:v>
                </c:pt>
                <c:pt idx="98">
                  <c:v>-3.1595086491459057</c:v>
                </c:pt>
                <c:pt idx="99">
                  <c:v>-2.232002741752197</c:v>
                </c:pt>
                <c:pt idx="100">
                  <c:v>-5.2284492866032934</c:v>
                </c:pt>
                <c:pt idx="101">
                  <c:v>-5.256227565432269</c:v>
                </c:pt>
                <c:pt idx="102">
                  <c:v>-6.3568967694222493</c:v>
                </c:pt>
                <c:pt idx="103">
                  <c:v>-6.3568967694222493</c:v>
                </c:pt>
                <c:pt idx="104">
                  <c:v>-6.3568967694222493</c:v>
                </c:pt>
                <c:pt idx="105">
                  <c:v>-7.7010768592507048</c:v>
                </c:pt>
                <c:pt idx="106">
                  <c:v>-8.8951820920290601</c:v>
                </c:pt>
                <c:pt idx="107">
                  <c:v>-9.4536337235520023</c:v>
                </c:pt>
                <c:pt idx="108">
                  <c:v>-9.2202240300149612</c:v>
                </c:pt>
                <c:pt idx="109">
                  <c:v>-8.982124497195116</c:v>
                </c:pt>
                <c:pt idx="110">
                  <c:v>-8.982124497195116</c:v>
                </c:pt>
                <c:pt idx="111">
                  <c:v>-8.982124497195116</c:v>
                </c:pt>
                <c:pt idx="112">
                  <c:v>-8.1419217518353406</c:v>
                </c:pt>
                <c:pt idx="113">
                  <c:v>-7.2133335738379145</c:v>
                </c:pt>
                <c:pt idx="114">
                  <c:v>-7.3327440971157358</c:v>
                </c:pt>
                <c:pt idx="115">
                  <c:v>-7.7339057342304045</c:v>
                </c:pt>
                <c:pt idx="116">
                  <c:v>-7.7234437850610504</c:v>
                </c:pt>
                <c:pt idx="117">
                  <c:v>-7.7234437850610504</c:v>
                </c:pt>
                <c:pt idx="118">
                  <c:v>-7.7234437850610504</c:v>
                </c:pt>
                <c:pt idx="119">
                  <c:v>-6.7999062032143343</c:v>
                </c:pt>
                <c:pt idx="120">
                  <c:v>-7.9990620321434278</c:v>
                </c:pt>
                <c:pt idx="121">
                  <c:v>-8.1469723479860647</c:v>
                </c:pt>
                <c:pt idx="122">
                  <c:v>-6.7519255397824622</c:v>
                </c:pt>
                <c:pt idx="123">
                  <c:v>-5.8691534840094306</c:v>
                </c:pt>
                <c:pt idx="124">
                  <c:v>-5.8691534840094306</c:v>
                </c:pt>
                <c:pt idx="125">
                  <c:v>-5.8691534840094306</c:v>
                </c:pt>
                <c:pt idx="126">
                  <c:v>-5.5589025776078103</c:v>
                </c:pt>
                <c:pt idx="127">
                  <c:v>-4.8063637511499167</c:v>
                </c:pt>
                <c:pt idx="128">
                  <c:v>-5.6548639044715827</c:v>
                </c:pt>
                <c:pt idx="129">
                  <c:v>-4.3236710618878362</c:v>
                </c:pt>
                <c:pt idx="130">
                  <c:v>-4.5787261674993971</c:v>
                </c:pt>
                <c:pt idx="131">
                  <c:v>-4.5787261674993971</c:v>
                </c:pt>
                <c:pt idx="132">
                  <c:v>-4.5787261674993971</c:v>
                </c:pt>
                <c:pt idx="133">
                  <c:v>-4.1721531773660985</c:v>
                </c:pt>
                <c:pt idx="134">
                  <c:v>-3.6995616804054805</c:v>
                </c:pt>
                <c:pt idx="135">
                  <c:v>-2.5368422951351874</c:v>
                </c:pt>
                <c:pt idx="136">
                  <c:v>-2.3387867746532294</c:v>
                </c:pt>
                <c:pt idx="137">
                  <c:v>-2.4033622540089112</c:v>
                </c:pt>
                <c:pt idx="138">
                  <c:v>-2.4033622540089112</c:v>
                </c:pt>
                <c:pt idx="139">
                  <c:v>-2.4033622540089112</c:v>
                </c:pt>
                <c:pt idx="140">
                  <c:v>-2.8748714803657975</c:v>
                </c:pt>
                <c:pt idx="141">
                  <c:v>-3.0783383538663998</c:v>
                </c:pt>
                <c:pt idx="142">
                  <c:v>-3.7237323905553836</c:v>
                </c:pt>
                <c:pt idx="143">
                  <c:v>-5.4690741174985078</c:v>
                </c:pt>
                <c:pt idx="144">
                  <c:v>-5.5087573729684891</c:v>
                </c:pt>
                <c:pt idx="145">
                  <c:v>-5.5087573729684891</c:v>
                </c:pt>
                <c:pt idx="146">
                  <c:v>-5.5087573729684891</c:v>
                </c:pt>
                <c:pt idx="147">
                  <c:v>-5.3482205667490348</c:v>
                </c:pt>
                <c:pt idx="148">
                  <c:v>-5.7280975486570753</c:v>
                </c:pt>
                <c:pt idx="149">
                  <c:v>-6.7894442540449802</c:v>
                </c:pt>
                <c:pt idx="150">
                  <c:v>-5.618788217680688</c:v>
                </c:pt>
                <c:pt idx="151">
                  <c:v>-4.3590252349429051</c:v>
                </c:pt>
                <c:pt idx="152">
                  <c:v>-4.3590252349429051</c:v>
                </c:pt>
                <c:pt idx="153">
                  <c:v>-4.3590252349429051</c:v>
                </c:pt>
                <c:pt idx="154">
                  <c:v>-4.2930067281155857</c:v>
                </c:pt>
                <c:pt idx="155">
                  <c:v>-3.7204855787441886</c:v>
                </c:pt>
                <c:pt idx="156">
                  <c:v>-3.6847706488212282</c:v>
                </c:pt>
                <c:pt idx="157">
                  <c:v>-3.4596583632460778</c:v>
                </c:pt>
                <c:pt idx="158">
                  <c:v>-4.4521005068634025</c:v>
                </c:pt>
                <c:pt idx="159">
                  <c:v>-4.4521005068634025</c:v>
                </c:pt>
                <c:pt idx="160">
                  <c:v>-4.4521005068634025</c:v>
                </c:pt>
                <c:pt idx="161">
                  <c:v>-4.4095311964501605</c:v>
                </c:pt>
                <c:pt idx="162">
                  <c:v>-5.1155323869478053</c:v>
                </c:pt>
                <c:pt idx="163">
                  <c:v>-4.1057739136708875</c:v>
                </c:pt>
                <c:pt idx="164">
                  <c:v>-3.9383827269611515</c:v>
                </c:pt>
                <c:pt idx="165">
                  <c:v>-4.1155143491044157</c:v>
                </c:pt>
                <c:pt idx="166">
                  <c:v>-4.1155143491044157</c:v>
                </c:pt>
                <c:pt idx="167">
                  <c:v>-4.1155143491044157</c:v>
                </c:pt>
                <c:pt idx="168">
                  <c:v>-4.4178286044120512</c:v>
                </c:pt>
                <c:pt idx="169">
                  <c:v>-3.8438644275690308</c:v>
                </c:pt>
                <c:pt idx="170">
                  <c:v>-3.8644275690398473</c:v>
                </c:pt>
                <c:pt idx="171">
                  <c:v>-4.1129890510290465</c:v>
                </c:pt>
                <c:pt idx="172">
                  <c:v>-4.1274193257454073</c:v>
                </c:pt>
                <c:pt idx="173">
                  <c:v>-4.1274193257454073</c:v>
                </c:pt>
                <c:pt idx="174">
                  <c:v>-4.1274193257454073</c:v>
                </c:pt>
                <c:pt idx="175">
                  <c:v>-3.3781273110986803</c:v>
                </c:pt>
                <c:pt idx="176">
                  <c:v>-4.241057739136707</c:v>
                </c:pt>
                <c:pt idx="177">
                  <c:v>-4.6768520355706187</c:v>
                </c:pt>
                <c:pt idx="178">
                  <c:v>-4.2002922130630083</c:v>
                </c:pt>
                <c:pt idx="179">
                  <c:v>-3.4289940294738273</c:v>
                </c:pt>
                <c:pt idx="180">
                  <c:v>-3.4289940294738273</c:v>
                </c:pt>
                <c:pt idx="181">
                  <c:v>-3.4289940294738273</c:v>
                </c:pt>
                <c:pt idx="182">
                  <c:v>-4.0704197406158045</c:v>
                </c:pt>
                <c:pt idx="183">
                  <c:v>-3.6858529194249314</c:v>
                </c:pt>
                <c:pt idx="184">
                  <c:v>-3.4647089593968161</c:v>
                </c:pt>
                <c:pt idx="185">
                  <c:v>-3.2976785295550002</c:v>
                </c:pt>
                <c:pt idx="186">
                  <c:v>-3.0411803964717876</c:v>
                </c:pt>
                <c:pt idx="187">
                  <c:v>-3.0411803964717876</c:v>
                </c:pt>
                <c:pt idx="188">
                  <c:v>-3.0411803964717876</c:v>
                </c:pt>
                <c:pt idx="189">
                  <c:v>-3.0249463374158836</c:v>
                </c:pt>
                <c:pt idx="190">
                  <c:v>-3.0776168401305881</c:v>
                </c:pt>
                <c:pt idx="191">
                  <c:v>-2.2868377856743507</c:v>
                </c:pt>
                <c:pt idx="192">
                  <c:v>-0.12590414690019713</c:v>
                </c:pt>
                <c:pt idx="193">
                  <c:v>0.72331752015730899</c:v>
                </c:pt>
                <c:pt idx="194">
                  <c:v>0.72331752015730899</c:v>
                </c:pt>
                <c:pt idx="195">
                  <c:v>0.72331752015730899</c:v>
                </c:pt>
                <c:pt idx="196">
                  <c:v>1.3586103645448304</c:v>
                </c:pt>
                <c:pt idx="197">
                  <c:v>2.0959974025505517</c:v>
                </c:pt>
                <c:pt idx="198">
                  <c:v>2.8171503815003831</c:v>
                </c:pt>
                <c:pt idx="199">
                  <c:v>2.1872688901315058</c:v>
                </c:pt>
                <c:pt idx="200">
                  <c:v>1.7785313587907581</c:v>
                </c:pt>
                <c:pt idx="201">
                  <c:v>1.7785313587907581</c:v>
                </c:pt>
                <c:pt idx="202">
                  <c:v>1.7785313587907581</c:v>
                </c:pt>
                <c:pt idx="203">
                  <c:v>2.5794116055484437</c:v>
                </c:pt>
                <c:pt idx="204">
                  <c:v>2.4347481015169876</c:v>
                </c:pt>
                <c:pt idx="205">
                  <c:v>1.0101192301448521</c:v>
                </c:pt>
                <c:pt idx="206">
                  <c:v>9.0189216977165643E-3</c:v>
                </c:pt>
                <c:pt idx="207">
                  <c:v>1.3499521997150055</c:v>
                </c:pt>
                <c:pt idx="208">
                  <c:v>1.3499521997150055</c:v>
                </c:pt>
                <c:pt idx="209">
                  <c:v>1.3499521997150055</c:v>
                </c:pt>
                <c:pt idx="210">
                  <c:v>1.9387074081422782</c:v>
                </c:pt>
                <c:pt idx="211">
                  <c:v>2.3467234257472285</c:v>
                </c:pt>
                <c:pt idx="212">
                  <c:v>2.3164198488428838</c:v>
                </c:pt>
                <c:pt idx="213">
                  <c:v>3.3813741229098611</c:v>
                </c:pt>
                <c:pt idx="214">
                  <c:v>3.0162881725861013</c:v>
                </c:pt>
                <c:pt idx="215">
                  <c:v>3.0162881725861013</c:v>
                </c:pt>
                <c:pt idx="216">
                  <c:v>3.0162881725861013</c:v>
                </c:pt>
                <c:pt idx="217">
                  <c:v>0.19625173614244318</c:v>
                </c:pt>
                <c:pt idx="218">
                  <c:v>2.2006168942441349</c:v>
                </c:pt>
                <c:pt idx="219">
                  <c:v>1.9311315139161991</c:v>
                </c:pt>
                <c:pt idx="220">
                  <c:v>2.5988924764155144</c:v>
                </c:pt>
                <c:pt idx="221">
                  <c:v>3.4235826764552115</c:v>
                </c:pt>
                <c:pt idx="222">
                  <c:v>3.4235826764552115</c:v>
                </c:pt>
                <c:pt idx="223">
                  <c:v>3.4235826764552115</c:v>
                </c:pt>
                <c:pt idx="224">
                  <c:v>2.6371327044138866</c:v>
                </c:pt>
                <c:pt idx="225">
                  <c:v>3.662042966142991</c:v>
                </c:pt>
                <c:pt idx="226">
                  <c:v>4.3619112898861943</c:v>
                </c:pt>
                <c:pt idx="227">
                  <c:v>4.3135698695864022</c:v>
                </c:pt>
                <c:pt idx="228">
                  <c:v>4.2273489781561722</c:v>
                </c:pt>
                <c:pt idx="229">
                  <c:v>4.2273489781561722</c:v>
                </c:pt>
                <c:pt idx="230">
                  <c:v>4.2273489781561722</c:v>
                </c:pt>
                <c:pt idx="231">
                  <c:v>5.173253485813234</c:v>
                </c:pt>
                <c:pt idx="232">
                  <c:v>5.1581016973610616</c:v>
                </c:pt>
                <c:pt idx="233">
                  <c:v>5.5405039773444855</c:v>
                </c:pt>
                <c:pt idx="234">
                  <c:v>6.0231966666065375</c:v>
                </c:pt>
                <c:pt idx="235">
                  <c:v>7.6747416078933668</c:v>
                </c:pt>
                <c:pt idx="236">
                  <c:v>7.6747416078933668</c:v>
                </c:pt>
                <c:pt idx="237">
                  <c:v>7.6747416078933668</c:v>
                </c:pt>
                <c:pt idx="238">
                  <c:v>7.9467522862966717</c:v>
                </c:pt>
                <c:pt idx="239">
                  <c:v>8.262414545716922</c:v>
                </c:pt>
                <c:pt idx="240">
                  <c:v>7.9878785692382621</c:v>
                </c:pt>
                <c:pt idx="241">
                  <c:v>7.4813759266941986</c:v>
                </c:pt>
                <c:pt idx="242">
                  <c:v>8.5521023106477543</c:v>
                </c:pt>
                <c:pt idx="243">
                  <c:v>8.5521023106477543</c:v>
                </c:pt>
                <c:pt idx="244">
                  <c:v>8.5521023106477543</c:v>
                </c:pt>
                <c:pt idx="245">
                  <c:v>8.5852919424953598</c:v>
                </c:pt>
                <c:pt idx="246">
                  <c:v>8.2487057847363729</c:v>
                </c:pt>
                <c:pt idx="247">
                  <c:v>8.4305272461624412</c:v>
                </c:pt>
                <c:pt idx="248">
                  <c:v>8.3655910099388535</c:v>
                </c:pt>
                <c:pt idx="249">
                  <c:v>8.402388210465574</c:v>
                </c:pt>
                <c:pt idx="250">
                  <c:v>8.402388210465574</c:v>
                </c:pt>
                <c:pt idx="251">
                  <c:v>8.402388210465574</c:v>
                </c:pt>
                <c:pt idx="252">
                  <c:v>9.0647378199462594</c:v>
                </c:pt>
                <c:pt idx="253">
                  <c:v>10.44282905535816</c:v>
                </c:pt>
                <c:pt idx="254">
                  <c:v>10.334601994985476</c:v>
                </c:pt>
                <c:pt idx="255">
                  <c:v>11.108064719782121</c:v>
                </c:pt>
                <c:pt idx="256">
                  <c:v>12.210898464979536</c:v>
                </c:pt>
                <c:pt idx="257">
                  <c:v>12.210898464979536</c:v>
                </c:pt>
                <c:pt idx="258">
                  <c:v>12.210898464979536</c:v>
                </c:pt>
                <c:pt idx="259">
                  <c:v>12.572737603492129</c:v>
                </c:pt>
                <c:pt idx="260">
                  <c:v>11.899204531106264</c:v>
                </c:pt>
                <c:pt idx="261">
                  <c:v>11.715940042208572</c:v>
                </c:pt>
                <c:pt idx="262">
                  <c:v>11.982539367593219</c:v>
                </c:pt>
                <c:pt idx="263">
                  <c:v>11.358069229242957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3BD-4A28-9FD9-9064496DA6F8}"/>
            </c:ext>
          </c:extLst>
        </c:ser>
        <c:ser>
          <c:idx val="1"/>
          <c:order val="1"/>
          <c:tx>
            <c:strRef>
              <c:f>'[★2407assetperformance_Date(local).xlsx]ytd_flow'!$CX$2</c:f>
              <c:strCache>
                <c:ptCount val="1"/>
                <c:pt idx="0">
                  <c:v>원자재</c:v>
                </c:pt>
              </c:strCache>
            </c:strRef>
          </c:tx>
          <c:spPr>
            <a:ln w="19050" cap="rnd">
              <a:solidFill>
                <a:srgbClr val="C31761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26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3BD-4A28-9FD9-9064496DA6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 panose="020B0600000101010101" pitchFamily="34" charset="-127"/>
                    <a:ea typeface="삼성긴고딕OTF Light" panose="020B0600000101010101" pitchFamily="34" charset="-127"/>
                    <a:cs typeface="삼성긴고딕OTF Light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'[★2407assetperformance_Date(local).xlsx]ytd_flow'!$C$6221:$C$6484</c:f>
              <c:numCache>
                <c:formatCode>m/d/yyyy</c:formatCode>
                <c:ptCount val="264"/>
                <c:pt idx="0">
                  <c:v>45292</c:v>
                </c:pt>
                <c:pt idx="1">
                  <c:v>45293</c:v>
                </c:pt>
                <c:pt idx="2">
                  <c:v>45294</c:v>
                </c:pt>
                <c:pt idx="3">
                  <c:v>45295</c:v>
                </c:pt>
                <c:pt idx="4">
                  <c:v>45296</c:v>
                </c:pt>
                <c:pt idx="5">
                  <c:v>45297</c:v>
                </c:pt>
                <c:pt idx="6">
                  <c:v>45298</c:v>
                </c:pt>
                <c:pt idx="7">
                  <c:v>45299</c:v>
                </c:pt>
                <c:pt idx="8">
                  <c:v>45300</c:v>
                </c:pt>
                <c:pt idx="9">
                  <c:v>45301</c:v>
                </c:pt>
                <c:pt idx="10">
                  <c:v>45302</c:v>
                </c:pt>
                <c:pt idx="11">
                  <c:v>45303</c:v>
                </c:pt>
                <c:pt idx="12">
                  <c:v>45304</c:v>
                </c:pt>
                <c:pt idx="13">
                  <c:v>45305</c:v>
                </c:pt>
                <c:pt idx="14">
                  <c:v>45306</c:v>
                </c:pt>
                <c:pt idx="15">
                  <c:v>45307</c:v>
                </c:pt>
                <c:pt idx="16">
                  <c:v>45308</c:v>
                </c:pt>
                <c:pt idx="17">
                  <c:v>45309</c:v>
                </c:pt>
                <c:pt idx="18">
                  <c:v>45310</c:v>
                </c:pt>
                <c:pt idx="19">
                  <c:v>45311</c:v>
                </c:pt>
                <c:pt idx="20">
                  <c:v>45312</c:v>
                </c:pt>
                <c:pt idx="21">
                  <c:v>45313</c:v>
                </c:pt>
                <c:pt idx="22">
                  <c:v>45314</c:v>
                </c:pt>
                <c:pt idx="23">
                  <c:v>45315</c:v>
                </c:pt>
                <c:pt idx="24">
                  <c:v>45316</c:v>
                </c:pt>
                <c:pt idx="25">
                  <c:v>45317</c:v>
                </c:pt>
                <c:pt idx="26">
                  <c:v>45318</c:v>
                </c:pt>
                <c:pt idx="27">
                  <c:v>45319</c:v>
                </c:pt>
                <c:pt idx="28">
                  <c:v>45320</c:v>
                </c:pt>
                <c:pt idx="29">
                  <c:v>45321</c:v>
                </c:pt>
                <c:pt idx="30">
                  <c:v>45322</c:v>
                </c:pt>
                <c:pt idx="31">
                  <c:v>45323</c:v>
                </c:pt>
                <c:pt idx="32">
                  <c:v>45324</c:v>
                </c:pt>
                <c:pt idx="33">
                  <c:v>45325</c:v>
                </c:pt>
                <c:pt idx="34">
                  <c:v>45326</c:v>
                </c:pt>
                <c:pt idx="35">
                  <c:v>45327</c:v>
                </c:pt>
                <c:pt idx="36">
                  <c:v>45328</c:v>
                </c:pt>
                <c:pt idx="37">
                  <c:v>45329</c:v>
                </c:pt>
                <c:pt idx="38">
                  <c:v>45330</c:v>
                </c:pt>
                <c:pt idx="39">
                  <c:v>45331</c:v>
                </c:pt>
                <c:pt idx="40">
                  <c:v>45332</c:v>
                </c:pt>
                <c:pt idx="41">
                  <c:v>45333</c:v>
                </c:pt>
                <c:pt idx="42">
                  <c:v>45334</c:v>
                </c:pt>
                <c:pt idx="43">
                  <c:v>45335</c:v>
                </c:pt>
                <c:pt idx="44">
                  <c:v>45336</c:v>
                </c:pt>
                <c:pt idx="45">
                  <c:v>45337</c:v>
                </c:pt>
                <c:pt idx="46">
                  <c:v>45338</c:v>
                </c:pt>
                <c:pt idx="47">
                  <c:v>45339</c:v>
                </c:pt>
                <c:pt idx="48">
                  <c:v>45340</c:v>
                </c:pt>
                <c:pt idx="49">
                  <c:v>45341</c:v>
                </c:pt>
                <c:pt idx="50">
                  <c:v>45342</c:v>
                </c:pt>
                <c:pt idx="51">
                  <c:v>45343</c:v>
                </c:pt>
                <c:pt idx="52">
                  <c:v>45344</c:v>
                </c:pt>
                <c:pt idx="53">
                  <c:v>45345</c:v>
                </c:pt>
                <c:pt idx="54">
                  <c:v>45346</c:v>
                </c:pt>
                <c:pt idx="55">
                  <c:v>45347</c:v>
                </c:pt>
                <c:pt idx="56">
                  <c:v>45348</c:v>
                </c:pt>
                <c:pt idx="57">
                  <c:v>45349</c:v>
                </c:pt>
                <c:pt idx="58">
                  <c:v>45350</c:v>
                </c:pt>
                <c:pt idx="59">
                  <c:v>45351</c:v>
                </c:pt>
                <c:pt idx="60">
                  <c:v>45352</c:v>
                </c:pt>
                <c:pt idx="61">
                  <c:v>45353</c:v>
                </c:pt>
                <c:pt idx="62">
                  <c:v>45354</c:v>
                </c:pt>
                <c:pt idx="63">
                  <c:v>45355</c:v>
                </c:pt>
                <c:pt idx="64">
                  <c:v>45356</c:v>
                </c:pt>
                <c:pt idx="65">
                  <c:v>45357</c:v>
                </c:pt>
                <c:pt idx="66">
                  <c:v>45358</c:v>
                </c:pt>
                <c:pt idx="67">
                  <c:v>45359</c:v>
                </c:pt>
                <c:pt idx="68">
                  <c:v>45360</c:v>
                </c:pt>
                <c:pt idx="69">
                  <c:v>45361</c:v>
                </c:pt>
                <c:pt idx="70">
                  <c:v>45362</c:v>
                </c:pt>
                <c:pt idx="71">
                  <c:v>45363</c:v>
                </c:pt>
                <c:pt idx="72">
                  <c:v>45364</c:v>
                </c:pt>
                <c:pt idx="73">
                  <c:v>45365</c:v>
                </c:pt>
                <c:pt idx="74">
                  <c:v>45366</c:v>
                </c:pt>
                <c:pt idx="75">
                  <c:v>45367</c:v>
                </c:pt>
                <c:pt idx="76">
                  <c:v>45368</c:v>
                </c:pt>
                <c:pt idx="77">
                  <c:v>45369</c:v>
                </c:pt>
                <c:pt idx="78">
                  <c:v>45370</c:v>
                </c:pt>
                <c:pt idx="79">
                  <c:v>45371</c:v>
                </c:pt>
                <c:pt idx="80">
                  <c:v>45372</c:v>
                </c:pt>
                <c:pt idx="81">
                  <c:v>45373</c:v>
                </c:pt>
                <c:pt idx="82">
                  <c:v>45374</c:v>
                </c:pt>
                <c:pt idx="83">
                  <c:v>45375</c:v>
                </c:pt>
                <c:pt idx="84">
                  <c:v>45376</c:v>
                </c:pt>
                <c:pt idx="85">
                  <c:v>45377</c:v>
                </c:pt>
                <c:pt idx="86">
                  <c:v>45378</c:v>
                </c:pt>
                <c:pt idx="87">
                  <c:v>45379</c:v>
                </c:pt>
                <c:pt idx="88">
                  <c:v>45380</c:v>
                </c:pt>
                <c:pt idx="89">
                  <c:v>45381</c:v>
                </c:pt>
                <c:pt idx="90">
                  <c:v>45382</c:v>
                </c:pt>
                <c:pt idx="91">
                  <c:v>45383</c:v>
                </c:pt>
                <c:pt idx="92">
                  <c:v>45384</c:v>
                </c:pt>
                <c:pt idx="93">
                  <c:v>45385</c:v>
                </c:pt>
                <c:pt idx="94">
                  <c:v>45386</c:v>
                </c:pt>
                <c:pt idx="95">
                  <c:v>45387</c:v>
                </c:pt>
                <c:pt idx="96">
                  <c:v>45388</c:v>
                </c:pt>
                <c:pt idx="97">
                  <c:v>45389</c:v>
                </c:pt>
                <c:pt idx="98">
                  <c:v>45390</c:v>
                </c:pt>
                <c:pt idx="99">
                  <c:v>45391</c:v>
                </c:pt>
                <c:pt idx="100">
                  <c:v>45392</c:v>
                </c:pt>
                <c:pt idx="101">
                  <c:v>45393</c:v>
                </c:pt>
                <c:pt idx="102">
                  <c:v>45394</c:v>
                </c:pt>
                <c:pt idx="103">
                  <c:v>45395</c:v>
                </c:pt>
                <c:pt idx="104">
                  <c:v>45396</c:v>
                </c:pt>
                <c:pt idx="105">
                  <c:v>45397</c:v>
                </c:pt>
                <c:pt idx="106">
                  <c:v>45398</c:v>
                </c:pt>
                <c:pt idx="107">
                  <c:v>45399</c:v>
                </c:pt>
                <c:pt idx="108">
                  <c:v>45400</c:v>
                </c:pt>
                <c:pt idx="109">
                  <c:v>45401</c:v>
                </c:pt>
                <c:pt idx="110">
                  <c:v>45402</c:v>
                </c:pt>
                <c:pt idx="111">
                  <c:v>45403</c:v>
                </c:pt>
                <c:pt idx="112">
                  <c:v>45404</c:v>
                </c:pt>
                <c:pt idx="113">
                  <c:v>45405</c:v>
                </c:pt>
                <c:pt idx="114">
                  <c:v>45406</c:v>
                </c:pt>
                <c:pt idx="115">
                  <c:v>45407</c:v>
                </c:pt>
                <c:pt idx="116">
                  <c:v>45408</c:v>
                </c:pt>
                <c:pt idx="117">
                  <c:v>45409</c:v>
                </c:pt>
                <c:pt idx="118">
                  <c:v>45410</c:v>
                </c:pt>
                <c:pt idx="119">
                  <c:v>45411</c:v>
                </c:pt>
                <c:pt idx="120">
                  <c:v>45412</c:v>
                </c:pt>
                <c:pt idx="121">
                  <c:v>45413</c:v>
                </c:pt>
                <c:pt idx="122">
                  <c:v>45414</c:v>
                </c:pt>
                <c:pt idx="123">
                  <c:v>45415</c:v>
                </c:pt>
                <c:pt idx="124">
                  <c:v>45416</c:v>
                </c:pt>
                <c:pt idx="125">
                  <c:v>45417</c:v>
                </c:pt>
                <c:pt idx="126">
                  <c:v>45418</c:v>
                </c:pt>
                <c:pt idx="127">
                  <c:v>45419</c:v>
                </c:pt>
                <c:pt idx="128">
                  <c:v>45420</c:v>
                </c:pt>
                <c:pt idx="129">
                  <c:v>45421</c:v>
                </c:pt>
                <c:pt idx="130">
                  <c:v>45422</c:v>
                </c:pt>
                <c:pt idx="131">
                  <c:v>45423</c:v>
                </c:pt>
                <c:pt idx="132">
                  <c:v>45424</c:v>
                </c:pt>
                <c:pt idx="133">
                  <c:v>45425</c:v>
                </c:pt>
                <c:pt idx="134">
                  <c:v>45426</c:v>
                </c:pt>
                <c:pt idx="135">
                  <c:v>45427</c:v>
                </c:pt>
                <c:pt idx="136">
                  <c:v>45428</c:v>
                </c:pt>
                <c:pt idx="137">
                  <c:v>45429</c:v>
                </c:pt>
                <c:pt idx="138">
                  <c:v>45430</c:v>
                </c:pt>
                <c:pt idx="139">
                  <c:v>45431</c:v>
                </c:pt>
                <c:pt idx="140">
                  <c:v>45432</c:v>
                </c:pt>
                <c:pt idx="141">
                  <c:v>45433</c:v>
                </c:pt>
                <c:pt idx="142">
                  <c:v>45434</c:v>
                </c:pt>
                <c:pt idx="143">
                  <c:v>45435</c:v>
                </c:pt>
                <c:pt idx="144">
                  <c:v>45436</c:v>
                </c:pt>
                <c:pt idx="145">
                  <c:v>45437</c:v>
                </c:pt>
                <c:pt idx="146">
                  <c:v>45438</c:v>
                </c:pt>
                <c:pt idx="147">
                  <c:v>45439</c:v>
                </c:pt>
                <c:pt idx="148">
                  <c:v>45440</c:v>
                </c:pt>
                <c:pt idx="149">
                  <c:v>45441</c:v>
                </c:pt>
                <c:pt idx="150">
                  <c:v>45442</c:v>
                </c:pt>
                <c:pt idx="151">
                  <c:v>45443</c:v>
                </c:pt>
                <c:pt idx="152">
                  <c:v>45444</c:v>
                </c:pt>
                <c:pt idx="153">
                  <c:v>45445</c:v>
                </c:pt>
                <c:pt idx="154">
                  <c:v>45446</c:v>
                </c:pt>
                <c:pt idx="155">
                  <c:v>45447</c:v>
                </c:pt>
                <c:pt idx="156">
                  <c:v>45448</c:v>
                </c:pt>
                <c:pt idx="157">
                  <c:v>45449</c:v>
                </c:pt>
                <c:pt idx="158">
                  <c:v>45450</c:v>
                </c:pt>
                <c:pt idx="159">
                  <c:v>45451</c:v>
                </c:pt>
                <c:pt idx="160">
                  <c:v>45452</c:v>
                </c:pt>
                <c:pt idx="161">
                  <c:v>45453</c:v>
                </c:pt>
                <c:pt idx="162">
                  <c:v>45454</c:v>
                </c:pt>
                <c:pt idx="163">
                  <c:v>45455</c:v>
                </c:pt>
                <c:pt idx="164">
                  <c:v>45456</c:v>
                </c:pt>
                <c:pt idx="165">
                  <c:v>45457</c:v>
                </c:pt>
                <c:pt idx="166">
                  <c:v>45458</c:v>
                </c:pt>
                <c:pt idx="167">
                  <c:v>45459</c:v>
                </c:pt>
                <c:pt idx="168">
                  <c:v>45460</c:v>
                </c:pt>
                <c:pt idx="169">
                  <c:v>45461</c:v>
                </c:pt>
                <c:pt idx="170">
                  <c:v>45462</c:v>
                </c:pt>
                <c:pt idx="171">
                  <c:v>45463</c:v>
                </c:pt>
                <c:pt idx="172">
                  <c:v>45464</c:v>
                </c:pt>
                <c:pt idx="173">
                  <c:v>45465</c:v>
                </c:pt>
                <c:pt idx="174">
                  <c:v>45466</c:v>
                </c:pt>
                <c:pt idx="175">
                  <c:v>45467</c:v>
                </c:pt>
                <c:pt idx="176">
                  <c:v>45468</c:v>
                </c:pt>
                <c:pt idx="177">
                  <c:v>45469</c:v>
                </c:pt>
                <c:pt idx="178">
                  <c:v>45470</c:v>
                </c:pt>
                <c:pt idx="179">
                  <c:v>45471</c:v>
                </c:pt>
                <c:pt idx="180">
                  <c:v>45472</c:v>
                </c:pt>
                <c:pt idx="181">
                  <c:v>45473</c:v>
                </c:pt>
                <c:pt idx="182">
                  <c:v>45474</c:v>
                </c:pt>
                <c:pt idx="183">
                  <c:v>45475</c:v>
                </c:pt>
                <c:pt idx="184">
                  <c:v>45476</c:v>
                </c:pt>
                <c:pt idx="185">
                  <c:v>45477</c:v>
                </c:pt>
                <c:pt idx="186">
                  <c:v>45478</c:v>
                </c:pt>
                <c:pt idx="187">
                  <c:v>45479</c:v>
                </c:pt>
                <c:pt idx="188">
                  <c:v>45480</c:v>
                </c:pt>
                <c:pt idx="189">
                  <c:v>45481</c:v>
                </c:pt>
                <c:pt idx="190">
                  <c:v>45482</c:v>
                </c:pt>
                <c:pt idx="191">
                  <c:v>45483</c:v>
                </c:pt>
                <c:pt idx="192">
                  <c:v>45484</c:v>
                </c:pt>
                <c:pt idx="193">
                  <c:v>45485</c:v>
                </c:pt>
                <c:pt idx="194">
                  <c:v>45486</c:v>
                </c:pt>
                <c:pt idx="195">
                  <c:v>45487</c:v>
                </c:pt>
                <c:pt idx="196">
                  <c:v>45488</c:v>
                </c:pt>
                <c:pt idx="197">
                  <c:v>45489</c:v>
                </c:pt>
                <c:pt idx="198">
                  <c:v>45490</c:v>
                </c:pt>
                <c:pt idx="199">
                  <c:v>45491</c:v>
                </c:pt>
                <c:pt idx="200">
                  <c:v>45492</c:v>
                </c:pt>
                <c:pt idx="201">
                  <c:v>45493</c:v>
                </c:pt>
                <c:pt idx="202">
                  <c:v>45494</c:v>
                </c:pt>
                <c:pt idx="203">
                  <c:v>45495</c:v>
                </c:pt>
                <c:pt idx="204">
                  <c:v>45496</c:v>
                </c:pt>
                <c:pt idx="205">
                  <c:v>45497</c:v>
                </c:pt>
                <c:pt idx="206">
                  <c:v>45498</c:v>
                </c:pt>
                <c:pt idx="207">
                  <c:v>45499</c:v>
                </c:pt>
                <c:pt idx="208">
                  <c:v>45500</c:v>
                </c:pt>
                <c:pt idx="209">
                  <c:v>45501</c:v>
                </c:pt>
                <c:pt idx="210">
                  <c:v>45502</c:v>
                </c:pt>
                <c:pt idx="211">
                  <c:v>45503</c:v>
                </c:pt>
                <c:pt idx="212">
                  <c:v>45504</c:v>
                </c:pt>
                <c:pt idx="213">
                  <c:v>45505</c:v>
                </c:pt>
                <c:pt idx="214">
                  <c:v>45506</c:v>
                </c:pt>
                <c:pt idx="215">
                  <c:v>45507</c:v>
                </c:pt>
                <c:pt idx="216">
                  <c:v>45508</c:v>
                </c:pt>
                <c:pt idx="217">
                  <c:v>45509</c:v>
                </c:pt>
                <c:pt idx="218">
                  <c:v>45510</c:v>
                </c:pt>
                <c:pt idx="219">
                  <c:v>45511</c:v>
                </c:pt>
                <c:pt idx="220">
                  <c:v>45512</c:v>
                </c:pt>
                <c:pt idx="221">
                  <c:v>45513</c:v>
                </c:pt>
                <c:pt idx="222">
                  <c:v>45514</c:v>
                </c:pt>
                <c:pt idx="223">
                  <c:v>45515</c:v>
                </c:pt>
                <c:pt idx="224">
                  <c:v>45516</c:v>
                </c:pt>
                <c:pt idx="225">
                  <c:v>45517</c:v>
                </c:pt>
                <c:pt idx="226">
                  <c:v>45518</c:v>
                </c:pt>
                <c:pt idx="227">
                  <c:v>45519</c:v>
                </c:pt>
                <c:pt idx="228">
                  <c:v>45520</c:v>
                </c:pt>
                <c:pt idx="229">
                  <c:v>45521</c:v>
                </c:pt>
                <c:pt idx="230">
                  <c:v>45522</c:v>
                </c:pt>
                <c:pt idx="231">
                  <c:v>45523</c:v>
                </c:pt>
                <c:pt idx="232">
                  <c:v>45524</c:v>
                </c:pt>
                <c:pt idx="233">
                  <c:v>45525</c:v>
                </c:pt>
                <c:pt idx="234">
                  <c:v>45526</c:v>
                </c:pt>
                <c:pt idx="235">
                  <c:v>45527</c:v>
                </c:pt>
                <c:pt idx="236">
                  <c:v>45528</c:v>
                </c:pt>
                <c:pt idx="237">
                  <c:v>45529</c:v>
                </c:pt>
                <c:pt idx="238">
                  <c:v>45530</c:v>
                </c:pt>
                <c:pt idx="239">
                  <c:v>45531</c:v>
                </c:pt>
                <c:pt idx="240">
                  <c:v>45532</c:v>
                </c:pt>
                <c:pt idx="241">
                  <c:v>45533</c:v>
                </c:pt>
                <c:pt idx="242">
                  <c:v>45534</c:v>
                </c:pt>
                <c:pt idx="243">
                  <c:v>45535</c:v>
                </c:pt>
                <c:pt idx="244">
                  <c:v>45536</c:v>
                </c:pt>
                <c:pt idx="245">
                  <c:v>45537</c:v>
                </c:pt>
                <c:pt idx="246">
                  <c:v>45538</c:v>
                </c:pt>
                <c:pt idx="247">
                  <c:v>45539</c:v>
                </c:pt>
                <c:pt idx="248">
                  <c:v>45540</c:v>
                </c:pt>
                <c:pt idx="249">
                  <c:v>45541</c:v>
                </c:pt>
                <c:pt idx="250">
                  <c:v>45542</c:v>
                </c:pt>
                <c:pt idx="251">
                  <c:v>45543</c:v>
                </c:pt>
                <c:pt idx="252">
                  <c:v>45544</c:v>
                </c:pt>
                <c:pt idx="253">
                  <c:v>45545</c:v>
                </c:pt>
                <c:pt idx="254">
                  <c:v>45546</c:v>
                </c:pt>
                <c:pt idx="255">
                  <c:v>45547</c:v>
                </c:pt>
                <c:pt idx="256">
                  <c:v>45548</c:v>
                </c:pt>
                <c:pt idx="257">
                  <c:v>45549</c:v>
                </c:pt>
                <c:pt idx="258">
                  <c:v>45550</c:v>
                </c:pt>
                <c:pt idx="259">
                  <c:v>45551</c:v>
                </c:pt>
                <c:pt idx="260">
                  <c:v>45552</c:v>
                </c:pt>
                <c:pt idx="261">
                  <c:v>45553</c:v>
                </c:pt>
                <c:pt idx="262">
                  <c:v>45554</c:v>
                </c:pt>
                <c:pt idx="263">
                  <c:v>45555</c:v>
                </c:pt>
              </c:numCache>
            </c:numRef>
          </c:cat>
          <c:val>
            <c:numRef>
              <c:f>'[★2407assetperformance_Date(local).xlsx]ytd_flow'!$CX$6221:$CX$6484</c:f>
              <c:numCache>
                <c:formatCode>0.0</c:formatCode>
                <c:ptCount val="264"/>
                <c:pt idx="0" formatCode="General">
                  <c:v>0</c:v>
                </c:pt>
                <c:pt idx="1">
                  <c:v>-0.49727734031699811</c:v>
                </c:pt>
                <c:pt idx="2">
                  <c:v>-0.25190674504158039</c:v>
                </c:pt>
                <c:pt idx="3">
                  <c:v>-0.24859450698440355</c:v>
                </c:pt>
                <c:pt idx="4">
                  <c:v>8.9562917065961756E-2</c:v>
                </c:pt>
                <c:pt idx="5">
                  <c:v>8.9562917065961756E-2</c:v>
                </c:pt>
                <c:pt idx="6">
                  <c:v>8.9562917065961756E-2</c:v>
                </c:pt>
                <c:pt idx="7">
                  <c:v>-1.1155176144819734</c:v>
                </c:pt>
                <c:pt idx="8">
                  <c:v>-0.21330813088198397</c:v>
                </c:pt>
                <c:pt idx="9">
                  <c:v>-0.99782275551709176</c:v>
                </c:pt>
                <c:pt idx="10">
                  <c:v>-0.80465303202271343</c:v>
                </c:pt>
                <c:pt idx="11">
                  <c:v>-0.49158029085866417</c:v>
                </c:pt>
                <c:pt idx="12">
                  <c:v>-0.49158029085866417</c:v>
                </c:pt>
                <c:pt idx="13">
                  <c:v>-0.49158029085866417</c:v>
                </c:pt>
                <c:pt idx="14">
                  <c:v>-0.49158029085866417</c:v>
                </c:pt>
                <c:pt idx="15">
                  <c:v>-0.96721767586880958</c:v>
                </c:pt>
                <c:pt idx="16">
                  <c:v>-1.7574735131363326</c:v>
                </c:pt>
                <c:pt idx="17">
                  <c:v>-1.1758886734707374</c:v>
                </c:pt>
                <c:pt idx="18">
                  <c:v>-1.5688967597479007</c:v>
                </c:pt>
                <c:pt idx="19">
                  <c:v>-1.5688967597479007</c:v>
                </c:pt>
                <c:pt idx="20">
                  <c:v>-1.5688967597479007</c:v>
                </c:pt>
                <c:pt idx="21">
                  <c:v>-1.4232466115804669</c:v>
                </c:pt>
                <c:pt idx="22">
                  <c:v>-0.69150697998966848</c:v>
                </c:pt>
                <c:pt idx="23">
                  <c:v>0.22086003365234319</c:v>
                </c:pt>
                <c:pt idx="24">
                  <c:v>0.47303175773849659</c:v>
                </c:pt>
                <c:pt idx="25">
                  <c:v>0.5494782120980517</c:v>
                </c:pt>
                <c:pt idx="26">
                  <c:v>0.5494782120980517</c:v>
                </c:pt>
                <c:pt idx="27">
                  <c:v>0.5494782120980517</c:v>
                </c:pt>
                <c:pt idx="28">
                  <c:v>-0.29293433377642941</c:v>
                </c:pt>
                <c:pt idx="29">
                  <c:v>0.68651654131686257</c:v>
                </c:pt>
                <c:pt idx="30">
                  <c:v>0.39786603542771104</c:v>
                </c:pt>
                <c:pt idx="31">
                  <c:v>-0.57292885754284839</c:v>
                </c:pt>
                <c:pt idx="32">
                  <c:v>-1.4988098024581262</c:v>
                </c:pt>
                <c:pt idx="33">
                  <c:v>-1.4988098024581262</c:v>
                </c:pt>
                <c:pt idx="34">
                  <c:v>-1.4988098024581262</c:v>
                </c:pt>
                <c:pt idx="35">
                  <c:v>-1.6584596768138908</c:v>
                </c:pt>
                <c:pt idx="36">
                  <c:v>-1.4793338426819247</c:v>
                </c:pt>
                <c:pt idx="37">
                  <c:v>-1.4424134291379858</c:v>
                </c:pt>
                <c:pt idx="38">
                  <c:v>-1.0821302548656746</c:v>
                </c:pt>
                <c:pt idx="39">
                  <c:v>-1.1126470081657658</c:v>
                </c:pt>
                <c:pt idx="40">
                  <c:v>-1.1126470081657658</c:v>
                </c:pt>
                <c:pt idx="41">
                  <c:v>-1.1126470081657658</c:v>
                </c:pt>
                <c:pt idx="42">
                  <c:v>-1.3024161672547763</c:v>
                </c:pt>
                <c:pt idx="43">
                  <c:v>-1.7401173857167436</c:v>
                </c:pt>
                <c:pt idx="44">
                  <c:v>-2.6187878975237595</c:v>
                </c:pt>
                <c:pt idx="45">
                  <c:v>-2.3793351675771532</c:v>
                </c:pt>
                <c:pt idx="46">
                  <c:v>-1.722187137033913</c:v>
                </c:pt>
                <c:pt idx="47">
                  <c:v>-1.722187137033913</c:v>
                </c:pt>
                <c:pt idx="48">
                  <c:v>-1.722187137033913</c:v>
                </c:pt>
                <c:pt idx="49">
                  <c:v>-1.722187137033913</c:v>
                </c:pt>
                <c:pt idx="50">
                  <c:v>-2.092539515000027</c:v>
                </c:pt>
                <c:pt idx="51">
                  <c:v>-1.3433112664673388</c:v>
                </c:pt>
                <c:pt idx="52">
                  <c:v>-1.4697945970772821</c:v>
                </c:pt>
                <c:pt idx="53">
                  <c:v>-2.4877557599819795</c:v>
                </c:pt>
                <c:pt idx="54">
                  <c:v>-2.4877557599819795</c:v>
                </c:pt>
                <c:pt idx="55">
                  <c:v>-2.4877557599819795</c:v>
                </c:pt>
                <c:pt idx="56">
                  <c:v>-2.0457265504586246</c:v>
                </c:pt>
                <c:pt idx="57">
                  <c:v>-1.1493024426651601</c:v>
                </c:pt>
                <c:pt idx="58">
                  <c:v>-1.1378641805743825</c:v>
                </c:pt>
                <c:pt idx="59">
                  <c:v>-1.0789505063307843</c:v>
                </c:pt>
                <c:pt idx="60">
                  <c:v>-0.53578762812841774</c:v>
                </c:pt>
                <c:pt idx="61">
                  <c:v>-0.53578762812841774</c:v>
                </c:pt>
                <c:pt idx="62">
                  <c:v>-0.53578762812841774</c:v>
                </c:pt>
                <c:pt idx="63">
                  <c:v>-4.2617463002287082E-2</c:v>
                </c:pt>
                <c:pt idx="64">
                  <c:v>-0.39503959228557051</c:v>
                </c:pt>
                <c:pt idx="65">
                  <c:v>0.20288562179541714</c:v>
                </c:pt>
                <c:pt idx="66">
                  <c:v>0.6539682820083641</c:v>
                </c:pt>
                <c:pt idx="67">
                  <c:v>0.37357628967509982</c:v>
                </c:pt>
                <c:pt idx="68">
                  <c:v>0.37357628967509982</c:v>
                </c:pt>
                <c:pt idx="69">
                  <c:v>0.37357628967509982</c:v>
                </c:pt>
                <c:pt idx="70">
                  <c:v>0.71955059554041156</c:v>
                </c:pt>
                <c:pt idx="71">
                  <c:v>0.61673872624572823</c:v>
                </c:pt>
                <c:pt idx="72">
                  <c:v>1.4591954352943333</c:v>
                </c:pt>
                <c:pt idx="73">
                  <c:v>1.5628905680709124</c:v>
                </c:pt>
                <c:pt idx="74">
                  <c:v>1.6918470364302181</c:v>
                </c:pt>
                <c:pt idx="75">
                  <c:v>1.6918470364302181</c:v>
                </c:pt>
                <c:pt idx="76">
                  <c:v>1.6918470364302181</c:v>
                </c:pt>
                <c:pt idx="77">
                  <c:v>2.2379246841229161</c:v>
                </c:pt>
                <c:pt idx="78">
                  <c:v>2.1628472881602931</c:v>
                </c:pt>
                <c:pt idx="79">
                  <c:v>1.82751630725204</c:v>
                </c:pt>
                <c:pt idx="80">
                  <c:v>2.041796027964125</c:v>
                </c:pt>
                <c:pt idx="81">
                  <c:v>1.2980440130192932</c:v>
                </c:pt>
                <c:pt idx="82">
                  <c:v>1.2980440130192932</c:v>
                </c:pt>
                <c:pt idx="83">
                  <c:v>1.2980440130192932</c:v>
                </c:pt>
                <c:pt idx="84">
                  <c:v>1.9365110209200935</c:v>
                </c:pt>
                <c:pt idx="85">
                  <c:v>1.3306364355018871</c:v>
                </c:pt>
                <c:pt idx="86">
                  <c:v>0.96823342887300612</c:v>
                </c:pt>
                <c:pt idx="87">
                  <c:v>2.193496530982685</c:v>
                </c:pt>
                <c:pt idx="88">
                  <c:v>2.193496530982685</c:v>
                </c:pt>
                <c:pt idx="89">
                  <c:v>2.193496530982685</c:v>
                </c:pt>
                <c:pt idx="90">
                  <c:v>2.193496530982685</c:v>
                </c:pt>
                <c:pt idx="91">
                  <c:v>2.6797330777757651</c:v>
                </c:pt>
                <c:pt idx="92">
                  <c:v>3.5108398510817835</c:v>
                </c:pt>
                <c:pt idx="93">
                  <c:v>4.7706385553342585</c:v>
                </c:pt>
                <c:pt idx="94">
                  <c:v>5.1458488824508919</c:v>
                </c:pt>
                <c:pt idx="95">
                  <c:v>5.8158042334818703</c:v>
                </c:pt>
                <c:pt idx="96">
                  <c:v>5.8158042334818703</c:v>
                </c:pt>
                <c:pt idx="97">
                  <c:v>5.8158042334818703</c:v>
                </c:pt>
                <c:pt idx="98">
                  <c:v>5.8850962536379541</c:v>
                </c:pt>
                <c:pt idx="99">
                  <c:v>5.7831234846510853</c:v>
                </c:pt>
                <c:pt idx="100">
                  <c:v>5.8672984944773958</c:v>
                </c:pt>
                <c:pt idx="101">
                  <c:v>5.3459080611041827</c:v>
                </c:pt>
                <c:pt idx="102">
                  <c:v>5.9539908052271642</c:v>
                </c:pt>
                <c:pt idx="103">
                  <c:v>5.9539908052271642</c:v>
                </c:pt>
                <c:pt idx="104">
                  <c:v>5.9539908052271642</c:v>
                </c:pt>
                <c:pt idx="105">
                  <c:v>5.8848312745933669</c:v>
                </c:pt>
                <c:pt idx="106">
                  <c:v>5.9225466252710532</c:v>
                </c:pt>
                <c:pt idx="107">
                  <c:v>5.3102242164348752</c:v>
                </c:pt>
                <c:pt idx="108">
                  <c:v>5.191690257162179</c:v>
                </c:pt>
                <c:pt idx="109">
                  <c:v>6.1971532417977926</c:v>
                </c:pt>
                <c:pt idx="110">
                  <c:v>6.1971532417977926</c:v>
                </c:pt>
                <c:pt idx="111">
                  <c:v>6.1971532417977926</c:v>
                </c:pt>
                <c:pt idx="112">
                  <c:v>5.9632209086131382</c:v>
                </c:pt>
                <c:pt idx="113">
                  <c:v>6.153873331184073</c:v>
                </c:pt>
                <c:pt idx="114">
                  <c:v>5.8944146833721334</c:v>
                </c:pt>
                <c:pt idx="115">
                  <c:v>6.2546978576444303</c:v>
                </c:pt>
                <c:pt idx="116">
                  <c:v>6.1657973881898727</c:v>
                </c:pt>
                <c:pt idx="117">
                  <c:v>6.1657973881898727</c:v>
                </c:pt>
                <c:pt idx="118">
                  <c:v>6.1657973881898727</c:v>
                </c:pt>
                <c:pt idx="119">
                  <c:v>6.6852888050769934</c:v>
                </c:pt>
                <c:pt idx="120">
                  <c:v>4.9435373819187305</c:v>
                </c:pt>
                <c:pt idx="121">
                  <c:v>3.7802352130652537</c:v>
                </c:pt>
                <c:pt idx="122">
                  <c:v>4.1153895412770964</c:v>
                </c:pt>
                <c:pt idx="123">
                  <c:v>4.6442877142465875</c:v>
                </c:pt>
                <c:pt idx="124">
                  <c:v>4.6442877142465875</c:v>
                </c:pt>
                <c:pt idx="125">
                  <c:v>4.6442877142465875</c:v>
                </c:pt>
                <c:pt idx="126">
                  <c:v>5.9308934651751457</c:v>
                </c:pt>
                <c:pt idx="127">
                  <c:v>5.9508993830404791</c:v>
                </c:pt>
                <c:pt idx="128">
                  <c:v>5.4661643841666319</c:v>
                </c:pt>
                <c:pt idx="129">
                  <c:v>5.9020549124906694</c:v>
                </c:pt>
                <c:pt idx="130">
                  <c:v>6.2470134653517846</c:v>
                </c:pt>
                <c:pt idx="131">
                  <c:v>6.2470134653517846</c:v>
                </c:pt>
                <c:pt idx="132">
                  <c:v>6.2470134653517846</c:v>
                </c:pt>
                <c:pt idx="133">
                  <c:v>6.7949459663565079</c:v>
                </c:pt>
                <c:pt idx="134">
                  <c:v>6.6602924485388684</c:v>
                </c:pt>
                <c:pt idx="135">
                  <c:v>7.479607654361331</c:v>
                </c:pt>
                <c:pt idx="136">
                  <c:v>7.7075337958689971</c:v>
                </c:pt>
                <c:pt idx="137">
                  <c:v>9.4156770435404695</c:v>
                </c:pt>
                <c:pt idx="138">
                  <c:v>9.4156770435404695</c:v>
                </c:pt>
                <c:pt idx="139">
                  <c:v>9.4156770435404695</c:v>
                </c:pt>
                <c:pt idx="140">
                  <c:v>11.012352439794554</c:v>
                </c:pt>
                <c:pt idx="141">
                  <c:v>10.764111238202915</c:v>
                </c:pt>
                <c:pt idx="142">
                  <c:v>10.182658888059606</c:v>
                </c:pt>
                <c:pt idx="143">
                  <c:v>8.869378579977294</c:v>
                </c:pt>
                <c:pt idx="144">
                  <c:v>8.7852918964991886</c:v>
                </c:pt>
                <c:pt idx="145">
                  <c:v>8.7852918964991886</c:v>
                </c:pt>
                <c:pt idx="146">
                  <c:v>8.7852918964991886</c:v>
                </c:pt>
                <c:pt idx="147">
                  <c:v>8.7852918964991886</c:v>
                </c:pt>
                <c:pt idx="148">
                  <c:v>10.527882419965295</c:v>
                </c:pt>
                <c:pt idx="149">
                  <c:v>9.3658609831605872</c:v>
                </c:pt>
                <c:pt idx="150">
                  <c:v>7.8650638378681634</c:v>
                </c:pt>
                <c:pt idx="151">
                  <c:v>6.7858925156668874</c:v>
                </c:pt>
                <c:pt idx="152">
                  <c:v>6.7858925156668874</c:v>
                </c:pt>
                <c:pt idx="153">
                  <c:v>6.7858925156668874</c:v>
                </c:pt>
                <c:pt idx="154">
                  <c:v>6.5724960584367267</c:v>
                </c:pt>
                <c:pt idx="155">
                  <c:v>5.075673598812898</c:v>
                </c:pt>
                <c:pt idx="156">
                  <c:v>5.7046455242831087</c:v>
                </c:pt>
                <c:pt idx="157">
                  <c:v>7.3650483807572158</c:v>
                </c:pt>
                <c:pt idx="158">
                  <c:v>5.6775293353884138</c:v>
                </c:pt>
                <c:pt idx="159">
                  <c:v>5.6775293353884138</c:v>
                </c:pt>
                <c:pt idx="160">
                  <c:v>5.6775293353884138</c:v>
                </c:pt>
                <c:pt idx="161">
                  <c:v>6.3134348791916466</c:v>
                </c:pt>
                <c:pt idx="162">
                  <c:v>6.6615290174135424</c:v>
                </c:pt>
                <c:pt idx="163">
                  <c:v>7.3238883025000803</c:v>
                </c:pt>
                <c:pt idx="164">
                  <c:v>6.769640467599686</c:v>
                </c:pt>
                <c:pt idx="165">
                  <c:v>6.4308647591119694</c:v>
                </c:pt>
                <c:pt idx="166">
                  <c:v>6.4308647591119694</c:v>
                </c:pt>
                <c:pt idx="167">
                  <c:v>6.4308647591119694</c:v>
                </c:pt>
                <c:pt idx="168">
                  <c:v>5.9265654741137723</c:v>
                </c:pt>
                <c:pt idx="169">
                  <c:v>6.7966683301462325</c:v>
                </c:pt>
                <c:pt idx="170">
                  <c:v>6.7966683301462325</c:v>
                </c:pt>
                <c:pt idx="171">
                  <c:v>6.8475884698785165</c:v>
                </c:pt>
                <c:pt idx="172">
                  <c:v>5.7992430431960145</c:v>
                </c:pt>
                <c:pt idx="173">
                  <c:v>5.7992430431960145</c:v>
                </c:pt>
                <c:pt idx="174">
                  <c:v>5.7992430431960145</c:v>
                </c:pt>
                <c:pt idx="175">
                  <c:v>6.7157613952030033</c:v>
                </c:pt>
                <c:pt idx="176">
                  <c:v>5.5404910061696029</c:v>
                </c:pt>
                <c:pt idx="177">
                  <c:v>5.2180115089231833</c:v>
                </c:pt>
                <c:pt idx="178">
                  <c:v>5.4793691732212295</c:v>
                </c:pt>
                <c:pt idx="179">
                  <c:v>5.1435082342238019</c:v>
                </c:pt>
                <c:pt idx="180">
                  <c:v>5.1435082342238019</c:v>
                </c:pt>
                <c:pt idx="181">
                  <c:v>5.1435082342238019</c:v>
                </c:pt>
                <c:pt idx="182">
                  <c:v>5.5391219477726423</c:v>
                </c:pt>
                <c:pt idx="183">
                  <c:v>5.4610414559715252</c:v>
                </c:pt>
                <c:pt idx="184">
                  <c:v>6.4573185003952602</c:v>
                </c:pt>
                <c:pt idx="185">
                  <c:v>6.4573185003952602</c:v>
                </c:pt>
                <c:pt idx="186">
                  <c:v>6.8278916942318517</c:v>
                </c:pt>
                <c:pt idx="187">
                  <c:v>6.8278916942318517</c:v>
                </c:pt>
                <c:pt idx="188">
                  <c:v>6.8278916942318517</c:v>
                </c:pt>
                <c:pt idx="189">
                  <c:v>5.658406681004962</c:v>
                </c:pt>
                <c:pt idx="190">
                  <c:v>5.0021860771177273</c:v>
                </c:pt>
                <c:pt idx="191">
                  <c:v>4.7581403770651889</c:v>
                </c:pt>
                <c:pt idx="192">
                  <c:v>5.1066761470280397</c:v>
                </c:pt>
                <c:pt idx="193">
                  <c:v>5.1120198910936239</c:v>
                </c:pt>
                <c:pt idx="194">
                  <c:v>5.1120198910936239</c:v>
                </c:pt>
                <c:pt idx="195">
                  <c:v>5.1120198910936239</c:v>
                </c:pt>
                <c:pt idx="196">
                  <c:v>3.9599793316345284</c:v>
                </c:pt>
                <c:pt idx="197">
                  <c:v>3.9593168840230959</c:v>
                </c:pt>
                <c:pt idx="198">
                  <c:v>3.5805293398047269</c:v>
                </c:pt>
                <c:pt idx="199">
                  <c:v>3.3515432821187687</c:v>
                </c:pt>
                <c:pt idx="200">
                  <c:v>1.806053004641555</c:v>
                </c:pt>
                <c:pt idx="201">
                  <c:v>1.806053004641555</c:v>
                </c:pt>
                <c:pt idx="202">
                  <c:v>1.806053004641555</c:v>
                </c:pt>
                <c:pt idx="203">
                  <c:v>2.4784814934218957</c:v>
                </c:pt>
                <c:pt idx="204">
                  <c:v>1.8730927029187399</c:v>
                </c:pt>
                <c:pt idx="205">
                  <c:v>1.6827935857405976</c:v>
                </c:pt>
                <c:pt idx="206">
                  <c:v>1.1565893663909321</c:v>
                </c:pt>
                <c:pt idx="207">
                  <c:v>0.31757738492181886</c:v>
                </c:pt>
                <c:pt idx="208">
                  <c:v>0.31757738492181886</c:v>
                </c:pt>
                <c:pt idx="209">
                  <c:v>0.31757738492181886</c:v>
                </c:pt>
                <c:pt idx="210">
                  <c:v>-0.21812191685840787</c:v>
                </c:pt>
                <c:pt idx="211">
                  <c:v>-0.18588279976857791</c:v>
                </c:pt>
                <c:pt idx="212">
                  <c:v>0.89982467219884654</c:v>
                </c:pt>
                <c:pt idx="213">
                  <c:v>-3.0649242822377687E-2</c:v>
                </c:pt>
                <c:pt idx="214">
                  <c:v>-0.8682480027204349</c:v>
                </c:pt>
                <c:pt idx="215">
                  <c:v>-0.8682480027204349</c:v>
                </c:pt>
                <c:pt idx="216">
                  <c:v>-0.8682480027204349</c:v>
                </c:pt>
                <c:pt idx="217">
                  <c:v>-1.6895505513772235</c:v>
                </c:pt>
                <c:pt idx="218">
                  <c:v>-1.4154297297655205</c:v>
                </c:pt>
                <c:pt idx="219">
                  <c:v>-0.74096973497678675</c:v>
                </c:pt>
                <c:pt idx="220">
                  <c:v>-0.24528226892722671</c:v>
                </c:pt>
                <c:pt idx="221">
                  <c:v>4.9992713076278505E-2</c:v>
                </c:pt>
                <c:pt idx="222">
                  <c:v>4.9992713076278505E-2</c:v>
                </c:pt>
                <c:pt idx="223">
                  <c:v>4.9992713076278505E-2</c:v>
                </c:pt>
                <c:pt idx="224">
                  <c:v>1.2628901264391601</c:v>
                </c:pt>
                <c:pt idx="225">
                  <c:v>0.12158121828534263</c:v>
                </c:pt>
                <c:pt idx="226">
                  <c:v>-5.7412126324436485E-3</c:v>
                </c:pt>
                <c:pt idx="227">
                  <c:v>0.75647100908437892</c:v>
                </c:pt>
                <c:pt idx="228">
                  <c:v>0.3566617939964658</c:v>
                </c:pt>
                <c:pt idx="229">
                  <c:v>0.3566617939964658</c:v>
                </c:pt>
                <c:pt idx="230">
                  <c:v>0.3566617939964658</c:v>
                </c:pt>
                <c:pt idx="231">
                  <c:v>0.9677034707838601</c:v>
                </c:pt>
                <c:pt idx="232">
                  <c:v>0.93833496001025196</c:v>
                </c:pt>
                <c:pt idx="233">
                  <c:v>0.68673735718734008</c:v>
                </c:pt>
                <c:pt idx="234">
                  <c:v>-5.0257692120851516E-2</c:v>
                </c:pt>
                <c:pt idx="235">
                  <c:v>1.2392186651239143</c:v>
                </c:pt>
                <c:pt idx="236">
                  <c:v>1.2392186651239143</c:v>
                </c:pt>
                <c:pt idx="237">
                  <c:v>1.2392186651239143</c:v>
                </c:pt>
                <c:pt idx="238">
                  <c:v>2.0567673439825427</c:v>
                </c:pt>
                <c:pt idx="239">
                  <c:v>2.0401619905225914</c:v>
                </c:pt>
                <c:pt idx="240">
                  <c:v>1.1345961056913154</c:v>
                </c:pt>
                <c:pt idx="241">
                  <c:v>1.8986190175460393</c:v>
                </c:pt>
                <c:pt idx="242">
                  <c:v>0.9489782849672963</c:v>
                </c:pt>
                <c:pt idx="243">
                  <c:v>0.9489782849672963</c:v>
                </c:pt>
                <c:pt idx="244">
                  <c:v>0.9489782849672963</c:v>
                </c:pt>
                <c:pt idx="245">
                  <c:v>0.9489782849672963</c:v>
                </c:pt>
                <c:pt idx="246">
                  <c:v>7.9670366068555154E-2</c:v>
                </c:pt>
                <c:pt idx="247">
                  <c:v>-0.25760379449990012</c:v>
                </c:pt>
                <c:pt idx="248">
                  <c:v>5.4762335878592694E-2</c:v>
                </c:pt>
                <c:pt idx="249">
                  <c:v>-1.4466089306770584</c:v>
                </c:pt>
                <c:pt idx="250">
                  <c:v>-1.4466089306770584</c:v>
                </c:pt>
                <c:pt idx="251">
                  <c:v>-1.4466089306770584</c:v>
                </c:pt>
                <c:pt idx="252">
                  <c:v>-0.87164856712580274</c:v>
                </c:pt>
                <c:pt idx="253">
                  <c:v>-1.7966462485591705</c:v>
                </c:pt>
                <c:pt idx="254">
                  <c:v>-0.9086131438438656</c:v>
                </c:pt>
                <c:pt idx="255">
                  <c:v>0.67971541250612688</c:v>
                </c:pt>
                <c:pt idx="256">
                  <c:v>1.2476979945502649</c:v>
                </c:pt>
                <c:pt idx="257">
                  <c:v>1.2476979945502649</c:v>
                </c:pt>
                <c:pt idx="258">
                  <c:v>1.2476979945502649</c:v>
                </c:pt>
                <c:pt idx="259">
                  <c:v>1.8789664050734842</c:v>
                </c:pt>
                <c:pt idx="260">
                  <c:v>2.1869603812165082</c:v>
                </c:pt>
                <c:pt idx="261">
                  <c:v>2.3031095290880756</c:v>
                </c:pt>
                <c:pt idx="262">
                  <c:v>3.0921729606550201</c:v>
                </c:pt>
                <c:pt idx="263">
                  <c:v>3.4192012648333048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3BD-4A28-9FD9-9064496DA6F8}"/>
            </c:ext>
          </c:extLst>
        </c:ser>
        <c:ser>
          <c:idx val="2"/>
          <c:order val="2"/>
          <c:tx>
            <c:strRef>
              <c:f>'[★2407assetperformance_Date(local).xlsx]ytd_flow'!$CY$2</c:f>
              <c:strCache>
                <c:ptCount val="1"/>
                <c:pt idx="0">
                  <c:v>Gold</c:v>
                </c:pt>
              </c:strCache>
            </c:strRef>
          </c:tx>
          <c:spPr>
            <a:ln w="19050" cap="rnd">
              <a:solidFill>
                <a:srgbClr val="0046DE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26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3BD-4A28-9FD9-9064496DA6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 panose="020B0600000101010101" pitchFamily="34" charset="-127"/>
                    <a:ea typeface="삼성긴고딕OTF Light" panose="020B0600000101010101" pitchFamily="34" charset="-127"/>
                    <a:cs typeface="삼성긴고딕OTF Light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'[★2407assetperformance_Date(local).xlsx]ytd_flow'!$C$6221:$C$6484</c:f>
              <c:numCache>
                <c:formatCode>m/d/yyyy</c:formatCode>
                <c:ptCount val="264"/>
                <c:pt idx="0">
                  <c:v>45292</c:v>
                </c:pt>
                <c:pt idx="1">
                  <c:v>45293</c:v>
                </c:pt>
                <c:pt idx="2">
                  <c:v>45294</c:v>
                </c:pt>
                <c:pt idx="3">
                  <c:v>45295</c:v>
                </c:pt>
                <c:pt idx="4">
                  <c:v>45296</c:v>
                </c:pt>
                <c:pt idx="5">
                  <c:v>45297</c:v>
                </c:pt>
                <c:pt idx="6">
                  <c:v>45298</c:v>
                </c:pt>
                <c:pt idx="7">
                  <c:v>45299</c:v>
                </c:pt>
                <c:pt idx="8">
                  <c:v>45300</c:v>
                </c:pt>
                <c:pt idx="9">
                  <c:v>45301</c:v>
                </c:pt>
                <c:pt idx="10">
                  <c:v>45302</c:v>
                </c:pt>
                <c:pt idx="11">
                  <c:v>45303</c:v>
                </c:pt>
                <c:pt idx="12">
                  <c:v>45304</c:v>
                </c:pt>
                <c:pt idx="13">
                  <c:v>45305</c:v>
                </c:pt>
                <c:pt idx="14">
                  <c:v>45306</c:v>
                </c:pt>
                <c:pt idx="15">
                  <c:v>45307</c:v>
                </c:pt>
                <c:pt idx="16">
                  <c:v>45308</c:v>
                </c:pt>
                <c:pt idx="17">
                  <c:v>45309</c:v>
                </c:pt>
                <c:pt idx="18">
                  <c:v>45310</c:v>
                </c:pt>
                <c:pt idx="19">
                  <c:v>45311</c:v>
                </c:pt>
                <c:pt idx="20">
                  <c:v>45312</c:v>
                </c:pt>
                <c:pt idx="21">
                  <c:v>45313</c:v>
                </c:pt>
                <c:pt idx="22">
                  <c:v>45314</c:v>
                </c:pt>
                <c:pt idx="23">
                  <c:v>45315</c:v>
                </c:pt>
                <c:pt idx="24">
                  <c:v>45316</c:v>
                </c:pt>
                <c:pt idx="25">
                  <c:v>45317</c:v>
                </c:pt>
                <c:pt idx="26">
                  <c:v>45318</c:v>
                </c:pt>
                <c:pt idx="27">
                  <c:v>45319</c:v>
                </c:pt>
                <c:pt idx="28">
                  <c:v>45320</c:v>
                </c:pt>
                <c:pt idx="29">
                  <c:v>45321</c:v>
                </c:pt>
                <c:pt idx="30">
                  <c:v>45322</c:v>
                </c:pt>
                <c:pt idx="31">
                  <c:v>45323</c:v>
                </c:pt>
                <c:pt idx="32">
                  <c:v>45324</c:v>
                </c:pt>
                <c:pt idx="33">
                  <c:v>45325</c:v>
                </c:pt>
                <c:pt idx="34">
                  <c:v>45326</c:v>
                </c:pt>
                <c:pt idx="35">
                  <c:v>45327</c:v>
                </c:pt>
                <c:pt idx="36">
                  <c:v>45328</c:v>
                </c:pt>
                <c:pt idx="37">
                  <c:v>45329</c:v>
                </c:pt>
                <c:pt idx="38">
                  <c:v>45330</c:v>
                </c:pt>
                <c:pt idx="39">
                  <c:v>45331</c:v>
                </c:pt>
                <c:pt idx="40">
                  <c:v>45332</c:v>
                </c:pt>
                <c:pt idx="41">
                  <c:v>45333</c:v>
                </c:pt>
                <c:pt idx="42">
                  <c:v>45334</c:v>
                </c:pt>
                <c:pt idx="43">
                  <c:v>45335</c:v>
                </c:pt>
                <c:pt idx="44">
                  <c:v>45336</c:v>
                </c:pt>
                <c:pt idx="45">
                  <c:v>45337</c:v>
                </c:pt>
                <c:pt idx="46">
                  <c:v>45338</c:v>
                </c:pt>
                <c:pt idx="47">
                  <c:v>45339</c:v>
                </c:pt>
                <c:pt idx="48">
                  <c:v>45340</c:v>
                </c:pt>
                <c:pt idx="49">
                  <c:v>45341</c:v>
                </c:pt>
                <c:pt idx="50">
                  <c:v>45342</c:v>
                </c:pt>
                <c:pt idx="51">
                  <c:v>45343</c:v>
                </c:pt>
                <c:pt idx="52">
                  <c:v>45344</c:v>
                </c:pt>
                <c:pt idx="53">
                  <c:v>45345</c:v>
                </c:pt>
                <c:pt idx="54">
                  <c:v>45346</c:v>
                </c:pt>
                <c:pt idx="55">
                  <c:v>45347</c:v>
                </c:pt>
                <c:pt idx="56">
                  <c:v>45348</c:v>
                </c:pt>
                <c:pt idx="57">
                  <c:v>45349</c:v>
                </c:pt>
                <c:pt idx="58">
                  <c:v>45350</c:v>
                </c:pt>
                <c:pt idx="59">
                  <c:v>45351</c:v>
                </c:pt>
                <c:pt idx="60">
                  <c:v>45352</c:v>
                </c:pt>
                <c:pt idx="61">
                  <c:v>45353</c:v>
                </c:pt>
                <c:pt idx="62">
                  <c:v>45354</c:v>
                </c:pt>
                <c:pt idx="63">
                  <c:v>45355</c:v>
                </c:pt>
                <c:pt idx="64">
                  <c:v>45356</c:v>
                </c:pt>
                <c:pt idx="65">
                  <c:v>45357</c:v>
                </c:pt>
                <c:pt idx="66">
                  <c:v>45358</c:v>
                </c:pt>
                <c:pt idx="67">
                  <c:v>45359</c:v>
                </c:pt>
                <c:pt idx="68">
                  <c:v>45360</c:v>
                </c:pt>
                <c:pt idx="69">
                  <c:v>45361</c:v>
                </c:pt>
                <c:pt idx="70">
                  <c:v>45362</c:v>
                </c:pt>
                <c:pt idx="71">
                  <c:v>45363</c:v>
                </c:pt>
                <c:pt idx="72">
                  <c:v>45364</c:v>
                </c:pt>
                <c:pt idx="73">
                  <c:v>45365</c:v>
                </c:pt>
                <c:pt idx="74">
                  <c:v>45366</c:v>
                </c:pt>
                <c:pt idx="75">
                  <c:v>45367</c:v>
                </c:pt>
                <c:pt idx="76">
                  <c:v>45368</c:v>
                </c:pt>
                <c:pt idx="77">
                  <c:v>45369</c:v>
                </c:pt>
                <c:pt idx="78">
                  <c:v>45370</c:v>
                </c:pt>
                <c:pt idx="79">
                  <c:v>45371</c:v>
                </c:pt>
                <c:pt idx="80">
                  <c:v>45372</c:v>
                </c:pt>
                <c:pt idx="81">
                  <c:v>45373</c:v>
                </c:pt>
                <c:pt idx="82">
                  <c:v>45374</c:v>
                </c:pt>
                <c:pt idx="83">
                  <c:v>45375</c:v>
                </c:pt>
                <c:pt idx="84">
                  <c:v>45376</c:v>
                </c:pt>
                <c:pt idx="85">
                  <c:v>45377</c:v>
                </c:pt>
                <c:pt idx="86">
                  <c:v>45378</c:v>
                </c:pt>
                <c:pt idx="87">
                  <c:v>45379</c:v>
                </c:pt>
                <c:pt idx="88">
                  <c:v>45380</c:v>
                </c:pt>
                <c:pt idx="89">
                  <c:v>45381</c:v>
                </c:pt>
                <c:pt idx="90">
                  <c:v>45382</c:v>
                </c:pt>
                <c:pt idx="91">
                  <c:v>45383</c:v>
                </c:pt>
                <c:pt idx="92">
                  <c:v>45384</c:v>
                </c:pt>
                <c:pt idx="93">
                  <c:v>45385</c:v>
                </c:pt>
                <c:pt idx="94">
                  <c:v>45386</c:v>
                </c:pt>
                <c:pt idx="95">
                  <c:v>45387</c:v>
                </c:pt>
                <c:pt idx="96">
                  <c:v>45388</c:v>
                </c:pt>
                <c:pt idx="97">
                  <c:v>45389</c:v>
                </c:pt>
                <c:pt idx="98">
                  <c:v>45390</c:v>
                </c:pt>
                <c:pt idx="99">
                  <c:v>45391</c:v>
                </c:pt>
                <c:pt idx="100">
                  <c:v>45392</c:v>
                </c:pt>
                <c:pt idx="101">
                  <c:v>45393</c:v>
                </c:pt>
                <c:pt idx="102">
                  <c:v>45394</c:v>
                </c:pt>
                <c:pt idx="103">
                  <c:v>45395</c:v>
                </c:pt>
                <c:pt idx="104">
                  <c:v>45396</c:v>
                </c:pt>
                <c:pt idx="105">
                  <c:v>45397</c:v>
                </c:pt>
                <c:pt idx="106">
                  <c:v>45398</c:v>
                </c:pt>
                <c:pt idx="107">
                  <c:v>45399</c:v>
                </c:pt>
                <c:pt idx="108">
                  <c:v>45400</c:v>
                </c:pt>
                <c:pt idx="109">
                  <c:v>45401</c:v>
                </c:pt>
                <c:pt idx="110">
                  <c:v>45402</c:v>
                </c:pt>
                <c:pt idx="111">
                  <c:v>45403</c:v>
                </c:pt>
                <c:pt idx="112">
                  <c:v>45404</c:v>
                </c:pt>
                <c:pt idx="113">
                  <c:v>45405</c:v>
                </c:pt>
                <c:pt idx="114">
                  <c:v>45406</c:v>
                </c:pt>
                <c:pt idx="115">
                  <c:v>45407</c:v>
                </c:pt>
                <c:pt idx="116">
                  <c:v>45408</c:v>
                </c:pt>
                <c:pt idx="117">
                  <c:v>45409</c:v>
                </c:pt>
                <c:pt idx="118">
                  <c:v>45410</c:v>
                </c:pt>
                <c:pt idx="119">
                  <c:v>45411</c:v>
                </c:pt>
                <c:pt idx="120">
                  <c:v>45412</c:v>
                </c:pt>
                <c:pt idx="121">
                  <c:v>45413</c:v>
                </c:pt>
                <c:pt idx="122">
                  <c:v>45414</c:v>
                </c:pt>
                <c:pt idx="123">
                  <c:v>45415</c:v>
                </c:pt>
                <c:pt idx="124">
                  <c:v>45416</c:v>
                </c:pt>
                <c:pt idx="125">
                  <c:v>45417</c:v>
                </c:pt>
                <c:pt idx="126">
                  <c:v>45418</c:v>
                </c:pt>
                <c:pt idx="127">
                  <c:v>45419</c:v>
                </c:pt>
                <c:pt idx="128">
                  <c:v>45420</c:v>
                </c:pt>
                <c:pt idx="129">
                  <c:v>45421</c:v>
                </c:pt>
                <c:pt idx="130">
                  <c:v>45422</c:v>
                </c:pt>
                <c:pt idx="131">
                  <c:v>45423</c:v>
                </c:pt>
                <c:pt idx="132">
                  <c:v>45424</c:v>
                </c:pt>
                <c:pt idx="133">
                  <c:v>45425</c:v>
                </c:pt>
                <c:pt idx="134">
                  <c:v>45426</c:v>
                </c:pt>
                <c:pt idx="135">
                  <c:v>45427</c:v>
                </c:pt>
                <c:pt idx="136">
                  <c:v>45428</c:v>
                </c:pt>
                <c:pt idx="137">
                  <c:v>45429</c:v>
                </c:pt>
                <c:pt idx="138">
                  <c:v>45430</c:v>
                </c:pt>
                <c:pt idx="139">
                  <c:v>45431</c:v>
                </c:pt>
                <c:pt idx="140">
                  <c:v>45432</c:v>
                </c:pt>
                <c:pt idx="141">
                  <c:v>45433</c:v>
                </c:pt>
                <c:pt idx="142">
                  <c:v>45434</c:v>
                </c:pt>
                <c:pt idx="143">
                  <c:v>45435</c:v>
                </c:pt>
                <c:pt idx="144">
                  <c:v>45436</c:v>
                </c:pt>
                <c:pt idx="145">
                  <c:v>45437</c:v>
                </c:pt>
                <c:pt idx="146">
                  <c:v>45438</c:v>
                </c:pt>
                <c:pt idx="147">
                  <c:v>45439</c:v>
                </c:pt>
                <c:pt idx="148">
                  <c:v>45440</c:v>
                </c:pt>
                <c:pt idx="149">
                  <c:v>45441</c:v>
                </c:pt>
                <c:pt idx="150">
                  <c:v>45442</c:v>
                </c:pt>
                <c:pt idx="151">
                  <c:v>45443</c:v>
                </c:pt>
                <c:pt idx="152">
                  <c:v>45444</c:v>
                </c:pt>
                <c:pt idx="153">
                  <c:v>45445</c:v>
                </c:pt>
                <c:pt idx="154">
                  <c:v>45446</c:v>
                </c:pt>
                <c:pt idx="155">
                  <c:v>45447</c:v>
                </c:pt>
                <c:pt idx="156">
                  <c:v>45448</c:v>
                </c:pt>
                <c:pt idx="157">
                  <c:v>45449</c:v>
                </c:pt>
                <c:pt idx="158">
                  <c:v>45450</c:v>
                </c:pt>
                <c:pt idx="159">
                  <c:v>45451</c:v>
                </c:pt>
                <c:pt idx="160">
                  <c:v>45452</c:v>
                </c:pt>
                <c:pt idx="161">
                  <c:v>45453</c:v>
                </c:pt>
                <c:pt idx="162">
                  <c:v>45454</c:v>
                </c:pt>
                <c:pt idx="163">
                  <c:v>45455</c:v>
                </c:pt>
                <c:pt idx="164">
                  <c:v>45456</c:v>
                </c:pt>
                <c:pt idx="165">
                  <c:v>45457</c:v>
                </c:pt>
                <c:pt idx="166">
                  <c:v>45458</c:v>
                </c:pt>
                <c:pt idx="167">
                  <c:v>45459</c:v>
                </c:pt>
                <c:pt idx="168">
                  <c:v>45460</c:v>
                </c:pt>
                <c:pt idx="169">
                  <c:v>45461</c:v>
                </c:pt>
                <c:pt idx="170">
                  <c:v>45462</c:v>
                </c:pt>
                <c:pt idx="171">
                  <c:v>45463</c:v>
                </c:pt>
                <c:pt idx="172">
                  <c:v>45464</c:v>
                </c:pt>
                <c:pt idx="173">
                  <c:v>45465</c:v>
                </c:pt>
                <c:pt idx="174">
                  <c:v>45466</c:v>
                </c:pt>
                <c:pt idx="175">
                  <c:v>45467</c:v>
                </c:pt>
                <c:pt idx="176">
                  <c:v>45468</c:v>
                </c:pt>
                <c:pt idx="177">
                  <c:v>45469</c:v>
                </c:pt>
                <c:pt idx="178">
                  <c:v>45470</c:v>
                </c:pt>
                <c:pt idx="179">
                  <c:v>45471</c:v>
                </c:pt>
                <c:pt idx="180">
                  <c:v>45472</c:v>
                </c:pt>
                <c:pt idx="181">
                  <c:v>45473</c:v>
                </c:pt>
                <c:pt idx="182">
                  <c:v>45474</c:v>
                </c:pt>
                <c:pt idx="183">
                  <c:v>45475</c:v>
                </c:pt>
                <c:pt idx="184">
                  <c:v>45476</c:v>
                </c:pt>
                <c:pt idx="185">
                  <c:v>45477</c:v>
                </c:pt>
                <c:pt idx="186">
                  <c:v>45478</c:v>
                </c:pt>
                <c:pt idx="187">
                  <c:v>45479</c:v>
                </c:pt>
                <c:pt idx="188">
                  <c:v>45480</c:v>
                </c:pt>
                <c:pt idx="189">
                  <c:v>45481</c:v>
                </c:pt>
                <c:pt idx="190">
                  <c:v>45482</c:v>
                </c:pt>
                <c:pt idx="191">
                  <c:v>45483</c:v>
                </c:pt>
                <c:pt idx="192">
                  <c:v>45484</c:v>
                </c:pt>
                <c:pt idx="193">
                  <c:v>45485</c:v>
                </c:pt>
                <c:pt idx="194">
                  <c:v>45486</c:v>
                </c:pt>
                <c:pt idx="195">
                  <c:v>45487</c:v>
                </c:pt>
                <c:pt idx="196">
                  <c:v>45488</c:v>
                </c:pt>
                <c:pt idx="197">
                  <c:v>45489</c:v>
                </c:pt>
                <c:pt idx="198">
                  <c:v>45490</c:v>
                </c:pt>
                <c:pt idx="199">
                  <c:v>45491</c:v>
                </c:pt>
                <c:pt idx="200">
                  <c:v>45492</c:v>
                </c:pt>
                <c:pt idx="201">
                  <c:v>45493</c:v>
                </c:pt>
                <c:pt idx="202">
                  <c:v>45494</c:v>
                </c:pt>
                <c:pt idx="203">
                  <c:v>45495</c:v>
                </c:pt>
                <c:pt idx="204">
                  <c:v>45496</c:v>
                </c:pt>
                <c:pt idx="205">
                  <c:v>45497</c:v>
                </c:pt>
                <c:pt idx="206">
                  <c:v>45498</c:v>
                </c:pt>
                <c:pt idx="207">
                  <c:v>45499</c:v>
                </c:pt>
                <c:pt idx="208">
                  <c:v>45500</c:v>
                </c:pt>
                <c:pt idx="209">
                  <c:v>45501</c:v>
                </c:pt>
                <c:pt idx="210">
                  <c:v>45502</c:v>
                </c:pt>
                <c:pt idx="211">
                  <c:v>45503</c:v>
                </c:pt>
                <c:pt idx="212">
                  <c:v>45504</c:v>
                </c:pt>
                <c:pt idx="213">
                  <c:v>45505</c:v>
                </c:pt>
                <c:pt idx="214">
                  <c:v>45506</c:v>
                </c:pt>
                <c:pt idx="215">
                  <c:v>45507</c:v>
                </c:pt>
                <c:pt idx="216">
                  <c:v>45508</c:v>
                </c:pt>
                <c:pt idx="217">
                  <c:v>45509</c:v>
                </c:pt>
                <c:pt idx="218">
                  <c:v>45510</c:v>
                </c:pt>
                <c:pt idx="219">
                  <c:v>45511</c:v>
                </c:pt>
                <c:pt idx="220">
                  <c:v>45512</c:v>
                </c:pt>
                <c:pt idx="221">
                  <c:v>45513</c:v>
                </c:pt>
                <c:pt idx="222">
                  <c:v>45514</c:v>
                </c:pt>
                <c:pt idx="223">
                  <c:v>45515</c:v>
                </c:pt>
                <c:pt idx="224">
                  <c:v>45516</c:v>
                </c:pt>
                <c:pt idx="225">
                  <c:v>45517</c:v>
                </c:pt>
                <c:pt idx="226">
                  <c:v>45518</c:v>
                </c:pt>
                <c:pt idx="227">
                  <c:v>45519</c:v>
                </c:pt>
                <c:pt idx="228">
                  <c:v>45520</c:v>
                </c:pt>
                <c:pt idx="229">
                  <c:v>45521</c:v>
                </c:pt>
                <c:pt idx="230">
                  <c:v>45522</c:v>
                </c:pt>
                <c:pt idx="231">
                  <c:v>45523</c:v>
                </c:pt>
                <c:pt idx="232">
                  <c:v>45524</c:v>
                </c:pt>
                <c:pt idx="233">
                  <c:v>45525</c:v>
                </c:pt>
                <c:pt idx="234">
                  <c:v>45526</c:v>
                </c:pt>
                <c:pt idx="235">
                  <c:v>45527</c:v>
                </c:pt>
                <c:pt idx="236">
                  <c:v>45528</c:v>
                </c:pt>
                <c:pt idx="237">
                  <c:v>45529</c:v>
                </c:pt>
                <c:pt idx="238">
                  <c:v>45530</c:v>
                </c:pt>
                <c:pt idx="239">
                  <c:v>45531</c:v>
                </c:pt>
                <c:pt idx="240">
                  <c:v>45532</c:v>
                </c:pt>
                <c:pt idx="241">
                  <c:v>45533</c:v>
                </c:pt>
                <c:pt idx="242">
                  <c:v>45534</c:v>
                </c:pt>
                <c:pt idx="243">
                  <c:v>45535</c:v>
                </c:pt>
                <c:pt idx="244">
                  <c:v>45536</c:v>
                </c:pt>
                <c:pt idx="245">
                  <c:v>45537</c:v>
                </c:pt>
                <c:pt idx="246">
                  <c:v>45538</c:v>
                </c:pt>
                <c:pt idx="247">
                  <c:v>45539</c:v>
                </c:pt>
                <c:pt idx="248">
                  <c:v>45540</c:v>
                </c:pt>
                <c:pt idx="249">
                  <c:v>45541</c:v>
                </c:pt>
                <c:pt idx="250">
                  <c:v>45542</c:v>
                </c:pt>
                <c:pt idx="251">
                  <c:v>45543</c:v>
                </c:pt>
                <c:pt idx="252">
                  <c:v>45544</c:v>
                </c:pt>
                <c:pt idx="253">
                  <c:v>45545</c:v>
                </c:pt>
                <c:pt idx="254">
                  <c:v>45546</c:v>
                </c:pt>
                <c:pt idx="255">
                  <c:v>45547</c:v>
                </c:pt>
                <c:pt idx="256">
                  <c:v>45548</c:v>
                </c:pt>
                <c:pt idx="257">
                  <c:v>45549</c:v>
                </c:pt>
                <c:pt idx="258">
                  <c:v>45550</c:v>
                </c:pt>
                <c:pt idx="259">
                  <c:v>45551</c:v>
                </c:pt>
                <c:pt idx="260">
                  <c:v>45552</c:v>
                </c:pt>
                <c:pt idx="261">
                  <c:v>45553</c:v>
                </c:pt>
                <c:pt idx="262">
                  <c:v>45554</c:v>
                </c:pt>
                <c:pt idx="263">
                  <c:v>45555</c:v>
                </c:pt>
              </c:numCache>
            </c:numRef>
          </c:cat>
          <c:val>
            <c:numRef>
              <c:f>'[★2407assetperformance_Date(local).xlsx]ytd_flow'!$CY$6221:$CY$6484</c:f>
              <c:numCache>
                <c:formatCode>0.0</c:formatCode>
                <c:ptCount val="264"/>
                <c:pt idx="0" formatCode="General">
                  <c:v>0</c:v>
                </c:pt>
                <c:pt idx="1">
                  <c:v>-0.1948637408021483</c:v>
                </c:pt>
                <c:pt idx="2">
                  <c:v>-1.0416969626462702</c:v>
                </c:pt>
                <c:pt idx="3">
                  <c:v>-0.93699405714063744</c:v>
                </c:pt>
                <c:pt idx="4">
                  <c:v>-0.8497416358859482</c:v>
                </c:pt>
                <c:pt idx="5">
                  <c:v>-0.8497416358859482</c:v>
                </c:pt>
                <c:pt idx="6">
                  <c:v>-0.8497416358859482</c:v>
                </c:pt>
                <c:pt idx="7">
                  <c:v>-1.6922122366673449</c:v>
                </c:pt>
                <c:pt idx="8">
                  <c:v>-1.5889635381826253</c:v>
                </c:pt>
                <c:pt idx="9">
                  <c:v>-1.8696254932185354</c:v>
                </c:pt>
                <c:pt idx="10">
                  <c:v>-1.6514944400818194</c:v>
                </c:pt>
                <c:pt idx="11">
                  <c:v>-0.67475205770294622</c:v>
                </c:pt>
                <c:pt idx="12">
                  <c:v>-0.67475205770294622</c:v>
                </c:pt>
                <c:pt idx="13">
                  <c:v>-0.67475205770294622</c:v>
                </c:pt>
                <c:pt idx="14">
                  <c:v>-0.31168503814869553</c:v>
                </c:pt>
                <c:pt idx="15">
                  <c:v>-1.6742770167427636</c:v>
                </c:pt>
                <c:pt idx="16">
                  <c:v>-2.7499054765436455</c:v>
                </c:pt>
                <c:pt idx="17">
                  <c:v>-1.9214922102977283</c:v>
                </c:pt>
                <c:pt idx="18">
                  <c:v>-1.6233797710108746</c:v>
                </c:pt>
                <c:pt idx="19">
                  <c:v>-1.6233797710108746</c:v>
                </c:pt>
                <c:pt idx="20">
                  <c:v>-1.6233797710108746</c:v>
                </c:pt>
                <c:pt idx="21">
                  <c:v>-2.0009888607742283</c:v>
                </c:pt>
                <c:pt idx="22">
                  <c:v>-1.6335592201572524</c:v>
                </c:pt>
                <c:pt idx="23">
                  <c:v>-2.3795674218848433</c:v>
                </c:pt>
                <c:pt idx="24">
                  <c:v>-2.042676128707015</c:v>
                </c:pt>
                <c:pt idx="25">
                  <c:v>-2.155134804990837</c:v>
                </c:pt>
                <c:pt idx="26">
                  <c:v>-2.155134804990837</c:v>
                </c:pt>
                <c:pt idx="27">
                  <c:v>-2.155134804990837</c:v>
                </c:pt>
                <c:pt idx="28">
                  <c:v>-1.4420886290705681</c:v>
                </c:pt>
                <c:pt idx="29">
                  <c:v>-1.258858544435725</c:v>
                </c:pt>
                <c:pt idx="30">
                  <c:v>-1.1371898903528006</c:v>
                </c:pt>
                <c:pt idx="31">
                  <c:v>-0.38730380323610802</c:v>
                </c:pt>
                <c:pt idx="32">
                  <c:v>-1.1255562341854954</c:v>
                </c:pt>
                <c:pt idx="33">
                  <c:v>-1.1255562341854954</c:v>
                </c:pt>
                <c:pt idx="34">
                  <c:v>-1.1255562341854954</c:v>
                </c:pt>
                <c:pt idx="35">
                  <c:v>-1.8356939960639522</c:v>
                </c:pt>
                <c:pt idx="36">
                  <c:v>-1.3010305480421493</c:v>
                </c:pt>
                <c:pt idx="37">
                  <c:v>-1.3388399305858627</c:v>
                </c:pt>
                <c:pt idx="38">
                  <c:v>-1.3795577271713739</c:v>
                </c:pt>
                <c:pt idx="39">
                  <c:v>-1.8768965283231012</c:v>
                </c:pt>
                <c:pt idx="40">
                  <c:v>-1.8768965283231012</c:v>
                </c:pt>
                <c:pt idx="41">
                  <c:v>-1.8768965283231012</c:v>
                </c:pt>
                <c:pt idx="42">
                  <c:v>-2.0809702469243518</c:v>
                </c:pt>
                <c:pt idx="43">
                  <c:v>-3.3849092090083275</c:v>
                </c:pt>
                <c:pt idx="44">
                  <c:v>-3.4246575342465775</c:v>
                </c:pt>
                <c:pt idx="45">
                  <c:v>-2.8395815761665233</c:v>
                </c:pt>
                <c:pt idx="46">
                  <c:v>-2.3941094920939605</c:v>
                </c:pt>
                <c:pt idx="47">
                  <c:v>-2.3941094920939605</c:v>
                </c:pt>
                <c:pt idx="48">
                  <c:v>-2.3941094920939605</c:v>
                </c:pt>
                <c:pt idx="49">
                  <c:v>-2.2186351782373066</c:v>
                </c:pt>
                <c:pt idx="50">
                  <c:v>-1.8696254932185354</c:v>
                </c:pt>
                <c:pt idx="51">
                  <c:v>-1.7930372567838759</c:v>
                </c:pt>
                <c:pt idx="52">
                  <c:v>-1.8705949645658251</c:v>
                </c:pt>
                <c:pt idx="53">
                  <c:v>-1.3369009878912976</c:v>
                </c:pt>
                <c:pt idx="54">
                  <c:v>-1.3369009878912976</c:v>
                </c:pt>
                <c:pt idx="55">
                  <c:v>-1.3369009878912976</c:v>
                </c:pt>
                <c:pt idx="56">
                  <c:v>-1.5385510281243739</c:v>
                </c:pt>
                <c:pt idx="57">
                  <c:v>-1.5753909393207834</c:v>
                </c:pt>
                <c:pt idx="58">
                  <c:v>-1.3781035201504608</c:v>
                </c:pt>
                <c:pt idx="59">
                  <c:v>-0.90548623835422859</c:v>
                </c:pt>
                <c:pt idx="60">
                  <c:v>0.96656293323252385</c:v>
                </c:pt>
                <c:pt idx="61">
                  <c:v>0.96656293323252385</c:v>
                </c:pt>
                <c:pt idx="62">
                  <c:v>0.96656293323252385</c:v>
                </c:pt>
                <c:pt idx="63">
                  <c:v>2.4963887192314189</c:v>
                </c:pt>
                <c:pt idx="64">
                  <c:v>3.1536902926833932</c:v>
                </c:pt>
                <c:pt idx="65">
                  <c:v>4.1299479393886287</c:v>
                </c:pt>
                <c:pt idx="66">
                  <c:v>4.7019360342805072</c:v>
                </c:pt>
                <c:pt idx="67">
                  <c:v>5.6214796071702153</c:v>
                </c:pt>
                <c:pt idx="68">
                  <c:v>5.6214796071702153</c:v>
                </c:pt>
                <c:pt idx="69">
                  <c:v>5.6214796071702153</c:v>
                </c:pt>
                <c:pt idx="70">
                  <c:v>5.8056791631523339</c:v>
                </c:pt>
                <c:pt idx="71">
                  <c:v>4.6224393838040214</c:v>
                </c:pt>
                <c:pt idx="72">
                  <c:v>5.4014096113389201</c:v>
                </c:pt>
                <c:pt idx="73">
                  <c:v>4.8090626181543286</c:v>
                </c:pt>
                <c:pt idx="74">
                  <c:v>4.5041638794365468</c:v>
                </c:pt>
                <c:pt idx="75">
                  <c:v>4.5041638794365468</c:v>
                </c:pt>
                <c:pt idx="76">
                  <c:v>4.5041638794365468</c:v>
                </c:pt>
                <c:pt idx="77">
                  <c:v>4.7203559898787262</c:v>
                </c:pt>
                <c:pt idx="78">
                  <c:v>4.5860842082812354</c:v>
                </c:pt>
                <c:pt idx="79">
                  <c:v>5.982122948356249</c:v>
                </c:pt>
                <c:pt idx="80">
                  <c:v>5.7368466974958494</c:v>
                </c:pt>
                <c:pt idx="81">
                  <c:v>4.9666017120864012</c:v>
                </c:pt>
                <c:pt idx="82">
                  <c:v>4.9666017120864012</c:v>
                </c:pt>
                <c:pt idx="83">
                  <c:v>4.9666017120864012</c:v>
                </c:pt>
                <c:pt idx="84">
                  <c:v>5.2763478075405317</c:v>
                </c:pt>
                <c:pt idx="85">
                  <c:v>5.614208572065678</c:v>
                </c:pt>
                <c:pt idx="86">
                  <c:v>6.3893009142114749</c:v>
                </c:pt>
                <c:pt idx="87">
                  <c:v>8.0897536573306468</c:v>
                </c:pt>
                <c:pt idx="88">
                  <c:v>8.0897536573306468</c:v>
                </c:pt>
                <c:pt idx="89">
                  <c:v>8.0897536573306468</c:v>
                </c:pt>
                <c:pt idx="90">
                  <c:v>8.0897536573306468</c:v>
                </c:pt>
                <c:pt idx="91">
                  <c:v>9.1353285053660187</c:v>
                </c:pt>
                <c:pt idx="92">
                  <c:v>10.552210879407454</c:v>
                </c:pt>
                <c:pt idx="93">
                  <c:v>11.489204936548106</c:v>
                </c:pt>
                <c:pt idx="94">
                  <c:v>11.050034416232819</c:v>
                </c:pt>
                <c:pt idx="95">
                  <c:v>12.93129356561866</c:v>
                </c:pt>
                <c:pt idx="96">
                  <c:v>12.93129356561866</c:v>
                </c:pt>
                <c:pt idx="97">
                  <c:v>12.93129356561866</c:v>
                </c:pt>
                <c:pt idx="98">
                  <c:v>13.381128270753976</c:v>
                </c:pt>
                <c:pt idx="99">
                  <c:v>14.047639822005081</c:v>
                </c:pt>
                <c:pt idx="100">
                  <c:v>13.139245169608998</c:v>
                </c:pt>
                <c:pt idx="101">
                  <c:v>15.004508041764836</c:v>
                </c:pt>
                <c:pt idx="102">
                  <c:v>13.639977120476203</c:v>
                </c:pt>
                <c:pt idx="103">
                  <c:v>13.639977120476203</c:v>
                </c:pt>
                <c:pt idx="104">
                  <c:v>13.639977120476203</c:v>
                </c:pt>
                <c:pt idx="105">
                  <c:v>15.528992040640247</c:v>
                </c:pt>
                <c:pt idx="106">
                  <c:v>15.507178935326564</c:v>
                </c:pt>
                <c:pt idx="107">
                  <c:v>14.447062017082075</c:v>
                </c:pt>
                <c:pt idx="108">
                  <c:v>15.320555700976257</c:v>
                </c:pt>
                <c:pt idx="109">
                  <c:v>15.945379984294547</c:v>
                </c:pt>
                <c:pt idx="110">
                  <c:v>15.945379984294547</c:v>
                </c:pt>
                <c:pt idx="111">
                  <c:v>15.945379984294547</c:v>
                </c:pt>
                <c:pt idx="112">
                  <c:v>12.812533325577562</c:v>
                </c:pt>
                <c:pt idx="113">
                  <c:v>12.556592889897146</c:v>
                </c:pt>
                <c:pt idx="114">
                  <c:v>12.27302252081941</c:v>
                </c:pt>
                <c:pt idx="115">
                  <c:v>13.062656933174338</c:v>
                </c:pt>
                <c:pt idx="116">
                  <c:v>13.329261553674769</c:v>
                </c:pt>
                <c:pt idx="117">
                  <c:v>13.329261553674769</c:v>
                </c:pt>
                <c:pt idx="118">
                  <c:v>13.329261553674769</c:v>
                </c:pt>
                <c:pt idx="119">
                  <c:v>13.217772348738222</c:v>
                </c:pt>
                <c:pt idx="120">
                  <c:v>10.822693385297001</c:v>
                </c:pt>
                <c:pt idx="121">
                  <c:v>12.437347914182382</c:v>
                </c:pt>
                <c:pt idx="122">
                  <c:v>11.674858699551137</c:v>
                </c:pt>
                <c:pt idx="123">
                  <c:v>11.573548943760954</c:v>
                </c:pt>
                <c:pt idx="124">
                  <c:v>11.573548943760954</c:v>
                </c:pt>
                <c:pt idx="125">
                  <c:v>11.573548943760954</c:v>
                </c:pt>
                <c:pt idx="126">
                  <c:v>12.651116346256373</c:v>
                </c:pt>
                <c:pt idx="127">
                  <c:v>12.172682236376502</c:v>
                </c:pt>
                <c:pt idx="128">
                  <c:v>11.918196007717</c:v>
                </c:pt>
                <c:pt idx="129">
                  <c:v>13.734985312509068</c:v>
                </c:pt>
                <c:pt idx="130">
                  <c:v>14.421855762052942</c:v>
                </c:pt>
                <c:pt idx="131">
                  <c:v>14.421855762052942</c:v>
                </c:pt>
                <c:pt idx="132">
                  <c:v>14.421855762052942</c:v>
                </c:pt>
                <c:pt idx="133">
                  <c:v>13.249764903198297</c:v>
                </c:pt>
                <c:pt idx="134">
                  <c:v>14.306488671727308</c:v>
                </c:pt>
                <c:pt idx="135">
                  <c:v>15.657446994154071</c:v>
                </c:pt>
                <c:pt idx="136">
                  <c:v>15.214883324123349</c:v>
                </c:pt>
                <c:pt idx="137">
                  <c:v>17.074329368195507</c:v>
                </c:pt>
                <c:pt idx="138">
                  <c:v>17.074329368195507</c:v>
                </c:pt>
                <c:pt idx="139">
                  <c:v>17.074329368195507</c:v>
                </c:pt>
                <c:pt idx="140">
                  <c:v>17.563427662895421</c:v>
                </c:pt>
                <c:pt idx="141">
                  <c:v>17.356930265925996</c:v>
                </c:pt>
                <c:pt idx="142">
                  <c:v>15.311345723177141</c:v>
                </c:pt>
                <c:pt idx="143">
                  <c:v>12.908026253284092</c:v>
                </c:pt>
                <c:pt idx="144">
                  <c:v>13.12906572046262</c:v>
                </c:pt>
                <c:pt idx="145">
                  <c:v>13.12906572046262</c:v>
                </c:pt>
                <c:pt idx="146">
                  <c:v>13.12906572046262</c:v>
                </c:pt>
                <c:pt idx="147">
                  <c:v>13.959902665076712</c:v>
                </c:pt>
                <c:pt idx="148">
                  <c:v>14.461119351617555</c:v>
                </c:pt>
                <c:pt idx="149">
                  <c:v>13.337017324452958</c:v>
                </c:pt>
                <c:pt idx="150">
                  <c:v>13.576961482903371</c:v>
                </c:pt>
                <c:pt idx="151">
                  <c:v>12.81398753259846</c:v>
                </c:pt>
                <c:pt idx="152">
                  <c:v>12.81398753259846</c:v>
                </c:pt>
                <c:pt idx="153">
                  <c:v>12.81398753259846</c:v>
                </c:pt>
                <c:pt idx="154">
                  <c:v>13.94923848025671</c:v>
                </c:pt>
                <c:pt idx="155">
                  <c:v>12.798475991042096</c:v>
                </c:pt>
                <c:pt idx="156">
                  <c:v>14.170762683108904</c:v>
                </c:pt>
                <c:pt idx="157">
                  <c:v>15.176104470232389</c:v>
                </c:pt>
                <c:pt idx="158">
                  <c:v>11.187699347545802</c:v>
                </c:pt>
                <c:pt idx="159">
                  <c:v>11.187699347545802</c:v>
                </c:pt>
                <c:pt idx="160">
                  <c:v>11.187699347545802</c:v>
                </c:pt>
                <c:pt idx="161">
                  <c:v>12.016597349465343</c:v>
                </c:pt>
                <c:pt idx="162">
                  <c:v>12.313740317404935</c:v>
                </c:pt>
                <c:pt idx="163">
                  <c:v>12.700074649293754</c:v>
                </c:pt>
                <c:pt idx="164">
                  <c:v>11.693278655149356</c:v>
                </c:pt>
                <c:pt idx="165">
                  <c:v>13.090771602245297</c:v>
                </c:pt>
                <c:pt idx="166">
                  <c:v>13.090771602245297</c:v>
                </c:pt>
                <c:pt idx="167">
                  <c:v>13.090771602245297</c:v>
                </c:pt>
                <c:pt idx="168">
                  <c:v>12.416989015889641</c:v>
                </c:pt>
                <c:pt idx="169">
                  <c:v>12.91723623108318</c:v>
                </c:pt>
                <c:pt idx="170">
                  <c:v>12.854220593510362</c:v>
                </c:pt>
                <c:pt idx="171">
                  <c:v>14.401981599433839</c:v>
                </c:pt>
                <c:pt idx="172">
                  <c:v>12.554653947202581</c:v>
                </c:pt>
                <c:pt idx="173">
                  <c:v>12.554653947202581</c:v>
                </c:pt>
                <c:pt idx="174">
                  <c:v>12.554653947202581</c:v>
                </c:pt>
                <c:pt idx="175">
                  <c:v>13.16881404570087</c:v>
                </c:pt>
                <c:pt idx="176">
                  <c:v>12.440256328224208</c:v>
                </c:pt>
                <c:pt idx="177">
                  <c:v>11.40340672231433</c:v>
                </c:pt>
                <c:pt idx="178">
                  <c:v>12.833376959543969</c:v>
                </c:pt>
                <c:pt idx="179">
                  <c:v>12.78587286352753</c:v>
                </c:pt>
                <c:pt idx="180">
                  <c:v>12.78587286352753</c:v>
                </c:pt>
                <c:pt idx="181">
                  <c:v>12.78587286352753</c:v>
                </c:pt>
                <c:pt idx="182">
                  <c:v>13.035511735450655</c:v>
                </c:pt>
                <c:pt idx="183">
                  <c:v>12.91723623108318</c:v>
                </c:pt>
                <c:pt idx="184">
                  <c:v>14.213419422388966</c:v>
                </c:pt>
                <c:pt idx="185">
                  <c:v>14.2371714703972</c:v>
                </c:pt>
                <c:pt idx="186">
                  <c:v>15.9565289047882</c:v>
                </c:pt>
                <c:pt idx="187">
                  <c:v>15.9565289047882</c:v>
                </c:pt>
                <c:pt idx="188">
                  <c:v>15.9565289047882</c:v>
                </c:pt>
                <c:pt idx="189">
                  <c:v>14.355446974764675</c:v>
                </c:pt>
                <c:pt idx="190">
                  <c:v>14.595875868888712</c:v>
                </c:pt>
                <c:pt idx="191">
                  <c:v>14.943431346886555</c:v>
                </c:pt>
                <c:pt idx="192">
                  <c:v>17.086932495710101</c:v>
                </c:pt>
                <c:pt idx="193">
                  <c:v>16.890614547887026</c:v>
                </c:pt>
                <c:pt idx="194">
                  <c:v>16.890614547887026</c:v>
                </c:pt>
                <c:pt idx="195">
                  <c:v>16.890614547887026</c:v>
                </c:pt>
                <c:pt idx="196">
                  <c:v>17.416068018109726</c:v>
                </c:pt>
                <c:pt idx="197">
                  <c:v>19.685115706405298</c:v>
                </c:pt>
                <c:pt idx="198">
                  <c:v>19.186322698232658</c:v>
                </c:pt>
                <c:pt idx="199">
                  <c:v>18.52175008967609</c:v>
                </c:pt>
                <c:pt idx="200">
                  <c:v>16.376794733831645</c:v>
                </c:pt>
                <c:pt idx="201">
                  <c:v>16.376794733831645</c:v>
                </c:pt>
                <c:pt idx="202">
                  <c:v>16.376794733831645</c:v>
                </c:pt>
                <c:pt idx="203">
                  <c:v>16.171266808209481</c:v>
                </c:pt>
                <c:pt idx="204">
                  <c:v>16.803846862305988</c:v>
                </c:pt>
                <c:pt idx="205">
                  <c:v>16.225072467983196</c:v>
                </c:pt>
                <c:pt idx="206">
                  <c:v>14.618658445549642</c:v>
                </c:pt>
                <c:pt idx="207">
                  <c:v>15.71561527499054</c:v>
                </c:pt>
                <c:pt idx="208">
                  <c:v>15.71561527499054</c:v>
                </c:pt>
                <c:pt idx="209">
                  <c:v>15.71561527499054</c:v>
                </c:pt>
                <c:pt idx="210">
                  <c:v>15.57019457289941</c:v>
                </c:pt>
                <c:pt idx="211">
                  <c:v>16.859106729100631</c:v>
                </c:pt>
                <c:pt idx="212">
                  <c:v>18.643903479432652</c:v>
                </c:pt>
                <c:pt idx="213">
                  <c:v>18.578948899165297</c:v>
                </c:pt>
                <c:pt idx="214">
                  <c:v>18.43255872572685</c:v>
                </c:pt>
                <c:pt idx="215">
                  <c:v>18.43255872572685</c:v>
                </c:pt>
                <c:pt idx="216">
                  <c:v>18.43255872572685</c:v>
                </c:pt>
                <c:pt idx="217">
                  <c:v>16.859591464774255</c:v>
                </c:pt>
                <c:pt idx="218">
                  <c:v>15.891574324520846</c:v>
                </c:pt>
                <c:pt idx="219">
                  <c:v>15.508633142347477</c:v>
                </c:pt>
                <c:pt idx="220">
                  <c:v>17.671038982442894</c:v>
                </c:pt>
                <c:pt idx="221">
                  <c:v>17.854753802751361</c:v>
                </c:pt>
                <c:pt idx="222">
                  <c:v>17.854753802751361</c:v>
                </c:pt>
                <c:pt idx="223">
                  <c:v>17.854753802751361</c:v>
                </c:pt>
                <c:pt idx="224">
                  <c:v>19.870284733734692</c:v>
                </c:pt>
                <c:pt idx="225">
                  <c:v>19.495099322339527</c:v>
                </c:pt>
                <c:pt idx="226">
                  <c:v>18.656021871273595</c:v>
                </c:pt>
                <c:pt idx="227">
                  <c:v>19.089375563505229</c:v>
                </c:pt>
                <c:pt idx="228">
                  <c:v>21.572191683874792</c:v>
                </c:pt>
                <c:pt idx="229">
                  <c:v>21.572191683874792</c:v>
                </c:pt>
                <c:pt idx="230">
                  <c:v>21.572191683874792</c:v>
                </c:pt>
                <c:pt idx="231">
                  <c:v>21.391385277608137</c:v>
                </c:pt>
                <c:pt idx="232">
                  <c:v>21.86206361670979</c:v>
                </c:pt>
                <c:pt idx="233">
                  <c:v>21.792746415379696</c:v>
                </c:pt>
                <c:pt idx="234">
                  <c:v>20.444696506994745</c:v>
                </c:pt>
                <c:pt idx="235">
                  <c:v>21.794200622400609</c:v>
                </c:pt>
                <c:pt idx="236">
                  <c:v>21.794200622400609</c:v>
                </c:pt>
                <c:pt idx="237">
                  <c:v>21.794200622400609</c:v>
                </c:pt>
                <c:pt idx="238">
                  <c:v>22.057896828859242</c:v>
                </c:pt>
                <c:pt idx="239">
                  <c:v>22.378307109133374</c:v>
                </c:pt>
                <c:pt idx="240">
                  <c:v>21.407381554838139</c:v>
                </c:pt>
                <c:pt idx="241">
                  <c:v>22.221252750874939</c:v>
                </c:pt>
                <c:pt idx="242">
                  <c:v>21.348243802654409</c:v>
                </c:pt>
                <c:pt idx="243">
                  <c:v>21.348243802654409</c:v>
                </c:pt>
                <c:pt idx="244">
                  <c:v>21.348243802654409</c:v>
                </c:pt>
                <c:pt idx="245">
                  <c:v>21.160166361283189</c:v>
                </c:pt>
                <c:pt idx="246">
                  <c:v>20.840240816682652</c:v>
                </c:pt>
                <c:pt idx="247">
                  <c:v>20.976451540974693</c:v>
                </c:pt>
                <c:pt idx="248">
                  <c:v>21.996335398307323</c:v>
                </c:pt>
                <c:pt idx="249">
                  <c:v>21.058371869819382</c:v>
                </c:pt>
                <c:pt idx="250">
                  <c:v>21.058371869819382</c:v>
                </c:pt>
                <c:pt idx="251">
                  <c:v>21.058371869819382</c:v>
                </c:pt>
                <c:pt idx="252">
                  <c:v>21.493179769071929</c:v>
                </c:pt>
                <c:pt idx="253">
                  <c:v>21.994881191286382</c:v>
                </c:pt>
                <c:pt idx="254">
                  <c:v>21.753967561488736</c:v>
                </c:pt>
                <c:pt idx="255">
                  <c:v>23.990537959650609</c:v>
                </c:pt>
                <c:pt idx="256">
                  <c:v>24.950314593452177</c:v>
                </c:pt>
                <c:pt idx="257">
                  <c:v>24.950314593452177</c:v>
                </c:pt>
                <c:pt idx="258">
                  <c:v>24.950314593452177</c:v>
                </c:pt>
                <c:pt idx="259">
                  <c:v>25.180564038429836</c:v>
                </c:pt>
                <c:pt idx="260">
                  <c:v>24.552831341069719</c:v>
                </c:pt>
                <c:pt idx="261">
                  <c:v>24.039496262687948</c:v>
                </c:pt>
                <c:pt idx="262">
                  <c:v>25.388515642420174</c:v>
                </c:pt>
                <c:pt idx="263">
                  <c:v>27.091876799581186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3BD-4A28-9FD9-9064496DA6F8}"/>
            </c:ext>
          </c:extLst>
        </c:ser>
        <c:ser>
          <c:idx val="3"/>
          <c:order val="3"/>
          <c:tx>
            <c:strRef>
              <c:f>'[★2407assetperformance_Date(local).xlsx]ytd_flow'!$CZ$2</c:f>
              <c:strCache>
                <c:ptCount val="1"/>
                <c:pt idx="0">
                  <c:v>인프라</c:v>
                </c:pt>
              </c:strCache>
            </c:strRef>
          </c:tx>
          <c:spPr>
            <a:ln w="19050" cap="rnd">
              <a:solidFill>
                <a:srgbClr val="5889DF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'[★2407assetperformance_Date(local).xlsx]ytd_flow'!$C$6221:$C$6484</c:f>
              <c:numCache>
                <c:formatCode>m/d/yyyy</c:formatCode>
                <c:ptCount val="264"/>
                <c:pt idx="0">
                  <c:v>45292</c:v>
                </c:pt>
                <c:pt idx="1">
                  <c:v>45293</c:v>
                </c:pt>
                <c:pt idx="2">
                  <c:v>45294</c:v>
                </c:pt>
                <c:pt idx="3">
                  <c:v>45295</c:v>
                </c:pt>
                <c:pt idx="4">
                  <c:v>45296</c:v>
                </c:pt>
                <c:pt idx="5">
                  <c:v>45297</c:v>
                </c:pt>
                <c:pt idx="6">
                  <c:v>45298</c:v>
                </c:pt>
                <c:pt idx="7">
                  <c:v>45299</c:v>
                </c:pt>
                <c:pt idx="8">
                  <c:v>45300</c:v>
                </c:pt>
                <c:pt idx="9">
                  <c:v>45301</c:v>
                </c:pt>
                <c:pt idx="10">
                  <c:v>45302</c:v>
                </c:pt>
                <c:pt idx="11">
                  <c:v>45303</c:v>
                </c:pt>
                <c:pt idx="12">
                  <c:v>45304</c:v>
                </c:pt>
                <c:pt idx="13">
                  <c:v>45305</c:v>
                </c:pt>
                <c:pt idx="14">
                  <c:v>45306</c:v>
                </c:pt>
                <c:pt idx="15">
                  <c:v>45307</c:v>
                </c:pt>
                <c:pt idx="16">
                  <c:v>45308</c:v>
                </c:pt>
                <c:pt idx="17">
                  <c:v>45309</c:v>
                </c:pt>
                <c:pt idx="18">
                  <c:v>45310</c:v>
                </c:pt>
                <c:pt idx="19">
                  <c:v>45311</c:v>
                </c:pt>
                <c:pt idx="20">
                  <c:v>45312</c:v>
                </c:pt>
                <c:pt idx="21">
                  <c:v>45313</c:v>
                </c:pt>
                <c:pt idx="22">
                  <c:v>45314</c:v>
                </c:pt>
                <c:pt idx="23">
                  <c:v>45315</c:v>
                </c:pt>
                <c:pt idx="24">
                  <c:v>45316</c:v>
                </c:pt>
                <c:pt idx="25">
                  <c:v>45317</c:v>
                </c:pt>
                <c:pt idx="26">
                  <c:v>45318</c:v>
                </c:pt>
                <c:pt idx="27">
                  <c:v>45319</c:v>
                </c:pt>
                <c:pt idx="28">
                  <c:v>45320</c:v>
                </c:pt>
                <c:pt idx="29">
                  <c:v>45321</c:v>
                </c:pt>
                <c:pt idx="30">
                  <c:v>45322</c:v>
                </c:pt>
                <c:pt idx="31">
                  <c:v>45323</c:v>
                </c:pt>
                <c:pt idx="32">
                  <c:v>45324</c:v>
                </c:pt>
                <c:pt idx="33">
                  <c:v>45325</c:v>
                </c:pt>
                <c:pt idx="34">
                  <c:v>45326</c:v>
                </c:pt>
                <c:pt idx="35">
                  <c:v>45327</c:v>
                </c:pt>
                <c:pt idx="36">
                  <c:v>45328</c:v>
                </c:pt>
                <c:pt idx="37">
                  <c:v>45329</c:v>
                </c:pt>
                <c:pt idx="38">
                  <c:v>45330</c:v>
                </c:pt>
                <c:pt idx="39">
                  <c:v>45331</c:v>
                </c:pt>
                <c:pt idx="40">
                  <c:v>45332</c:v>
                </c:pt>
                <c:pt idx="41">
                  <c:v>45333</c:v>
                </c:pt>
                <c:pt idx="42">
                  <c:v>45334</c:v>
                </c:pt>
                <c:pt idx="43">
                  <c:v>45335</c:v>
                </c:pt>
                <c:pt idx="44">
                  <c:v>45336</c:v>
                </c:pt>
                <c:pt idx="45">
                  <c:v>45337</c:v>
                </c:pt>
                <c:pt idx="46">
                  <c:v>45338</c:v>
                </c:pt>
                <c:pt idx="47">
                  <c:v>45339</c:v>
                </c:pt>
                <c:pt idx="48">
                  <c:v>45340</c:v>
                </c:pt>
                <c:pt idx="49">
                  <c:v>45341</c:v>
                </c:pt>
                <c:pt idx="50">
                  <c:v>45342</c:v>
                </c:pt>
                <c:pt idx="51">
                  <c:v>45343</c:v>
                </c:pt>
                <c:pt idx="52">
                  <c:v>45344</c:v>
                </c:pt>
                <c:pt idx="53">
                  <c:v>45345</c:v>
                </c:pt>
                <c:pt idx="54">
                  <c:v>45346</c:v>
                </c:pt>
                <c:pt idx="55">
                  <c:v>45347</c:v>
                </c:pt>
                <c:pt idx="56">
                  <c:v>45348</c:v>
                </c:pt>
                <c:pt idx="57">
                  <c:v>45349</c:v>
                </c:pt>
                <c:pt idx="58">
                  <c:v>45350</c:v>
                </c:pt>
                <c:pt idx="59">
                  <c:v>45351</c:v>
                </c:pt>
                <c:pt idx="60">
                  <c:v>45352</c:v>
                </c:pt>
                <c:pt idx="61">
                  <c:v>45353</c:v>
                </c:pt>
                <c:pt idx="62">
                  <c:v>45354</c:v>
                </c:pt>
                <c:pt idx="63">
                  <c:v>45355</c:v>
                </c:pt>
                <c:pt idx="64">
                  <c:v>45356</c:v>
                </c:pt>
                <c:pt idx="65">
                  <c:v>45357</c:v>
                </c:pt>
                <c:pt idx="66">
                  <c:v>45358</c:v>
                </c:pt>
                <c:pt idx="67">
                  <c:v>45359</c:v>
                </c:pt>
                <c:pt idx="68">
                  <c:v>45360</c:v>
                </c:pt>
                <c:pt idx="69">
                  <c:v>45361</c:v>
                </c:pt>
                <c:pt idx="70">
                  <c:v>45362</c:v>
                </c:pt>
                <c:pt idx="71">
                  <c:v>45363</c:v>
                </c:pt>
                <c:pt idx="72">
                  <c:v>45364</c:v>
                </c:pt>
                <c:pt idx="73">
                  <c:v>45365</c:v>
                </c:pt>
                <c:pt idx="74">
                  <c:v>45366</c:v>
                </c:pt>
                <c:pt idx="75">
                  <c:v>45367</c:v>
                </c:pt>
                <c:pt idx="76">
                  <c:v>45368</c:v>
                </c:pt>
                <c:pt idx="77">
                  <c:v>45369</c:v>
                </c:pt>
                <c:pt idx="78">
                  <c:v>45370</c:v>
                </c:pt>
                <c:pt idx="79">
                  <c:v>45371</c:v>
                </c:pt>
                <c:pt idx="80">
                  <c:v>45372</c:v>
                </c:pt>
                <c:pt idx="81">
                  <c:v>45373</c:v>
                </c:pt>
                <c:pt idx="82">
                  <c:v>45374</c:v>
                </c:pt>
                <c:pt idx="83">
                  <c:v>45375</c:v>
                </c:pt>
                <c:pt idx="84">
                  <c:v>45376</c:v>
                </c:pt>
                <c:pt idx="85">
                  <c:v>45377</c:v>
                </c:pt>
                <c:pt idx="86">
                  <c:v>45378</c:v>
                </c:pt>
                <c:pt idx="87">
                  <c:v>45379</c:v>
                </c:pt>
                <c:pt idx="88">
                  <c:v>45380</c:v>
                </c:pt>
                <c:pt idx="89">
                  <c:v>45381</c:v>
                </c:pt>
                <c:pt idx="90">
                  <c:v>45382</c:v>
                </c:pt>
                <c:pt idx="91">
                  <c:v>45383</c:v>
                </c:pt>
                <c:pt idx="92">
                  <c:v>45384</c:v>
                </c:pt>
                <c:pt idx="93">
                  <c:v>45385</c:v>
                </c:pt>
                <c:pt idx="94">
                  <c:v>45386</c:v>
                </c:pt>
                <c:pt idx="95">
                  <c:v>45387</c:v>
                </c:pt>
                <c:pt idx="96">
                  <c:v>45388</c:v>
                </c:pt>
                <c:pt idx="97">
                  <c:v>45389</c:v>
                </c:pt>
                <c:pt idx="98">
                  <c:v>45390</c:v>
                </c:pt>
                <c:pt idx="99">
                  <c:v>45391</c:v>
                </c:pt>
                <c:pt idx="100">
                  <c:v>45392</c:v>
                </c:pt>
                <c:pt idx="101">
                  <c:v>45393</c:v>
                </c:pt>
                <c:pt idx="102">
                  <c:v>45394</c:v>
                </c:pt>
                <c:pt idx="103">
                  <c:v>45395</c:v>
                </c:pt>
                <c:pt idx="104">
                  <c:v>45396</c:v>
                </c:pt>
                <c:pt idx="105">
                  <c:v>45397</c:v>
                </c:pt>
                <c:pt idx="106">
                  <c:v>45398</c:v>
                </c:pt>
                <c:pt idx="107">
                  <c:v>45399</c:v>
                </c:pt>
                <c:pt idx="108">
                  <c:v>45400</c:v>
                </c:pt>
                <c:pt idx="109">
                  <c:v>45401</c:v>
                </c:pt>
                <c:pt idx="110">
                  <c:v>45402</c:v>
                </c:pt>
                <c:pt idx="111">
                  <c:v>45403</c:v>
                </c:pt>
                <c:pt idx="112">
                  <c:v>45404</c:v>
                </c:pt>
                <c:pt idx="113">
                  <c:v>45405</c:v>
                </c:pt>
                <c:pt idx="114">
                  <c:v>45406</c:v>
                </c:pt>
                <c:pt idx="115">
                  <c:v>45407</c:v>
                </c:pt>
                <c:pt idx="116">
                  <c:v>45408</c:v>
                </c:pt>
                <c:pt idx="117">
                  <c:v>45409</c:v>
                </c:pt>
                <c:pt idx="118">
                  <c:v>45410</c:v>
                </c:pt>
                <c:pt idx="119">
                  <c:v>45411</c:v>
                </c:pt>
                <c:pt idx="120">
                  <c:v>45412</c:v>
                </c:pt>
                <c:pt idx="121">
                  <c:v>45413</c:v>
                </c:pt>
                <c:pt idx="122">
                  <c:v>45414</c:v>
                </c:pt>
                <c:pt idx="123">
                  <c:v>45415</c:v>
                </c:pt>
                <c:pt idx="124">
                  <c:v>45416</c:v>
                </c:pt>
                <c:pt idx="125">
                  <c:v>45417</c:v>
                </c:pt>
                <c:pt idx="126">
                  <c:v>45418</c:v>
                </c:pt>
                <c:pt idx="127">
                  <c:v>45419</c:v>
                </c:pt>
                <c:pt idx="128">
                  <c:v>45420</c:v>
                </c:pt>
                <c:pt idx="129">
                  <c:v>45421</c:v>
                </c:pt>
                <c:pt idx="130">
                  <c:v>45422</c:v>
                </c:pt>
                <c:pt idx="131">
                  <c:v>45423</c:v>
                </c:pt>
                <c:pt idx="132">
                  <c:v>45424</c:v>
                </c:pt>
                <c:pt idx="133">
                  <c:v>45425</c:v>
                </c:pt>
                <c:pt idx="134">
                  <c:v>45426</c:v>
                </c:pt>
                <c:pt idx="135">
                  <c:v>45427</c:v>
                </c:pt>
                <c:pt idx="136">
                  <c:v>45428</c:v>
                </c:pt>
                <c:pt idx="137">
                  <c:v>45429</c:v>
                </c:pt>
                <c:pt idx="138">
                  <c:v>45430</c:v>
                </c:pt>
                <c:pt idx="139">
                  <c:v>45431</c:v>
                </c:pt>
                <c:pt idx="140">
                  <c:v>45432</c:v>
                </c:pt>
                <c:pt idx="141">
                  <c:v>45433</c:v>
                </c:pt>
                <c:pt idx="142">
                  <c:v>45434</c:v>
                </c:pt>
                <c:pt idx="143">
                  <c:v>45435</c:v>
                </c:pt>
                <c:pt idx="144">
                  <c:v>45436</c:v>
                </c:pt>
                <c:pt idx="145">
                  <c:v>45437</c:v>
                </c:pt>
                <c:pt idx="146">
                  <c:v>45438</c:v>
                </c:pt>
                <c:pt idx="147">
                  <c:v>45439</c:v>
                </c:pt>
                <c:pt idx="148">
                  <c:v>45440</c:v>
                </c:pt>
                <c:pt idx="149">
                  <c:v>45441</c:v>
                </c:pt>
                <c:pt idx="150">
                  <c:v>45442</c:v>
                </c:pt>
                <c:pt idx="151">
                  <c:v>45443</c:v>
                </c:pt>
                <c:pt idx="152">
                  <c:v>45444</c:v>
                </c:pt>
                <c:pt idx="153">
                  <c:v>45445</c:v>
                </c:pt>
                <c:pt idx="154">
                  <c:v>45446</c:v>
                </c:pt>
                <c:pt idx="155">
                  <c:v>45447</c:v>
                </c:pt>
                <c:pt idx="156">
                  <c:v>45448</c:v>
                </c:pt>
                <c:pt idx="157">
                  <c:v>45449</c:v>
                </c:pt>
                <c:pt idx="158">
                  <c:v>45450</c:v>
                </c:pt>
                <c:pt idx="159">
                  <c:v>45451</c:v>
                </c:pt>
                <c:pt idx="160">
                  <c:v>45452</c:v>
                </c:pt>
                <c:pt idx="161">
                  <c:v>45453</c:v>
                </c:pt>
                <c:pt idx="162">
                  <c:v>45454</c:v>
                </c:pt>
                <c:pt idx="163">
                  <c:v>45455</c:v>
                </c:pt>
                <c:pt idx="164">
                  <c:v>45456</c:v>
                </c:pt>
                <c:pt idx="165">
                  <c:v>45457</c:v>
                </c:pt>
                <c:pt idx="166">
                  <c:v>45458</c:v>
                </c:pt>
                <c:pt idx="167">
                  <c:v>45459</c:v>
                </c:pt>
                <c:pt idx="168">
                  <c:v>45460</c:v>
                </c:pt>
                <c:pt idx="169">
                  <c:v>45461</c:v>
                </c:pt>
                <c:pt idx="170">
                  <c:v>45462</c:v>
                </c:pt>
                <c:pt idx="171">
                  <c:v>45463</c:v>
                </c:pt>
                <c:pt idx="172">
                  <c:v>45464</c:v>
                </c:pt>
                <c:pt idx="173">
                  <c:v>45465</c:v>
                </c:pt>
                <c:pt idx="174">
                  <c:v>45466</c:v>
                </c:pt>
                <c:pt idx="175">
                  <c:v>45467</c:v>
                </c:pt>
                <c:pt idx="176">
                  <c:v>45468</c:v>
                </c:pt>
                <c:pt idx="177">
                  <c:v>45469</c:v>
                </c:pt>
                <c:pt idx="178">
                  <c:v>45470</c:v>
                </c:pt>
                <c:pt idx="179">
                  <c:v>45471</c:v>
                </c:pt>
                <c:pt idx="180">
                  <c:v>45472</c:v>
                </c:pt>
                <c:pt idx="181">
                  <c:v>45473</c:v>
                </c:pt>
                <c:pt idx="182">
                  <c:v>45474</c:v>
                </c:pt>
                <c:pt idx="183">
                  <c:v>45475</c:v>
                </c:pt>
                <c:pt idx="184">
                  <c:v>45476</c:v>
                </c:pt>
                <c:pt idx="185">
                  <c:v>45477</c:v>
                </c:pt>
                <c:pt idx="186">
                  <c:v>45478</c:v>
                </c:pt>
                <c:pt idx="187">
                  <c:v>45479</c:v>
                </c:pt>
                <c:pt idx="188">
                  <c:v>45480</c:v>
                </c:pt>
                <c:pt idx="189">
                  <c:v>45481</c:v>
                </c:pt>
                <c:pt idx="190">
                  <c:v>45482</c:v>
                </c:pt>
                <c:pt idx="191">
                  <c:v>45483</c:v>
                </c:pt>
                <c:pt idx="192">
                  <c:v>45484</c:v>
                </c:pt>
                <c:pt idx="193">
                  <c:v>45485</c:v>
                </c:pt>
                <c:pt idx="194">
                  <c:v>45486</c:v>
                </c:pt>
                <c:pt idx="195">
                  <c:v>45487</c:v>
                </c:pt>
                <c:pt idx="196">
                  <c:v>45488</c:v>
                </c:pt>
                <c:pt idx="197">
                  <c:v>45489</c:v>
                </c:pt>
                <c:pt idx="198">
                  <c:v>45490</c:v>
                </c:pt>
                <c:pt idx="199">
                  <c:v>45491</c:v>
                </c:pt>
                <c:pt idx="200">
                  <c:v>45492</c:v>
                </c:pt>
                <c:pt idx="201">
                  <c:v>45493</c:v>
                </c:pt>
                <c:pt idx="202">
                  <c:v>45494</c:v>
                </c:pt>
                <c:pt idx="203">
                  <c:v>45495</c:v>
                </c:pt>
                <c:pt idx="204">
                  <c:v>45496</c:v>
                </c:pt>
                <c:pt idx="205">
                  <c:v>45497</c:v>
                </c:pt>
                <c:pt idx="206">
                  <c:v>45498</c:v>
                </c:pt>
                <c:pt idx="207">
                  <c:v>45499</c:v>
                </c:pt>
                <c:pt idx="208">
                  <c:v>45500</c:v>
                </c:pt>
                <c:pt idx="209">
                  <c:v>45501</c:v>
                </c:pt>
                <c:pt idx="210">
                  <c:v>45502</c:v>
                </c:pt>
                <c:pt idx="211">
                  <c:v>45503</c:v>
                </c:pt>
                <c:pt idx="212">
                  <c:v>45504</c:v>
                </c:pt>
                <c:pt idx="213">
                  <c:v>45505</c:v>
                </c:pt>
                <c:pt idx="214">
                  <c:v>45506</c:v>
                </c:pt>
                <c:pt idx="215">
                  <c:v>45507</c:v>
                </c:pt>
                <c:pt idx="216">
                  <c:v>45508</c:v>
                </c:pt>
                <c:pt idx="217">
                  <c:v>45509</c:v>
                </c:pt>
                <c:pt idx="218">
                  <c:v>45510</c:v>
                </c:pt>
                <c:pt idx="219">
                  <c:v>45511</c:v>
                </c:pt>
                <c:pt idx="220">
                  <c:v>45512</c:v>
                </c:pt>
                <c:pt idx="221">
                  <c:v>45513</c:v>
                </c:pt>
                <c:pt idx="222">
                  <c:v>45514</c:v>
                </c:pt>
                <c:pt idx="223">
                  <c:v>45515</c:v>
                </c:pt>
                <c:pt idx="224">
                  <c:v>45516</c:v>
                </c:pt>
                <c:pt idx="225">
                  <c:v>45517</c:v>
                </c:pt>
                <c:pt idx="226">
                  <c:v>45518</c:v>
                </c:pt>
                <c:pt idx="227">
                  <c:v>45519</c:v>
                </c:pt>
                <c:pt idx="228">
                  <c:v>45520</c:v>
                </c:pt>
                <c:pt idx="229">
                  <c:v>45521</c:v>
                </c:pt>
                <c:pt idx="230">
                  <c:v>45522</c:v>
                </c:pt>
                <c:pt idx="231">
                  <c:v>45523</c:v>
                </c:pt>
                <c:pt idx="232">
                  <c:v>45524</c:v>
                </c:pt>
                <c:pt idx="233">
                  <c:v>45525</c:v>
                </c:pt>
                <c:pt idx="234">
                  <c:v>45526</c:v>
                </c:pt>
                <c:pt idx="235">
                  <c:v>45527</c:v>
                </c:pt>
                <c:pt idx="236">
                  <c:v>45528</c:v>
                </c:pt>
                <c:pt idx="237">
                  <c:v>45529</c:v>
                </c:pt>
                <c:pt idx="238">
                  <c:v>45530</c:v>
                </c:pt>
                <c:pt idx="239">
                  <c:v>45531</c:v>
                </c:pt>
                <c:pt idx="240">
                  <c:v>45532</c:v>
                </c:pt>
                <c:pt idx="241">
                  <c:v>45533</c:v>
                </c:pt>
                <c:pt idx="242">
                  <c:v>45534</c:v>
                </c:pt>
                <c:pt idx="243">
                  <c:v>45535</c:v>
                </c:pt>
                <c:pt idx="244">
                  <c:v>45536</c:v>
                </c:pt>
                <c:pt idx="245">
                  <c:v>45537</c:v>
                </c:pt>
                <c:pt idx="246">
                  <c:v>45538</c:v>
                </c:pt>
                <c:pt idx="247">
                  <c:v>45539</c:v>
                </c:pt>
                <c:pt idx="248">
                  <c:v>45540</c:v>
                </c:pt>
                <c:pt idx="249">
                  <c:v>45541</c:v>
                </c:pt>
                <c:pt idx="250">
                  <c:v>45542</c:v>
                </c:pt>
                <c:pt idx="251">
                  <c:v>45543</c:v>
                </c:pt>
                <c:pt idx="252">
                  <c:v>45544</c:v>
                </c:pt>
                <c:pt idx="253">
                  <c:v>45545</c:v>
                </c:pt>
                <c:pt idx="254">
                  <c:v>45546</c:v>
                </c:pt>
                <c:pt idx="255">
                  <c:v>45547</c:v>
                </c:pt>
                <c:pt idx="256">
                  <c:v>45548</c:v>
                </c:pt>
                <c:pt idx="257">
                  <c:v>45549</c:v>
                </c:pt>
                <c:pt idx="258">
                  <c:v>45550</c:v>
                </c:pt>
                <c:pt idx="259">
                  <c:v>45551</c:v>
                </c:pt>
                <c:pt idx="260">
                  <c:v>45552</c:v>
                </c:pt>
                <c:pt idx="261">
                  <c:v>45553</c:v>
                </c:pt>
                <c:pt idx="262">
                  <c:v>45554</c:v>
                </c:pt>
                <c:pt idx="263">
                  <c:v>45555</c:v>
                </c:pt>
              </c:numCache>
            </c:numRef>
          </c:cat>
          <c:val>
            <c:numRef>
              <c:f>'[★2407assetperformance_Date(local).xlsx]ytd_flow'!$CZ$6221:$CZ$6484</c:f>
              <c:numCache>
                <c:formatCode>0.0</c:formatCode>
                <c:ptCount val="264"/>
                <c:pt idx="0" formatCode="General">
                  <c:v>0</c:v>
                </c:pt>
                <c:pt idx="1">
                  <c:v>0.25774235445020111</c:v>
                </c:pt>
                <c:pt idx="2">
                  <c:v>-0.17236603985662668</c:v>
                </c:pt>
                <c:pt idx="3">
                  <c:v>7.6905908578780213E-2</c:v>
                </c:pt>
                <c:pt idx="4">
                  <c:v>0.1956260436750199</c:v>
                </c:pt>
                <c:pt idx="5">
                  <c:v>0.1956260436750199</c:v>
                </c:pt>
                <c:pt idx="6">
                  <c:v>0.1956260436750199</c:v>
                </c:pt>
                <c:pt idx="7">
                  <c:v>0.48066192861733725</c:v>
                </c:pt>
                <c:pt idx="8">
                  <c:v>-0.12302256354820429</c:v>
                </c:pt>
                <c:pt idx="9">
                  <c:v>-6.9242207898710717E-2</c:v>
                </c:pt>
                <c:pt idx="10">
                  <c:v>-1.1867979982951482</c:v>
                </c:pt>
                <c:pt idx="11">
                  <c:v>-0.47138481726778991</c:v>
                </c:pt>
                <c:pt idx="12">
                  <c:v>-0.47138481726778991</c:v>
                </c:pt>
                <c:pt idx="13">
                  <c:v>-0.47138481726778991</c:v>
                </c:pt>
                <c:pt idx="14">
                  <c:v>-0.47783845994572971</c:v>
                </c:pt>
                <c:pt idx="15">
                  <c:v>-1.6212088210539264</c:v>
                </c:pt>
                <c:pt idx="16">
                  <c:v>-3.2149896607266299</c:v>
                </c:pt>
                <c:pt idx="17">
                  <c:v>-3.5855363111516283</c:v>
                </c:pt>
                <c:pt idx="18">
                  <c:v>-3.6327285732340471</c:v>
                </c:pt>
                <c:pt idx="19">
                  <c:v>-3.6327285732340471</c:v>
                </c:pt>
                <c:pt idx="20">
                  <c:v>-3.6327285732340471</c:v>
                </c:pt>
                <c:pt idx="21">
                  <c:v>-3.4807990685242345</c:v>
                </c:pt>
                <c:pt idx="22">
                  <c:v>-3.9755783404995668</c:v>
                </c:pt>
                <c:pt idx="23">
                  <c:v>-4.2524127212053173</c:v>
                </c:pt>
                <c:pt idx="24">
                  <c:v>-3.3228192738038445</c:v>
                </c:pt>
                <c:pt idx="25">
                  <c:v>-2.893652035720919</c:v>
                </c:pt>
                <c:pt idx="26">
                  <c:v>-2.893652035720919</c:v>
                </c:pt>
                <c:pt idx="27">
                  <c:v>-2.893652035720919</c:v>
                </c:pt>
                <c:pt idx="28">
                  <c:v>-2.8195695958137463</c:v>
                </c:pt>
                <c:pt idx="29">
                  <c:v>-2.9489113511507696</c:v>
                </c:pt>
                <c:pt idx="30">
                  <c:v>-3.056203160671501</c:v>
                </c:pt>
                <c:pt idx="31">
                  <c:v>-2.7140256478515994</c:v>
                </c:pt>
                <c:pt idx="32">
                  <c:v>-3.8024055953082012</c:v>
                </c:pt>
                <c:pt idx="33">
                  <c:v>-3.8024055953082012</c:v>
                </c:pt>
                <c:pt idx="34">
                  <c:v>-3.8024055953082012</c:v>
                </c:pt>
                <c:pt idx="35">
                  <c:v>-5.1333349467440001</c:v>
                </c:pt>
                <c:pt idx="36">
                  <c:v>-4.8072915406189622</c:v>
                </c:pt>
                <c:pt idx="37">
                  <c:v>-4.8729035745113407</c:v>
                </c:pt>
                <c:pt idx="38">
                  <c:v>-5.3604224984739801</c:v>
                </c:pt>
                <c:pt idx="39">
                  <c:v>-5.5419311987910191</c:v>
                </c:pt>
                <c:pt idx="40">
                  <c:v>-5.5419311987910191</c:v>
                </c:pt>
                <c:pt idx="41">
                  <c:v>-5.5419311987910191</c:v>
                </c:pt>
                <c:pt idx="42">
                  <c:v>-4.886886466980215</c:v>
                </c:pt>
                <c:pt idx="43">
                  <c:v>-6.4379119239115568</c:v>
                </c:pt>
                <c:pt idx="44">
                  <c:v>-6.4786505433160357</c:v>
                </c:pt>
                <c:pt idx="45">
                  <c:v>-4.9027516718967945</c:v>
                </c:pt>
                <c:pt idx="46">
                  <c:v>-4.6576477010242456</c:v>
                </c:pt>
                <c:pt idx="47">
                  <c:v>-4.6576477010242456</c:v>
                </c:pt>
                <c:pt idx="48">
                  <c:v>-4.6576477010242456</c:v>
                </c:pt>
                <c:pt idx="49">
                  <c:v>-4.4760045498180858</c:v>
                </c:pt>
                <c:pt idx="50">
                  <c:v>-3.9681835415977531</c:v>
                </c:pt>
                <c:pt idx="51">
                  <c:v>-3.2827529088449836</c:v>
                </c:pt>
                <c:pt idx="52">
                  <c:v>-3.4102123517342733</c:v>
                </c:pt>
                <c:pt idx="53">
                  <c:v>-3.1493776268342515</c:v>
                </c:pt>
                <c:pt idx="54">
                  <c:v>-3.1493776268342515</c:v>
                </c:pt>
                <c:pt idx="55">
                  <c:v>-3.1493776268342515</c:v>
                </c:pt>
                <c:pt idx="56">
                  <c:v>-4.1987668164449587</c:v>
                </c:pt>
                <c:pt idx="57">
                  <c:v>-3.8751435263241376</c:v>
                </c:pt>
                <c:pt idx="58">
                  <c:v>-3.8251277955701113</c:v>
                </c:pt>
                <c:pt idx="59">
                  <c:v>-3.2659465477045302</c:v>
                </c:pt>
                <c:pt idx="60">
                  <c:v>-3.0158678939343702</c:v>
                </c:pt>
                <c:pt idx="61">
                  <c:v>-3.0158678939343702</c:v>
                </c:pt>
                <c:pt idx="62">
                  <c:v>-3.0158678939343702</c:v>
                </c:pt>
                <c:pt idx="63">
                  <c:v>-2.4244184326790901</c:v>
                </c:pt>
                <c:pt idx="64">
                  <c:v>-2.2532624508245931</c:v>
                </c:pt>
                <c:pt idx="65">
                  <c:v>-1.7115598185450835</c:v>
                </c:pt>
                <c:pt idx="66">
                  <c:v>-1.1082786790469044</c:v>
                </c:pt>
                <c:pt idx="67">
                  <c:v>-0.61928079530389368</c:v>
                </c:pt>
                <c:pt idx="68">
                  <c:v>-0.61928079530389368</c:v>
                </c:pt>
                <c:pt idx="69">
                  <c:v>-0.61928079530389368</c:v>
                </c:pt>
                <c:pt idx="70">
                  <c:v>-0.46654458525934217</c:v>
                </c:pt>
                <c:pt idx="71">
                  <c:v>-0.95043333521563511</c:v>
                </c:pt>
                <c:pt idx="72">
                  <c:v>-0.8447549363643958</c:v>
                </c:pt>
                <c:pt idx="73">
                  <c:v>-1.9299080624820277</c:v>
                </c:pt>
                <c:pt idx="74">
                  <c:v>-2.0337041488855334</c:v>
                </c:pt>
                <c:pt idx="75">
                  <c:v>-2.0337041488855334</c:v>
                </c:pt>
                <c:pt idx="76">
                  <c:v>-2.0337041488855334</c:v>
                </c:pt>
                <c:pt idx="77">
                  <c:v>-2.1617013953313347</c:v>
                </c:pt>
                <c:pt idx="78">
                  <c:v>-1.8704807694893191</c:v>
                </c:pt>
                <c:pt idx="79">
                  <c:v>-1.6811739176031182</c:v>
                </c:pt>
                <c:pt idx="80">
                  <c:v>-1.4270617371592635</c:v>
                </c:pt>
                <c:pt idx="81">
                  <c:v>-1.7305173939115264</c:v>
                </c:pt>
                <c:pt idx="82">
                  <c:v>-1.7305173939115264</c:v>
                </c:pt>
                <c:pt idx="83">
                  <c:v>-1.7305173939115264</c:v>
                </c:pt>
                <c:pt idx="84">
                  <c:v>-1.4778841732480288</c:v>
                </c:pt>
                <c:pt idx="85">
                  <c:v>-1.9853018288009849</c:v>
                </c:pt>
                <c:pt idx="86">
                  <c:v>-0.75359723353849972</c:v>
                </c:pt>
                <c:pt idx="87">
                  <c:v>-0.43279741208928613</c:v>
                </c:pt>
                <c:pt idx="88">
                  <c:v>-0.41034411360561762</c:v>
                </c:pt>
                <c:pt idx="89">
                  <c:v>-0.41034411360561762</c:v>
                </c:pt>
                <c:pt idx="90">
                  <c:v>-0.41034411360561762</c:v>
                </c:pt>
                <c:pt idx="91">
                  <c:v>-1.1530508251251064</c:v>
                </c:pt>
                <c:pt idx="92">
                  <c:v>-1.3141229902953313</c:v>
                </c:pt>
                <c:pt idx="93">
                  <c:v>-1.2485109564029528</c:v>
                </c:pt>
                <c:pt idx="94">
                  <c:v>-1.4309608129438658</c:v>
                </c:pt>
                <c:pt idx="95">
                  <c:v>-2.2914465033357203</c:v>
                </c:pt>
                <c:pt idx="96">
                  <c:v>-2.2914465033357203</c:v>
                </c:pt>
                <c:pt idx="97">
                  <c:v>-2.2914465033357203</c:v>
                </c:pt>
                <c:pt idx="98">
                  <c:v>-2.0121920066257388</c:v>
                </c:pt>
                <c:pt idx="99">
                  <c:v>-1.4918670657169031</c:v>
                </c:pt>
                <c:pt idx="100">
                  <c:v>-3.4024142001650972</c:v>
                </c:pt>
                <c:pt idx="101">
                  <c:v>-3.9844520991817234</c:v>
                </c:pt>
                <c:pt idx="102">
                  <c:v>-4.450862233551959</c:v>
                </c:pt>
                <c:pt idx="103">
                  <c:v>-4.450862233551959</c:v>
                </c:pt>
                <c:pt idx="104">
                  <c:v>-4.450862233551959</c:v>
                </c:pt>
                <c:pt idx="105">
                  <c:v>-5.2351142698106656</c:v>
                </c:pt>
                <c:pt idx="106">
                  <c:v>-6.7362584468771018</c:v>
                </c:pt>
                <c:pt idx="107">
                  <c:v>-6.0477354436744832</c:v>
                </c:pt>
                <c:pt idx="108">
                  <c:v>-5.2782730052193756</c:v>
                </c:pt>
                <c:pt idx="109">
                  <c:v>-4.1975567584428433</c:v>
                </c:pt>
                <c:pt idx="110">
                  <c:v>-4.1975567584428433</c:v>
                </c:pt>
                <c:pt idx="111">
                  <c:v>-4.1975567584428433</c:v>
                </c:pt>
                <c:pt idx="112">
                  <c:v>-3.6027460249594725</c:v>
                </c:pt>
                <c:pt idx="113">
                  <c:v>-2.8300567651653949</c:v>
                </c:pt>
                <c:pt idx="114">
                  <c:v>-2.6820263362401562</c:v>
                </c:pt>
                <c:pt idx="115">
                  <c:v>-2.6840430995770106</c:v>
                </c:pt>
                <c:pt idx="116">
                  <c:v>-3.0825555349397433</c:v>
                </c:pt>
                <c:pt idx="117">
                  <c:v>-3.0825555349397433</c:v>
                </c:pt>
                <c:pt idx="118">
                  <c:v>-3.0825555349397433</c:v>
                </c:pt>
                <c:pt idx="119">
                  <c:v>-2.1517520295361692</c:v>
                </c:pt>
                <c:pt idx="120">
                  <c:v>-3.327928407590548</c:v>
                </c:pt>
                <c:pt idx="121">
                  <c:v>-3.1125380832143463</c:v>
                </c:pt>
                <c:pt idx="122">
                  <c:v>-2.1297020837198772</c:v>
                </c:pt>
                <c:pt idx="123">
                  <c:v>-1.3994993048889057</c:v>
                </c:pt>
                <c:pt idx="124">
                  <c:v>-1.3994993048889057</c:v>
                </c:pt>
                <c:pt idx="125">
                  <c:v>-1.3994993048889057</c:v>
                </c:pt>
                <c:pt idx="126">
                  <c:v>-1.1180935939529348</c:v>
                </c:pt>
                <c:pt idx="127">
                  <c:v>-0.32496779901205741</c:v>
                </c:pt>
                <c:pt idx="128">
                  <c:v>5.3511453871252002E-2</c:v>
                </c:pt>
                <c:pt idx="129">
                  <c:v>1.0547672251756524</c:v>
                </c:pt>
                <c:pt idx="130">
                  <c:v>1.2749977815603302</c:v>
                </c:pt>
                <c:pt idx="131">
                  <c:v>1.2749977815603302</c:v>
                </c:pt>
                <c:pt idx="132">
                  <c:v>1.2749977815603302</c:v>
                </c:pt>
                <c:pt idx="133">
                  <c:v>1.3615841541560201</c:v>
                </c:pt>
                <c:pt idx="134">
                  <c:v>1.8845981128473142</c:v>
                </c:pt>
                <c:pt idx="135">
                  <c:v>2.7442770979044582</c:v>
                </c:pt>
                <c:pt idx="136">
                  <c:v>3.178015666217604</c:v>
                </c:pt>
                <c:pt idx="137">
                  <c:v>3.2175442276199675</c:v>
                </c:pt>
                <c:pt idx="138">
                  <c:v>3.2175442276199675</c:v>
                </c:pt>
                <c:pt idx="139">
                  <c:v>3.2175442276199675</c:v>
                </c:pt>
                <c:pt idx="140">
                  <c:v>3.0469260493219537</c:v>
                </c:pt>
                <c:pt idx="141">
                  <c:v>3.1223529981203768</c:v>
                </c:pt>
                <c:pt idx="142">
                  <c:v>2.166944980007159</c:v>
                </c:pt>
                <c:pt idx="143">
                  <c:v>9.3577818830127057E-2</c:v>
                </c:pt>
                <c:pt idx="144">
                  <c:v>-0.22762535528647732</c:v>
                </c:pt>
                <c:pt idx="145">
                  <c:v>-0.22762535528647732</c:v>
                </c:pt>
                <c:pt idx="146">
                  <c:v>-0.22762535528647732</c:v>
                </c:pt>
                <c:pt idx="147">
                  <c:v>0.13942557202130956</c:v>
                </c:pt>
                <c:pt idx="148">
                  <c:v>-0.4565952194641909</c:v>
                </c:pt>
                <c:pt idx="149">
                  <c:v>-1.7966672313604022</c:v>
                </c:pt>
                <c:pt idx="150">
                  <c:v>-0.70210254300413055</c:v>
                </c:pt>
                <c:pt idx="151">
                  <c:v>1.1328831917565481</c:v>
                </c:pt>
                <c:pt idx="152">
                  <c:v>1.1328831917565481</c:v>
                </c:pt>
                <c:pt idx="153">
                  <c:v>1.1328831917565481</c:v>
                </c:pt>
                <c:pt idx="154">
                  <c:v>1.0608175151862298</c:v>
                </c:pt>
                <c:pt idx="155">
                  <c:v>1.5249419844413552</c:v>
                </c:pt>
                <c:pt idx="156">
                  <c:v>1.3435677350134227</c:v>
                </c:pt>
                <c:pt idx="157">
                  <c:v>1.3652143281623523</c:v>
                </c:pt>
                <c:pt idx="158">
                  <c:v>0.19804615967926509</c:v>
                </c:pt>
                <c:pt idx="159">
                  <c:v>0.19804615967926509</c:v>
                </c:pt>
                <c:pt idx="160">
                  <c:v>0.19804615967926509</c:v>
                </c:pt>
                <c:pt idx="161">
                  <c:v>-3.3209369613558692E-2</c:v>
                </c:pt>
                <c:pt idx="162">
                  <c:v>-0.92515656806038749</c:v>
                </c:pt>
                <c:pt idx="163">
                  <c:v>-0.2096089361438942</c:v>
                </c:pt>
                <c:pt idx="164">
                  <c:v>-0.51400574912001673</c:v>
                </c:pt>
                <c:pt idx="165">
                  <c:v>-1.0893211036804473</c:v>
                </c:pt>
                <c:pt idx="166">
                  <c:v>-1.0893211036804473</c:v>
                </c:pt>
                <c:pt idx="167">
                  <c:v>-1.0893211036804473</c:v>
                </c:pt>
                <c:pt idx="168">
                  <c:v>-2.0768628842942576</c:v>
                </c:pt>
                <c:pt idx="169">
                  <c:v>-1.3047114280566774</c:v>
                </c:pt>
                <c:pt idx="170">
                  <c:v>-1.1869324491842832</c:v>
                </c:pt>
                <c:pt idx="171">
                  <c:v>-0.67548126695761823</c:v>
                </c:pt>
                <c:pt idx="172">
                  <c:v>-1.1145978708357092</c:v>
                </c:pt>
                <c:pt idx="173">
                  <c:v>-1.1145978708357092</c:v>
                </c:pt>
                <c:pt idx="174">
                  <c:v>-1.1145978708357092</c:v>
                </c:pt>
                <c:pt idx="175">
                  <c:v>8.9947644823780593E-2</c:v>
                </c:pt>
                <c:pt idx="176">
                  <c:v>-0.53955141805353435</c:v>
                </c:pt>
                <c:pt idx="177">
                  <c:v>-0.90270326957670477</c:v>
                </c:pt>
                <c:pt idx="178">
                  <c:v>-0.92300535383441229</c:v>
                </c:pt>
                <c:pt idx="179">
                  <c:v>-0.81746140587227956</c:v>
                </c:pt>
                <c:pt idx="180">
                  <c:v>-0.81746140587227956</c:v>
                </c:pt>
                <c:pt idx="181">
                  <c:v>-0.81746140587227956</c:v>
                </c:pt>
                <c:pt idx="182">
                  <c:v>-0.98350825394007302</c:v>
                </c:pt>
                <c:pt idx="183">
                  <c:v>-0.94303853631383561</c:v>
                </c:pt>
                <c:pt idx="184">
                  <c:v>0.10729180952073136</c:v>
                </c:pt>
                <c:pt idx="185">
                  <c:v>0.34271531637637054</c:v>
                </c:pt>
                <c:pt idx="186">
                  <c:v>0.46331776392037227</c:v>
                </c:pt>
                <c:pt idx="187">
                  <c:v>0.46331776392037227</c:v>
                </c:pt>
                <c:pt idx="188">
                  <c:v>0.46331776392037227</c:v>
                </c:pt>
                <c:pt idx="189">
                  <c:v>0.32886687479664545</c:v>
                </c:pt>
                <c:pt idx="190">
                  <c:v>0.26217923379128649</c:v>
                </c:pt>
                <c:pt idx="191">
                  <c:v>1.2093857476679517</c:v>
                </c:pt>
                <c:pt idx="192">
                  <c:v>3.1290755425765724</c:v>
                </c:pt>
                <c:pt idx="193">
                  <c:v>3.9598475864720939</c:v>
                </c:pt>
                <c:pt idx="194">
                  <c:v>3.9598475864720939</c:v>
                </c:pt>
                <c:pt idx="195">
                  <c:v>3.9598475864720939</c:v>
                </c:pt>
                <c:pt idx="196">
                  <c:v>3.0637324104624213</c:v>
                </c:pt>
                <c:pt idx="197">
                  <c:v>3.2640642352567966</c:v>
                </c:pt>
                <c:pt idx="198">
                  <c:v>4.3342933126816661</c:v>
                </c:pt>
                <c:pt idx="199">
                  <c:v>4.4840716031655035</c:v>
                </c:pt>
                <c:pt idx="200">
                  <c:v>4.275672725023739</c:v>
                </c:pt>
                <c:pt idx="201">
                  <c:v>4.275672725023739</c:v>
                </c:pt>
                <c:pt idx="202">
                  <c:v>4.275672725023739</c:v>
                </c:pt>
                <c:pt idx="203">
                  <c:v>4.893205658769034</c:v>
                </c:pt>
                <c:pt idx="204">
                  <c:v>4.3215204782149215</c:v>
                </c:pt>
                <c:pt idx="205">
                  <c:v>4.2514715649814718</c:v>
                </c:pt>
                <c:pt idx="206">
                  <c:v>3.9227391410739472</c:v>
                </c:pt>
                <c:pt idx="207">
                  <c:v>4.9140455465831963</c:v>
                </c:pt>
                <c:pt idx="208">
                  <c:v>4.9140455465831963</c:v>
                </c:pt>
                <c:pt idx="209">
                  <c:v>4.9140455465831963</c:v>
                </c:pt>
                <c:pt idx="210">
                  <c:v>4.9680948040109456</c:v>
                </c:pt>
                <c:pt idx="211">
                  <c:v>5.891637961401841</c:v>
                </c:pt>
                <c:pt idx="212">
                  <c:v>5.861655413127238</c:v>
                </c:pt>
                <c:pt idx="213">
                  <c:v>6.3355947972884081</c:v>
                </c:pt>
                <c:pt idx="214">
                  <c:v>6.6892006356838181</c:v>
                </c:pt>
                <c:pt idx="215">
                  <c:v>6.6892006356838181</c:v>
                </c:pt>
                <c:pt idx="216">
                  <c:v>6.6892006356838181</c:v>
                </c:pt>
                <c:pt idx="217">
                  <c:v>4.3127811704218857</c:v>
                </c:pt>
                <c:pt idx="218">
                  <c:v>4.9241293632674683</c:v>
                </c:pt>
                <c:pt idx="219">
                  <c:v>5.6566178072135642</c:v>
                </c:pt>
                <c:pt idx="220">
                  <c:v>5.8334207264112621</c:v>
                </c:pt>
                <c:pt idx="221">
                  <c:v>6.0677686261539208</c:v>
                </c:pt>
                <c:pt idx="222">
                  <c:v>6.0677686261539208</c:v>
                </c:pt>
                <c:pt idx="223">
                  <c:v>6.0677686261539208</c:v>
                </c:pt>
                <c:pt idx="224">
                  <c:v>6.2974107447772525</c:v>
                </c:pt>
                <c:pt idx="225">
                  <c:v>6.7501068884568554</c:v>
                </c:pt>
                <c:pt idx="226">
                  <c:v>7.3201786583414759</c:v>
                </c:pt>
                <c:pt idx="227">
                  <c:v>7.1868033763307295</c:v>
                </c:pt>
                <c:pt idx="228">
                  <c:v>7.5624591605424314</c:v>
                </c:pt>
                <c:pt idx="229">
                  <c:v>7.5624591605424314</c:v>
                </c:pt>
                <c:pt idx="230">
                  <c:v>7.5624591605424314</c:v>
                </c:pt>
                <c:pt idx="231">
                  <c:v>8.4675825461233813</c:v>
                </c:pt>
                <c:pt idx="232">
                  <c:v>8.1711183356055557</c:v>
                </c:pt>
                <c:pt idx="233">
                  <c:v>8.1701771793816818</c:v>
                </c:pt>
                <c:pt idx="234">
                  <c:v>8.3777693521887215</c:v>
                </c:pt>
                <c:pt idx="235">
                  <c:v>9.7343788234471589</c:v>
                </c:pt>
                <c:pt idx="236">
                  <c:v>9.7343788234471589</c:v>
                </c:pt>
                <c:pt idx="237">
                  <c:v>9.7343788234471589</c:v>
                </c:pt>
                <c:pt idx="238">
                  <c:v>10.079110903160398</c:v>
                </c:pt>
                <c:pt idx="239">
                  <c:v>9.7850668086467891</c:v>
                </c:pt>
                <c:pt idx="240">
                  <c:v>9.7655714297238774</c:v>
                </c:pt>
                <c:pt idx="241">
                  <c:v>9.8516199987630557</c:v>
                </c:pt>
                <c:pt idx="242">
                  <c:v>10.654964061277326</c:v>
                </c:pt>
                <c:pt idx="243">
                  <c:v>10.654964061277326</c:v>
                </c:pt>
                <c:pt idx="244">
                  <c:v>10.654964061277326</c:v>
                </c:pt>
                <c:pt idx="245">
                  <c:v>10.623905905889757</c:v>
                </c:pt>
                <c:pt idx="246">
                  <c:v>10.869547680318831</c:v>
                </c:pt>
                <c:pt idx="247">
                  <c:v>11.232968433620243</c:v>
                </c:pt>
                <c:pt idx="248">
                  <c:v>11.746167477405507</c:v>
                </c:pt>
                <c:pt idx="249">
                  <c:v>11.435451472640608</c:v>
                </c:pt>
                <c:pt idx="250">
                  <c:v>11.435451472640608</c:v>
                </c:pt>
                <c:pt idx="251">
                  <c:v>11.435451472640608</c:v>
                </c:pt>
                <c:pt idx="252">
                  <c:v>11.80653592662209</c:v>
                </c:pt>
                <c:pt idx="253">
                  <c:v>11.795376502824809</c:v>
                </c:pt>
                <c:pt idx="254">
                  <c:v>11.213338603808197</c:v>
                </c:pt>
                <c:pt idx="255">
                  <c:v>11.466375177139042</c:v>
                </c:pt>
                <c:pt idx="256">
                  <c:v>12.701978848186116</c:v>
                </c:pt>
                <c:pt idx="257">
                  <c:v>12.701978848186116</c:v>
                </c:pt>
                <c:pt idx="258">
                  <c:v>12.701978848186116</c:v>
                </c:pt>
                <c:pt idx="259">
                  <c:v>13.609656800660417</c:v>
                </c:pt>
                <c:pt idx="260">
                  <c:v>13.772342376500134</c:v>
                </c:pt>
                <c:pt idx="261">
                  <c:v>12.945872761056592</c:v>
                </c:pt>
                <c:pt idx="262">
                  <c:v>12.198594719306882</c:v>
                </c:pt>
                <c:pt idx="263">
                  <c:v>12.714213879096377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3BD-4A28-9FD9-9064496DA6F8}"/>
            </c:ext>
          </c:extLst>
        </c:ser>
        <c:ser>
          <c:idx val="5"/>
          <c:order val="4"/>
          <c:tx>
            <c:strRef>
              <c:f>'[★2407assetperformance_Date(local).xlsx]ytd_flow'!$DB$2</c:f>
              <c:strCache>
                <c:ptCount val="1"/>
                <c:pt idx="0">
                  <c:v>WTI유가</c:v>
                </c:pt>
              </c:strCache>
            </c:strRef>
          </c:tx>
          <c:spPr>
            <a:ln w="19050" cap="rnd">
              <a:solidFill>
                <a:srgbClr val="595959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26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3BD-4A28-9FD9-9064496DA6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 panose="020B0600000101010101" pitchFamily="34" charset="-127"/>
                    <a:ea typeface="삼성긴고딕OTF Light" panose="020B0600000101010101" pitchFamily="34" charset="-127"/>
                    <a:cs typeface="삼성긴고딕OTF Light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'[★2407assetperformance_Date(local).xlsx]ytd_flow'!$C$6221:$C$6484</c:f>
              <c:numCache>
                <c:formatCode>m/d/yyyy</c:formatCode>
                <c:ptCount val="264"/>
                <c:pt idx="0">
                  <c:v>45292</c:v>
                </c:pt>
                <c:pt idx="1">
                  <c:v>45293</c:v>
                </c:pt>
                <c:pt idx="2">
                  <c:v>45294</c:v>
                </c:pt>
                <c:pt idx="3">
                  <c:v>45295</c:v>
                </c:pt>
                <c:pt idx="4">
                  <c:v>45296</c:v>
                </c:pt>
                <c:pt idx="5">
                  <c:v>45297</c:v>
                </c:pt>
                <c:pt idx="6">
                  <c:v>45298</c:v>
                </c:pt>
                <c:pt idx="7">
                  <c:v>45299</c:v>
                </c:pt>
                <c:pt idx="8">
                  <c:v>45300</c:v>
                </c:pt>
                <c:pt idx="9">
                  <c:v>45301</c:v>
                </c:pt>
                <c:pt idx="10">
                  <c:v>45302</c:v>
                </c:pt>
                <c:pt idx="11">
                  <c:v>45303</c:v>
                </c:pt>
                <c:pt idx="12">
                  <c:v>45304</c:v>
                </c:pt>
                <c:pt idx="13">
                  <c:v>45305</c:v>
                </c:pt>
                <c:pt idx="14">
                  <c:v>45306</c:v>
                </c:pt>
                <c:pt idx="15">
                  <c:v>45307</c:v>
                </c:pt>
                <c:pt idx="16">
                  <c:v>45308</c:v>
                </c:pt>
                <c:pt idx="17">
                  <c:v>45309</c:v>
                </c:pt>
                <c:pt idx="18">
                  <c:v>45310</c:v>
                </c:pt>
                <c:pt idx="19">
                  <c:v>45311</c:v>
                </c:pt>
                <c:pt idx="20">
                  <c:v>45312</c:v>
                </c:pt>
                <c:pt idx="21">
                  <c:v>45313</c:v>
                </c:pt>
                <c:pt idx="22">
                  <c:v>45314</c:v>
                </c:pt>
                <c:pt idx="23">
                  <c:v>45315</c:v>
                </c:pt>
                <c:pt idx="24">
                  <c:v>45316</c:v>
                </c:pt>
                <c:pt idx="25">
                  <c:v>45317</c:v>
                </c:pt>
                <c:pt idx="26">
                  <c:v>45318</c:v>
                </c:pt>
                <c:pt idx="27">
                  <c:v>45319</c:v>
                </c:pt>
                <c:pt idx="28">
                  <c:v>45320</c:v>
                </c:pt>
                <c:pt idx="29">
                  <c:v>45321</c:v>
                </c:pt>
                <c:pt idx="30">
                  <c:v>45322</c:v>
                </c:pt>
                <c:pt idx="31">
                  <c:v>45323</c:v>
                </c:pt>
                <c:pt idx="32">
                  <c:v>45324</c:v>
                </c:pt>
                <c:pt idx="33">
                  <c:v>45325</c:v>
                </c:pt>
                <c:pt idx="34">
                  <c:v>45326</c:v>
                </c:pt>
                <c:pt idx="35">
                  <c:v>45327</c:v>
                </c:pt>
                <c:pt idx="36">
                  <c:v>45328</c:v>
                </c:pt>
                <c:pt idx="37">
                  <c:v>45329</c:v>
                </c:pt>
                <c:pt idx="38">
                  <c:v>45330</c:v>
                </c:pt>
                <c:pt idx="39">
                  <c:v>45331</c:v>
                </c:pt>
                <c:pt idx="40">
                  <c:v>45332</c:v>
                </c:pt>
                <c:pt idx="41">
                  <c:v>45333</c:v>
                </c:pt>
                <c:pt idx="42">
                  <c:v>45334</c:v>
                </c:pt>
                <c:pt idx="43">
                  <c:v>45335</c:v>
                </c:pt>
                <c:pt idx="44">
                  <c:v>45336</c:v>
                </c:pt>
                <c:pt idx="45">
                  <c:v>45337</c:v>
                </c:pt>
                <c:pt idx="46">
                  <c:v>45338</c:v>
                </c:pt>
                <c:pt idx="47">
                  <c:v>45339</c:v>
                </c:pt>
                <c:pt idx="48">
                  <c:v>45340</c:v>
                </c:pt>
                <c:pt idx="49">
                  <c:v>45341</c:v>
                </c:pt>
                <c:pt idx="50">
                  <c:v>45342</c:v>
                </c:pt>
                <c:pt idx="51">
                  <c:v>45343</c:v>
                </c:pt>
                <c:pt idx="52">
                  <c:v>45344</c:v>
                </c:pt>
                <c:pt idx="53">
                  <c:v>45345</c:v>
                </c:pt>
                <c:pt idx="54">
                  <c:v>45346</c:v>
                </c:pt>
                <c:pt idx="55">
                  <c:v>45347</c:v>
                </c:pt>
                <c:pt idx="56">
                  <c:v>45348</c:v>
                </c:pt>
                <c:pt idx="57">
                  <c:v>45349</c:v>
                </c:pt>
                <c:pt idx="58">
                  <c:v>45350</c:v>
                </c:pt>
                <c:pt idx="59">
                  <c:v>45351</c:v>
                </c:pt>
                <c:pt idx="60">
                  <c:v>45352</c:v>
                </c:pt>
                <c:pt idx="61">
                  <c:v>45353</c:v>
                </c:pt>
                <c:pt idx="62">
                  <c:v>45354</c:v>
                </c:pt>
                <c:pt idx="63">
                  <c:v>45355</c:v>
                </c:pt>
                <c:pt idx="64">
                  <c:v>45356</c:v>
                </c:pt>
                <c:pt idx="65">
                  <c:v>45357</c:v>
                </c:pt>
                <c:pt idx="66">
                  <c:v>45358</c:v>
                </c:pt>
                <c:pt idx="67">
                  <c:v>45359</c:v>
                </c:pt>
                <c:pt idx="68">
                  <c:v>45360</c:v>
                </c:pt>
                <c:pt idx="69">
                  <c:v>45361</c:v>
                </c:pt>
                <c:pt idx="70">
                  <c:v>45362</c:v>
                </c:pt>
                <c:pt idx="71">
                  <c:v>45363</c:v>
                </c:pt>
                <c:pt idx="72">
                  <c:v>45364</c:v>
                </c:pt>
                <c:pt idx="73">
                  <c:v>45365</c:v>
                </c:pt>
                <c:pt idx="74">
                  <c:v>45366</c:v>
                </c:pt>
                <c:pt idx="75">
                  <c:v>45367</c:v>
                </c:pt>
                <c:pt idx="76">
                  <c:v>45368</c:v>
                </c:pt>
                <c:pt idx="77">
                  <c:v>45369</c:v>
                </c:pt>
                <c:pt idx="78">
                  <c:v>45370</c:v>
                </c:pt>
                <c:pt idx="79">
                  <c:v>45371</c:v>
                </c:pt>
                <c:pt idx="80">
                  <c:v>45372</c:v>
                </c:pt>
                <c:pt idx="81">
                  <c:v>45373</c:v>
                </c:pt>
                <c:pt idx="82">
                  <c:v>45374</c:v>
                </c:pt>
                <c:pt idx="83">
                  <c:v>45375</c:v>
                </c:pt>
                <c:pt idx="84">
                  <c:v>45376</c:v>
                </c:pt>
                <c:pt idx="85">
                  <c:v>45377</c:v>
                </c:pt>
                <c:pt idx="86">
                  <c:v>45378</c:v>
                </c:pt>
                <c:pt idx="87">
                  <c:v>45379</c:v>
                </c:pt>
                <c:pt idx="88">
                  <c:v>45380</c:v>
                </c:pt>
                <c:pt idx="89">
                  <c:v>45381</c:v>
                </c:pt>
                <c:pt idx="90">
                  <c:v>45382</c:v>
                </c:pt>
                <c:pt idx="91">
                  <c:v>45383</c:v>
                </c:pt>
                <c:pt idx="92">
                  <c:v>45384</c:v>
                </c:pt>
                <c:pt idx="93">
                  <c:v>45385</c:v>
                </c:pt>
                <c:pt idx="94">
                  <c:v>45386</c:v>
                </c:pt>
                <c:pt idx="95">
                  <c:v>45387</c:v>
                </c:pt>
                <c:pt idx="96">
                  <c:v>45388</c:v>
                </c:pt>
                <c:pt idx="97">
                  <c:v>45389</c:v>
                </c:pt>
                <c:pt idx="98">
                  <c:v>45390</c:v>
                </c:pt>
                <c:pt idx="99">
                  <c:v>45391</c:v>
                </c:pt>
                <c:pt idx="100">
                  <c:v>45392</c:v>
                </c:pt>
                <c:pt idx="101">
                  <c:v>45393</c:v>
                </c:pt>
                <c:pt idx="102">
                  <c:v>45394</c:v>
                </c:pt>
                <c:pt idx="103">
                  <c:v>45395</c:v>
                </c:pt>
                <c:pt idx="104">
                  <c:v>45396</c:v>
                </c:pt>
                <c:pt idx="105">
                  <c:v>45397</c:v>
                </c:pt>
                <c:pt idx="106">
                  <c:v>45398</c:v>
                </c:pt>
                <c:pt idx="107">
                  <c:v>45399</c:v>
                </c:pt>
                <c:pt idx="108">
                  <c:v>45400</c:v>
                </c:pt>
                <c:pt idx="109">
                  <c:v>45401</c:v>
                </c:pt>
                <c:pt idx="110">
                  <c:v>45402</c:v>
                </c:pt>
                <c:pt idx="111">
                  <c:v>45403</c:v>
                </c:pt>
                <c:pt idx="112">
                  <c:v>45404</c:v>
                </c:pt>
                <c:pt idx="113">
                  <c:v>45405</c:v>
                </c:pt>
                <c:pt idx="114">
                  <c:v>45406</c:v>
                </c:pt>
                <c:pt idx="115">
                  <c:v>45407</c:v>
                </c:pt>
                <c:pt idx="116">
                  <c:v>45408</c:v>
                </c:pt>
                <c:pt idx="117">
                  <c:v>45409</c:v>
                </c:pt>
                <c:pt idx="118">
                  <c:v>45410</c:v>
                </c:pt>
                <c:pt idx="119">
                  <c:v>45411</c:v>
                </c:pt>
                <c:pt idx="120">
                  <c:v>45412</c:v>
                </c:pt>
                <c:pt idx="121">
                  <c:v>45413</c:v>
                </c:pt>
                <c:pt idx="122">
                  <c:v>45414</c:v>
                </c:pt>
                <c:pt idx="123">
                  <c:v>45415</c:v>
                </c:pt>
                <c:pt idx="124">
                  <c:v>45416</c:v>
                </c:pt>
                <c:pt idx="125">
                  <c:v>45417</c:v>
                </c:pt>
                <c:pt idx="126">
                  <c:v>45418</c:v>
                </c:pt>
                <c:pt idx="127">
                  <c:v>45419</c:v>
                </c:pt>
                <c:pt idx="128">
                  <c:v>45420</c:v>
                </c:pt>
                <c:pt idx="129">
                  <c:v>45421</c:v>
                </c:pt>
                <c:pt idx="130">
                  <c:v>45422</c:v>
                </c:pt>
                <c:pt idx="131">
                  <c:v>45423</c:v>
                </c:pt>
                <c:pt idx="132">
                  <c:v>45424</c:v>
                </c:pt>
                <c:pt idx="133">
                  <c:v>45425</c:v>
                </c:pt>
                <c:pt idx="134">
                  <c:v>45426</c:v>
                </c:pt>
                <c:pt idx="135">
                  <c:v>45427</c:v>
                </c:pt>
                <c:pt idx="136">
                  <c:v>45428</c:v>
                </c:pt>
                <c:pt idx="137">
                  <c:v>45429</c:v>
                </c:pt>
                <c:pt idx="138">
                  <c:v>45430</c:v>
                </c:pt>
                <c:pt idx="139">
                  <c:v>45431</c:v>
                </c:pt>
                <c:pt idx="140">
                  <c:v>45432</c:v>
                </c:pt>
                <c:pt idx="141">
                  <c:v>45433</c:v>
                </c:pt>
                <c:pt idx="142">
                  <c:v>45434</c:v>
                </c:pt>
                <c:pt idx="143">
                  <c:v>45435</c:v>
                </c:pt>
                <c:pt idx="144">
                  <c:v>45436</c:v>
                </c:pt>
                <c:pt idx="145">
                  <c:v>45437</c:v>
                </c:pt>
                <c:pt idx="146">
                  <c:v>45438</c:v>
                </c:pt>
                <c:pt idx="147">
                  <c:v>45439</c:v>
                </c:pt>
                <c:pt idx="148">
                  <c:v>45440</c:v>
                </c:pt>
                <c:pt idx="149">
                  <c:v>45441</c:v>
                </c:pt>
                <c:pt idx="150">
                  <c:v>45442</c:v>
                </c:pt>
                <c:pt idx="151">
                  <c:v>45443</c:v>
                </c:pt>
                <c:pt idx="152">
                  <c:v>45444</c:v>
                </c:pt>
                <c:pt idx="153">
                  <c:v>45445</c:v>
                </c:pt>
                <c:pt idx="154">
                  <c:v>45446</c:v>
                </c:pt>
                <c:pt idx="155">
                  <c:v>45447</c:v>
                </c:pt>
                <c:pt idx="156">
                  <c:v>45448</c:v>
                </c:pt>
                <c:pt idx="157">
                  <c:v>45449</c:v>
                </c:pt>
                <c:pt idx="158">
                  <c:v>45450</c:v>
                </c:pt>
                <c:pt idx="159">
                  <c:v>45451</c:v>
                </c:pt>
                <c:pt idx="160">
                  <c:v>45452</c:v>
                </c:pt>
                <c:pt idx="161">
                  <c:v>45453</c:v>
                </c:pt>
                <c:pt idx="162">
                  <c:v>45454</c:v>
                </c:pt>
                <c:pt idx="163">
                  <c:v>45455</c:v>
                </c:pt>
                <c:pt idx="164">
                  <c:v>45456</c:v>
                </c:pt>
                <c:pt idx="165">
                  <c:v>45457</c:v>
                </c:pt>
                <c:pt idx="166">
                  <c:v>45458</c:v>
                </c:pt>
                <c:pt idx="167">
                  <c:v>45459</c:v>
                </c:pt>
                <c:pt idx="168">
                  <c:v>45460</c:v>
                </c:pt>
                <c:pt idx="169">
                  <c:v>45461</c:v>
                </c:pt>
                <c:pt idx="170">
                  <c:v>45462</c:v>
                </c:pt>
                <c:pt idx="171">
                  <c:v>45463</c:v>
                </c:pt>
                <c:pt idx="172">
                  <c:v>45464</c:v>
                </c:pt>
                <c:pt idx="173">
                  <c:v>45465</c:v>
                </c:pt>
                <c:pt idx="174">
                  <c:v>45466</c:v>
                </c:pt>
                <c:pt idx="175">
                  <c:v>45467</c:v>
                </c:pt>
                <c:pt idx="176">
                  <c:v>45468</c:v>
                </c:pt>
                <c:pt idx="177">
                  <c:v>45469</c:v>
                </c:pt>
                <c:pt idx="178">
                  <c:v>45470</c:v>
                </c:pt>
                <c:pt idx="179">
                  <c:v>45471</c:v>
                </c:pt>
                <c:pt idx="180">
                  <c:v>45472</c:v>
                </c:pt>
                <c:pt idx="181">
                  <c:v>45473</c:v>
                </c:pt>
                <c:pt idx="182">
                  <c:v>45474</c:v>
                </c:pt>
                <c:pt idx="183">
                  <c:v>45475</c:v>
                </c:pt>
                <c:pt idx="184">
                  <c:v>45476</c:v>
                </c:pt>
                <c:pt idx="185">
                  <c:v>45477</c:v>
                </c:pt>
                <c:pt idx="186">
                  <c:v>45478</c:v>
                </c:pt>
                <c:pt idx="187">
                  <c:v>45479</c:v>
                </c:pt>
                <c:pt idx="188">
                  <c:v>45480</c:v>
                </c:pt>
                <c:pt idx="189">
                  <c:v>45481</c:v>
                </c:pt>
                <c:pt idx="190">
                  <c:v>45482</c:v>
                </c:pt>
                <c:pt idx="191">
                  <c:v>45483</c:v>
                </c:pt>
                <c:pt idx="192">
                  <c:v>45484</c:v>
                </c:pt>
                <c:pt idx="193">
                  <c:v>45485</c:v>
                </c:pt>
                <c:pt idx="194">
                  <c:v>45486</c:v>
                </c:pt>
                <c:pt idx="195">
                  <c:v>45487</c:v>
                </c:pt>
                <c:pt idx="196">
                  <c:v>45488</c:v>
                </c:pt>
                <c:pt idx="197">
                  <c:v>45489</c:v>
                </c:pt>
                <c:pt idx="198">
                  <c:v>45490</c:v>
                </c:pt>
                <c:pt idx="199">
                  <c:v>45491</c:v>
                </c:pt>
                <c:pt idx="200">
                  <c:v>45492</c:v>
                </c:pt>
                <c:pt idx="201">
                  <c:v>45493</c:v>
                </c:pt>
                <c:pt idx="202">
                  <c:v>45494</c:v>
                </c:pt>
                <c:pt idx="203">
                  <c:v>45495</c:v>
                </c:pt>
                <c:pt idx="204">
                  <c:v>45496</c:v>
                </c:pt>
                <c:pt idx="205">
                  <c:v>45497</c:v>
                </c:pt>
                <c:pt idx="206">
                  <c:v>45498</c:v>
                </c:pt>
                <c:pt idx="207">
                  <c:v>45499</c:v>
                </c:pt>
                <c:pt idx="208">
                  <c:v>45500</c:v>
                </c:pt>
                <c:pt idx="209">
                  <c:v>45501</c:v>
                </c:pt>
                <c:pt idx="210">
                  <c:v>45502</c:v>
                </c:pt>
                <c:pt idx="211">
                  <c:v>45503</c:v>
                </c:pt>
                <c:pt idx="212">
                  <c:v>45504</c:v>
                </c:pt>
                <c:pt idx="213">
                  <c:v>45505</c:v>
                </c:pt>
                <c:pt idx="214">
                  <c:v>45506</c:v>
                </c:pt>
                <c:pt idx="215">
                  <c:v>45507</c:v>
                </c:pt>
                <c:pt idx="216">
                  <c:v>45508</c:v>
                </c:pt>
                <c:pt idx="217">
                  <c:v>45509</c:v>
                </c:pt>
                <c:pt idx="218">
                  <c:v>45510</c:v>
                </c:pt>
                <c:pt idx="219">
                  <c:v>45511</c:v>
                </c:pt>
                <c:pt idx="220">
                  <c:v>45512</c:v>
                </c:pt>
                <c:pt idx="221">
                  <c:v>45513</c:v>
                </c:pt>
                <c:pt idx="222">
                  <c:v>45514</c:v>
                </c:pt>
                <c:pt idx="223">
                  <c:v>45515</c:v>
                </c:pt>
                <c:pt idx="224">
                  <c:v>45516</c:v>
                </c:pt>
                <c:pt idx="225">
                  <c:v>45517</c:v>
                </c:pt>
                <c:pt idx="226">
                  <c:v>45518</c:v>
                </c:pt>
                <c:pt idx="227">
                  <c:v>45519</c:v>
                </c:pt>
                <c:pt idx="228">
                  <c:v>45520</c:v>
                </c:pt>
                <c:pt idx="229">
                  <c:v>45521</c:v>
                </c:pt>
                <c:pt idx="230">
                  <c:v>45522</c:v>
                </c:pt>
                <c:pt idx="231">
                  <c:v>45523</c:v>
                </c:pt>
                <c:pt idx="232">
                  <c:v>45524</c:v>
                </c:pt>
                <c:pt idx="233">
                  <c:v>45525</c:v>
                </c:pt>
                <c:pt idx="234">
                  <c:v>45526</c:v>
                </c:pt>
                <c:pt idx="235">
                  <c:v>45527</c:v>
                </c:pt>
                <c:pt idx="236">
                  <c:v>45528</c:v>
                </c:pt>
                <c:pt idx="237">
                  <c:v>45529</c:v>
                </c:pt>
                <c:pt idx="238">
                  <c:v>45530</c:v>
                </c:pt>
                <c:pt idx="239">
                  <c:v>45531</c:v>
                </c:pt>
                <c:pt idx="240">
                  <c:v>45532</c:v>
                </c:pt>
                <c:pt idx="241">
                  <c:v>45533</c:v>
                </c:pt>
                <c:pt idx="242">
                  <c:v>45534</c:v>
                </c:pt>
                <c:pt idx="243">
                  <c:v>45535</c:v>
                </c:pt>
                <c:pt idx="244">
                  <c:v>45536</c:v>
                </c:pt>
                <c:pt idx="245">
                  <c:v>45537</c:v>
                </c:pt>
                <c:pt idx="246">
                  <c:v>45538</c:v>
                </c:pt>
                <c:pt idx="247">
                  <c:v>45539</c:v>
                </c:pt>
                <c:pt idx="248">
                  <c:v>45540</c:v>
                </c:pt>
                <c:pt idx="249">
                  <c:v>45541</c:v>
                </c:pt>
                <c:pt idx="250">
                  <c:v>45542</c:v>
                </c:pt>
                <c:pt idx="251">
                  <c:v>45543</c:v>
                </c:pt>
                <c:pt idx="252">
                  <c:v>45544</c:v>
                </c:pt>
                <c:pt idx="253">
                  <c:v>45545</c:v>
                </c:pt>
                <c:pt idx="254">
                  <c:v>45546</c:v>
                </c:pt>
                <c:pt idx="255">
                  <c:v>45547</c:v>
                </c:pt>
                <c:pt idx="256">
                  <c:v>45548</c:v>
                </c:pt>
                <c:pt idx="257">
                  <c:v>45549</c:v>
                </c:pt>
                <c:pt idx="258">
                  <c:v>45550</c:v>
                </c:pt>
                <c:pt idx="259">
                  <c:v>45551</c:v>
                </c:pt>
                <c:pt idx="260">
                  <c:v>45552</c:v>
                </c:pt>
                <c:pt idx="261">
                  <c:v>45553</c:v>
                </c:pt>
                <c:pt idx="262">
                  <c:v>45554</c:v>
                </c:pt>
                <c:pt idx="263">
                  <c:v>45555</c:v>
                </c:pt>
              </c:numCache>
            </c:numRef>
          </c:cat>
          <c:val>
            <c:numRef>
              <c:f>'[★2407assetperformance_Date(local).xlsx]ytd_flow'!$DB$6221:$DB$6484</c:f>
              <c:numCache>
                <c:formatCode>0.0</c:formatCode>
                <c:ptCount val="264"/>
                <c:pt idx="0" formatCode="General">
                  <c:v>0</c:v>
                </c:pt>
                <c:pt idx="1">
                  <c:v>-1.7725052337753056</c:v>
                </c:pt>
                <c:pt idx="2">
                  <c:v>1.4654570830425513</c:v>
                </c:pt>
                <c:pt idx="3">
                  <c:v>0.75366364270759334</c:v>
                </c:pt>
                <c:pt idx="4">
                  <c:v>3.014654570830416</c:v>
                </c:pt>
                <c:pt idx="5">
                  <c:v>3.014654570830416</c:v>
                </c:pt>
                <c:pt idx="6">
                  <c:v>3.014654570830416</c:v>
                </c:pt>
                <c:pt idx="7">
                  <c:v>-1.2281926029309176</c:v>
                </c:pt>
                <c:pt idx="8">
                  <c:v>0.82344731332865706</c:v>
                </c:pt>
                <c:pt idx="9">
                  <c:v>-0.39078855547801084</c:v>
                </c:pt>
                <c:pt idx="10">
                  <c:v>0.51639916259593122</c:v>
                </c:pt>
                <c:pt idx="11">
                  <c:v>1.4375436147941372</c:v>
                </c:pt>
                <c:pt idx="12">
                  <c:v>1.4375436147941372</c:v>
                </c:pt>
                <c:pt idx="13">
                  <c:v>1.4375436147941372</c:v>
                </c:pt>
                <c:pt idx="14">
                  <c:v>1.4375436147941372</c:v>
                </c:pt>
                <c:pt idx="15">
                  <c:v>1.0467550593161263</c:v>
                </c:pt>
                <c:pt idx="16">
                  <c:v>1.270062805303553</c:v>
                </c:pt>
                <c:pt idx="17">
                  <c:v>3.391486392184234</c:v>
                </c:pt>
                <c:pt idx="18">
                  <c:v>2.456385205861821</c:v>
                </c:pt>
                <c:pt idx="19">
                  <c:v>2.456385205861821</c:v>
                </c:pt>
                <c:pt idx="20">
                  <c:v>2.456385205861821</c:v>
                </c:pt>
                <c:pt idx="21">
                  <c:v>4.9406838799720845</c:v>
                </c:pt>
                <c:pt idx="22">
                  <c:v>3.7962316817864661</c:v>
                </c:pt>
                <c:pt idx="23">
                  <c:v>4.8011165387299428</c:v>
                </c:pt>
                <c:pt idx="24">
                  <c:v>7.9692951849267217</c:v>
                </c:pt>
                <c:pt idx="25">
                  <c:v>8.8764829030006922</c:v>
                </c:pt>
                <c:pt idx="26">
                  <c:v>8.8764829030006922</c:v>
                </c:pt>
                <c:pt idx="27">
                  <c:v>8.8764829030006922</c:v>
                </c:pt>
                <c:pt idx="28">
                  <c:v>7.1598046057222575</c:v>
                </c:pt>
                <c:pt idx="29">
                  <c:v>8.6113049546406017</c:v>
                </c:pt>
                <c:pt idx="30">
                  <c:v>5.861828332170262</c:v>
                </c:pt>
                <c:pt idx="31">
                  <c:v>3.0286113049546231</c:v>
                </c:pt>
                <c:pt idx="32">
                  <c:v>0.87927424982552793</c:v>
                </c:pt>
                <c:pt idx="33">
                  <c:v>0.87927424982552793</c:v>
                </c:pt>
                <c:pt idx="34">
                  <c:v>0.87927424982552793</c:v>
                </c:pt>
                <c:pt idx="35">
                  <c:v>1.5771109560362788</c:v>
                </c:pt>
                <c:pt idx="36">
                  <c:v>2.3168178646196793</c:v>
                </c:pt>
                <c:pt idx="37">
                  <c:v>3.0844382414514797</c:v>
                </c:pt>
                <c:pt idx="38">
                  <c:v>6.3782274947662216</c:v>
                </c:pt>
                <c:pt idx="39">
                  <c:v>7.2435450104675567</c:v>
                </c:pt>
                <c:pt idx="40">
                  <c:v>7.2435450104675567</c:v>
                </c:pt>
                <c:pt idx="41">
                  <c:v>7.2435450104675567</c:v>
                </c:pt>
                <c:pt idx="42">
                  <c:v>7.3551988834612558</c:v>
                </c:pt>
                <c:pt idx="43">
                  <c:v>8.6810886252616939</c:v>
                </c:pt>
                <c:pt idx="44">
                  <c:v>6.964410327983245</c:v>
                </c:pt>
                <c:pt idx="45">
                  <c:v>8.9043963712491063</c:v>
                </c:pt>
                <c:pt idx="46">
                  <c:v>10.523377529658035</c:v>
                </c:pt>
                <c:pt idx="47">
                  <c:v>10.523377529658035</c:v>
                </c:pt>
                <c:pt idx="48">
                  <c:v>10.523377529658035</c:v>
                </c:pt>
                <c:pt idx="49">
                  <c:v>10.523377529658035</c:v>
                </c:pt>
                <c:pt idx="50">
                  <c:v>9.1137473831123543</c:v>
                </c:pt>
                <c:pt idx="51">
                  <c:v>8.7369155617585363</c:v>
                </c:pt>
                <c:pt idx="52">
                  <c:v>9.7138869504535847</c:v>
                </c:pt>
                <c:pt idx="53">
                  <c:v>6.7550593161200112</c:v>
                </c:pt>
                <c:pt idx="54">
                  <c:v>6.7550593161200112</c:v>
                </c:pt>
                <c:pt idx="55">
                  <c:v>6.7550593161200112</c:v>
                </c:pt>
                <c:pt idx="56">
                  <c:v>8.2763433356594476</c:v>
                </c:pt>
                <c:pt idx="57">
                  <c:v>10.076762037683167</c:v>
                </c:pt>
                <c:pt idx="58">
                  <c:v>9.6161898115840927</c:v>
                </c:pt>
                <c:pt idx="59">
                  <c:v>9.2254012561060676</c:v>
                </c:pt>
                <c:pt idx="60">
                  <c:v>11.612002791346825</c:v>
                </c:pt>
                <c:pt idx="61">
                  <c:v>11.612002791346825</c:v>
                </c:pt>
                <c:pt idx="62">
                  <c:v>11.612002791346825</c:v>
                </c:pt>
                <c:pt idx="63">
                  <c:v>9.895324494068376</c:v>
                </c:pt>
                <c:pt idx="64">
                  <c:v>9.0718771807396905</c:v>
                </c:pt>
                <c:pt idx="65">
                  <c:v>10.439637124912764</c:v>
                </c:pt>
                <c:pt idx="66">
                  <c:v>10.160502442428481</c:v>
                </c:pt>
                <c:pt idx="67">
                  <c:v>8.8764829030006922</c:v>
                </c:pt>
                <c:pt idx="68">
                  <c:v>8.8764829030006922</c:v>
                </c:pt>
                <c:pt idx="69">
                  <c:v>8.8764829030006922</c:v>
                </c:pt>
                <c:pt idx="70">
                  <c:v>8.7648290300069647</c:v>
                </c:pt>
                <c:pt idx="71">
                  <c:v>8.248429867411005</c:v>
                </c:pt>
                <c:pt idx="72">
                  <c:v>11.263084438241449</c:v>
                </c:pt>
                <c:pt idx="73">
                  <c:v>13.412421493370545</c:v>
                </c:pt>
                <c:pt idx="74">
                  <c:v>13.105373342637819</c:v>
                </c:pt>
                <c:pt idx="75">
                  <c:v>13.105373342637819</c:v>
                </c:pt>
                <c:pt idx="76">
                  <c:v>13.105373342637819</c:v>
                </c:pt>
                <c:pt idx="77">
                  <c:v>15.450104675505912</c:v>
                </c:pt>
                <c:pt idx="78">
                  <c:v>16.496859734822038</c:v>
                </c:pt>
                <c:pt idx="79">
                  <c:v>13.998604326587568</c:v>
                </c:pt>
                <c:pt idx="80">
                  <c:v>13.14724354501044</c:v>
                </c:pt>
                <c:pt idx="81">
                  <c:v>12.533147243544988</c:v>
                </c:pt>
                <c:pt idx="82">
                  <c:v>12.533147243544988</c:v>
                </c:pt>
                <c:pt idx="83">
                  <c:v>12.533147243544988</c:v>
                </c:pt>
                <c:pt idx="84">
                  <c:v>14.375436147941372</c:v>
                </c:pt>
                <c:pt idx="85">
                  <c:v>13.914863921842297</c:v>
                </c:pt>
                <c:pt idx="86">
                  <c:v>13.538032100488479</c:v>
                </c:pt>
                <c:pt idx="87">
                  <c:v>16.078157711095599</c:v>
                </c:pt>
                <c:pt idx="88">
                  <c:v>16.078157711095599</c:v>
                </c:pt>
                <c:pt idx="89">
                  <c:v>16.078157711095599</c:v>
                </c:pt>
                <c:pt idx="90">
                  <c:v>16.078157711095599</c:v>
                </c:pt>
                <c:pt idx="91">
                  <c:v>16.831821353803193</c:v>
                </c:pt>
                <c:pt idx="92">
                  <c:v>18.84159106769016</c:v>
                </c:pt>
                <c:pt idx="93">
                  <c:v>19.232379623168171</c:v>
                </c:pt>
                <c:pt idx="94">
                  <c:v>20.8513607815771</c:v>
                </c:pt>
                <c:pt idx="95">
                  <c:v>21.297976273551967</c:v>
                </c:pt>
                <c:pt idx="96">
                  <c:v>21.297976273551967</c:v>
                </c:pt>
                <c:pt idx="97">
                  <c:v>21.297976273551967</c:v>
                </c:pt>
                <c:pt idx="98">
                  <c:v>20.628053035589673</c:v>
                </c:pt>
                <c:pt idx="99">
                  <c:v>18.953244940683874</c:v>
                </c:pt>
                <c:pt idx="100">
                  <c:v>20.321004884856933</c:v>
                </c:pt>
                <c:pt idx="101">
                  <c:v>18.660153524075355</c:v>
                </c:pt>
                <c:pt idx="102">
                  <c:v>19.553384508025104</c:v>
                </c:pt>
                <c:pt idx="103">
                  <c:v>19.553384508025104</c:v>
                </c:pt>
                <c:pt idx="104">
                  <c:v>19.553384508025104</c:v>
                </c:pt>
                <c:pt idx="105">
                  <c:v>19.204466154919729</c:v>
                </c:pt>
                <c:pt idx="106">
                  <c:v>19.134682484298665</c:v>
                </c:pt>
                <c:pt idx="107">
                  <c:v>15.408234473133263</c:v>
                </c:pt>
                <c:pt idx="108">
                  <c:v>15.464061409630148</c:v>
                </c:pt>
                <c:pt idx="109">
                  <c:v>16.03628750872295</c:v>
                </c:pt>
                <c:pt idx="110">
                  <c:v>16.03628750872295</c:v>
                </c:pt>
                <c:pt idx="111">
                  <c:v>16.03628750872295</c:v>
                </c:pt>
                <c:pt idx="112">
                  <c:v>15.631542219120703</c:v>
                </c:pt>
                <c:pt idx="113">
                  <c:v>16.343335659455676</c:v>
                </c:pt>
                <c:pt idx="114">
                  <c:v>15.575715282623875</c:v>
                </c:pt>
                <c:pt idx="115">
                  <c:v>16.63642707606418</c:v>
                </c:pt>
                <c:pt idx="116">
                  <c:v>17.027215631542191</c:v>
                </c:pt>
                <c:pt idx="117">
                  <c:v>17.027215631542191</c:v>
                </c:pt>
                <c:pt idx="118">
                  <c:v>17.027215631542191</c:v>
                </c:pt>
                <c:pt idx="119">
                  <c:v>15.324494068387978</c:v>
                </c:pt>
                <c:pt idx="120">
                  <c:v>14.347522679692943</c:v>
                </c:pt>
                <c:pt idx="121">
                  <c:v>10.258199581297973</c:v>
                </c:pt>
                <c:pt idx="122">
                  <c:v>10.188415910676895</c:v>
                </c:pt>
                <c:pt idx="123">
                  <c:v>9.0160502442428339</c:v>
                </c:pt>
                <c:pt idx="124">
                  <c:v>9.0160502442428339</c:v>
                </c:pt>
                <c:pt idx="125">
                  <c:v>9.0160502442428339</c:v>
                </c:pt>
                <c:pt idx="126">
                  <c:v>9.5324494068387935</c:v>
                </c:pt>
                <c:pt idx="127">
                  <c:v>9.3928820655966376</c:v>
                </c:pt>
                <c:pt idx="128">
                  <c:v>10.244242847173737</c:v>
                </c:pt>
                <c:pt idx="129">
                  <c:v>10.621074668527555</c:v>
                </c:pt>
                <c:pt idx="130">
                  <c:v>9.2254012561060676</c:v>
                </c:pt>
                <c:pt idx="131">
                  <c:v>9.2254012561060676</c:v>
                </c:pt>
                <c:pt idx="132">
                  <c:v>9.2254012561060676</c:v>
                </c:pt>
                <c:pt idx="133">
                  <c:v>10.425680390788557</c:v>
                </c:pt>
                <c:pt idx="134">
                  <c:v>8.8904396371248993</c:v>
                </c:pt>
                <c:pt idx="135">
                  <c:v>9.7418004187020131</c:v>
                </c:pt>
                <c:pt idx="136">
                  <c:v>10.57920446615492</c:v>
                </c:pt>
                <c:pt idx="137">
                  <c:v>11.737613398464759</c:v>
                </c:pt>
                <c:pt idx="138">
                  <c:v>11.737613398464759</c:v>
                </c:pt>
                <c:pt idx="139">
                  <c:v>11.737613398464759</c:v>
                </c:pt>
                <c:pt idx="140">
                  <c:v>11.374738311235163</c:v>
                </c:pt>
                <c:pt idx="141">
                  <c:v>10.621074668527555</c:v>
                </c:pt>
                <c:pt idx="142">
                  <c:v>8.2623866015352263</c:v>
                </c:pt>
                <c:pt idx="143">
                  <c:v>7.2854152128401779</c:v>
                </c:pt>
                <c:pt idx="144">
                  <c:v>8.4717376133984601</c:v>
                </c:pt>
                <c:pt idx="145">
                  <c:v>8.4717376133984601</c:v>
                </c:pt>
                <c:pt idx="146">
                  <c:v>8.4717376133984601</c:v>
                </c:pt>
                <c:pt idx="147">
                  <c:v>8.4717376133984601</c:v>
                </c:pt>
                <c:pt idx="148">
                  <c:v>11.416608513607798</c:v>
                </c:pt>
                <c:pt idx="149">
                  <c:v>10.57920446615492</c:v>
                </c:pt>
                <c:pt idx="150">
                  <c:v>8.7369155617585363</c:v>
                </c:pt>
                <c:pt idx="151">
                  <c:v>7.4528960223307621</c:v>
                </c:pt>
                <c:pt idx="152">
                  <c:v>7.4528960223307621</c:v>
                </c:pt>
                <c:pt idx="153">
                  <c:v>7.4528960223307621</c:v>
                </c:pt>
                <c:pt idx="154">
                  <c:v>3.5868806699232323</c:v>
                </c:pt>
                <c:pt idx="155">
                  <c:v>2.2330774598743801</c:v>
                </c:pt>
                <c:pt idx="156">
                  <c:v>3.3775296580599985</c:v>
                </c:pt>
                <c:pt idx="157">
                  <c:v>5.4431263084438086</c:v>
                </c:pt>
                <c:pt idx="158">
                  <c:v>5.4152128401953945</c:v>
                </c:pt>
                <c:pt idx="159">
                  <c:v>5.4152128401953945</c:v>
                </c:pt>
                <c:pt idx="160">
                  <c:v>5.4152128401953945</c:v>
                </c:pt>
                <c:pt idx="161">
                  <c:v>8.4996510816468742</c:v>
                </c:pt>
                <c:pt idx="162">
                  <c:v>8.7229588276343435</c:v>
                </c:pt>
                <c:pt idx="163">
                  <c:v>9.5603628750872076</c:v>
                </c:pt>
                <c:pt idx="164">
                  <c:v>9.7278436845777918</c:v>
                </c:pt>
                <c:pt idx="165">
                  <c:v>9.4905792044661439</c:v>
                </c:pt>
                <c:pt idx="166">
                  <c:v>9.4905792044661439</c:v>
                </c:pt>
                <c:pt idx="167">
                  <c:v>9.4905792044661439</c:v>
                </c:pt>
                <c:pt idx="168">
                  <c:v>12.114445219818549</c:v>
                </c:pt>
                <c:pt idx="169">
                  <c:v>13.845080251221191</c:v>
                </c:pt>
                <c:pt idx="170">
                  <c:v>13.845080251221191</c:v>
                </c:pt>
                <c:pt idx="171">
                  <c:v>14.682484298674112</c:v>
                </c:pt>
                <c:pt idx="172">
                  <c:v>12.672714584787158</c:v>
                </c:pt>
                <c:pt idx="173">
                  <c:v>12.672714584787158</c:v>
                </c:pt>
                <c:pt idx="174">
                  <c:v>12.672714584787158</c:v>
                </c:pt>
                <c:pt idx="175">
                  <c:v>13.928820655966476</c:v>
                </c:pt>
                <c:pt idx="176">
                  <c:v>12.8122819260293</c:v>
                </c:pt>
                <c:pt idx="177">
                  <c:v>12.909979064898806</c:v>
                </c:pt>
                <c:pt idx="178">
                  <c:v>14.082344731332853</c:v>
                </c:pt>
                <c:pt idx="179">
                  <c:v>13.80321004884857</c:v>
                </c:pt>
                <c:pt idx="180">
                  <c:v>13.80321004884857</c:v>
                </c:pt>
                <c:pt idx="181">
                  <c:v>13.80321004884857</c:v>
                </c:pt>
                <c:pt idx="182">
                  <c:v>16.37124912770409</c:v>
                </c:pt>
                <c:pt idx="183">
                  <c:v>15.575715282623875</c:v>
                </c:pt>
                <c:pt idx="184">
                  <c:v>17.069085833914841</c:v>
                </c:pt>
                <c:pt idx="185">
                  <c:v>17.069085833914841</c:v>
                </c:pt>
                <c:pt idx="186">
                  <c:v>16.064200976971364</c:v>
                </c:pt>
                <c:pt idx="187">
                  <c:v>16.064200976971364</c:v>
                </c:pt>
                <c:pt idx="188">
                  <c:v>16.064200976971364</c:v>
                </c:pt>
                <c:pt idx="189">
                  <c:v>14.905792044661538</c:v>
                </c:pt>
                <c:pt idx="190">
                  <c:v>13.62177250523375</c:v>
                </c:pt>
                <c:pt idx="191">
                  <c:v>14.584787159804577</c:v>
                </c:pt>
                <c:pt idx="192">
                  <c:v>15.310537334263771</c:v>
                </c:pt>
                <c:pt idx="193">
                  <c:v>14.738311235170954</c:v>
                </c:pt>
                <c:pt idx="194">
                  <c:v>14.738311235170954</c:v>
                </c:pt>
                <c:pt idx="195">
                  <c:v>14.738311235170954</c:v>
                </c:pt>
                <c:pt idx="196">
                  <c:v>14.319609211444501</c:v>
                </c:pt>
                <c:pt idx="197">
                  <c:v>12.714584787159808</c:v>
                </c:pt>
                <c:pt idx="198">
                  <c:v>15.631542219120703</c:v>
                </c:pt>
                <c:pt idx="199">
                  <c:v>15.589672016748054</c:v>
                </c:pt>
                <c:pt idx="200">
                  <c:v>11.835310537334237</c:v>
                </c:pt>
                <c:pt idx="201">
                  <c:v>11.835310537334237</c:v>
                </c:pt>
                <c:pt idx="202">
                  <c:v>11.835310537334237</c:v>
                </c:pt>
                <c:pt idx="203">
                  <c:v>11.34682484298672</c:v>
                </c:pt>
                <c:pt idx="204">
                  <c:v>7.4110258199581125</c:v>
                </c:pt>
                <c:pt idx="205">
                  <c:v>8.2903000697836688</c:v>
                </c:pt>
                <c:pt idx="206">
                  <c:v>9.2533147243544818</c:v>
                </c:pt>
                <c:pt idx="207">
                  <c:v>7.6901605024424242</c:v>
                </c:pt>
                <c:pt idx="208">
                  <c:v>7.6901605024424242</c:v>
                </c:pt>
                <c:pt idx="209">
                  <c:v>7.6901605024424242</c:v>
                </c:pt>
                <c:pt idx="210">
                  <c:v>5.8060013956734053</c:v>
                </c:pt>
                <c:pt idx="211">
                  <c:v>4.2986741102581902</c:v>
                </c:pt>
                <c:pt idx="212">
                  <c:v>8.7369155617585363</c:v>
                </c:pt>
                <c:pt idx="213">
                  <c:v>6.5038381018841562</c:v>
                </c:pt>
                <c:pt idx="214">
                  <c:v>2.6099092812281697</c:v>
                </c:pt>
                <c:pt idx="215">
                  <c:v>2.6099092812281697</c:v>
                </c:pt>
                <c:pt idx="216">
                  <c:v>2.6099092812281697</c:v>
                </c:pt>
                <c:pt idx="217">
                  <c:v>1.8004187020237197</c:v>
                </c:pt>
                <c:pt idx="218">
                  <c:v>2.1632937892533022</c:v>
                </c:pt>
                <c:pt idx="219">
                  <c:v>4.9965108164689411</c:v>
                </c:pt>
                <c:pt idx="220">
                  <c:v>6.336357292393572</c:v>
                </c:pt>
                <c:pt idx="221">
                  <c:v>7.2435450104675567</c:v>
                </c:pt>
                <c:pt idx="222">
                  <c:v>7.2435450104675567</c:v>
                </c:pt>
                <c:pt idx="223">
                  <c:v>7.2435450104675567</c:v>
                </c:pt>
                <c:pt idx="224">
                  <c:v>11.737613398464759</c:v>
                </c:pt>
                <c:pt idx="225">
                  <c:v>9.3510118632239738</c:v>
                </c:pt>
                <c:pt idx="226">
                  <c:v>7.438939288206555</c:v>
                </c:pt>
                <c:pt idx="227">
                  <c:v>9.0858339148639118</c:v>
                </c:pt>
                <c:pt idx="228">
                  <c:v>6.9783670621074663</c:v>
                </c:pt>
                <c:pt idx="229">
                  <c:v>6.9783670621074663</c:v>
                </c:pt>
                <c:pt idx="230">
                  <c:v>6.9783670621074663</c:v>
                </c:pt>
                <c:pt idx="231">
                  <c:v>3.7962316817864661</c:v>
                </c:pt>
                <c:pt idx="232">
                  <c:v>3.3356594556873631</c:v>
                </c:pt>
                <c:pt idx="233">
                  <c:v>0.39078855547802505</c:v>
                </c:pt>
                <c:pt idx="234">
                  <c:v>1.8981158408932401</c:v>
                </c:pt>
                <c:pt idx="235">
                  <c:v>4.4382414515003319</c:v>
                </c:pt>
                <c:pt idx="236">
                  <c:v>4.4382414515003319</c:v>
                </c:pt>
                <c:pt idx="237">
                  <c:v>4.4382414515003319</c:v>
                </c:pt>
                <c:pt idx="238">
                  <c:v>8.0530355896720067</c:v>
                </c:pt>
                <c:pt idx="239">
                  <c:v>5.4152128401953945</c:v>
                </c:pt>
                <c:pt idx="240">
                  <c:v>4.0055826936496715</c:v>
                </c:pt>
                <c:pt idx="241">
                  <c:v>5.945568736915547</c:v>
                </c:pt>
                <c:pt idx="242">
                  <c:v>2.6517794836008193</c:v>
                </c:pt>
                <c:pt idx="243">
                  <c:v>2.6517794836008193</c:v>
                </c:pt>
                <c:pt idx="244">
                  <c:v>2.6517794836008193</c:v>
                </c:pt>
                <c:pt idx="245">
                  <c:v>2.6517794836008193</c:v>
                </c:pt>
                <c:pt idx="246">
                  <c:v>-1.8283321702721622</c:v>
                </c:pt>
                <c:pt idx="247">
                  <c:v>-3.4193998604326623</c:v>
                </c:pt>
                <c:pt idx="248">
                  <c:v>-3.489183531053726</c:v>
                </c:pt>
                <c:pt idx="249">
                  <c:v>-5.5547801814375504</c:v>
                </c:pt>
                <c:pt idx="250">
                  <c:v>-5.5547801814375504</c:v>
                </c:pt>
                <c:pt idx="251">
                  <c:v>-5.5547801814375504</c:v>
                </c:pt>
                <c:pt idx="252">
                  <c:v>-4.1032798325192061</c:v>
                </c:pt>
                <c:pt idx="253">
                  <c:v>-8.2344731332868122</c:v>
                </c:pt>
                <c:pt idx="254">
                  <c:v>-6.0572226099092887</c:v>
                </c:pt>
                <c:pt idx="255">
                  <c:v>-3.7404047452896094</c:v>
                </c:pt>
                <c:pt idx="256">
                  <c:v>-4.1870202372644769</c:v>
                </c:pt>
                <c:pt idx="257">
                  <c:v>-4.1870202372644769</c:v>
                </c:pt>
                <c:pt idx="258">
                  <c:v>-4.1870202372644769</c:v>
                </c:pt>
                <c:pt idx="259">
                  <c:v>-2.1772505233775235</c:v>
                </c:pt>
                <c:pt idx="260">
                  <c:v>-0.64200976971390844</c:v>
                </c:pt>
                <c:pt idx="261">
                  <c:v>-1.0327983251919193</c:v>
                </c:pt>
                <c:pt idx="262">
                  <c:v>0.41870202372645338</c:v>
                </c:pt>
                <c:pt idx="263">
                  <c:v>0.37683182135378956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3BD-4A28-9FD9-9064496DA6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8336160"/>
        <c:axId val="1548346560"/>
      </c:lineChart>
      <c:dateAx>
        <c:axId val="1548336160"/>
        <c:scaling>
          <c:orientation val="minMax"/>
          <c:max val="4556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yy&quot;.&quot;m" sourceLinked="0"/>
        <c:majorTickMark val="out"/>
        <c:minorTickMark val="none"/>
        <c:tickLblPos val="low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삼성긴고딕OTF Light"/>
              </a:defRPr>
            </a:pPr>
            <a:endParaRPr lang="ko-KR"/>
          </a:p>
        </c:txPr>
        <c:crossAx val="1548346560"/>
        <c:crosses val="autoZero"/>
        <c:auto val="1"/>
        <c:lblOffset val="100"/>
        <c:baseTimeUnit val="days"/>
        <c:majorUnit val="2"/>
        <c:majorTimeUnit val="months"/>
      </c:dateAx>
      <c:valAx>
        <c:axId val="15483465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3175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삼성긴고딕OTF Light"/>
              </a:defRPr>
            </a:pPr>
            <a:endParaRPr lang="ko-KR"/>
          </a:p>
        </c:txPr>
        <c:crossAx val="1548336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3192165311583612"/>
          <c:y val="4.5112781954887216E-2"/>
          <c:w val="0.8403908794788274"/>
          <c:h val="0.11421711650300011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삼성긴고딕OTF Light" panose="020B0600000101010101" pitchFamily="34" charset="-127"/>
              <a:ea typeface="삼성긴고딕OTF Light" panose="020B0600000101010101" pitchFamily="34" charset="-127"/>
              <a:cs typeface="삼성긴고딕OTF Light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 w="25400" cap="flat" cmpd="sng" algn="ctr">
      <a:noFill/>
      <a:round/>
    </a:ln>
    <a:effectLst/>
  </c:spPr>
  <c:txPr>
    <a:bodyPr/>
    <a:lstStyle/>
    <a:p>
      <a:pPr>
        <a:defRPr sz="900">
          <a:solidFill>
            <a:srgbClr val="000000"/>
          </a:solidFill>
          <a:latin typeface="삼성긴고딕OTF Light" panose="020B0600000101010101" pitchFamily="34" charset="-127"/>
          <a:ea typeface="삼성긴고딕OTF Light" panose="020B0600000101010101" pitchFamily="34" charset="-127"/>
          <a:cs typeface="삼성긴고딕OTF Light"/>
        </a:defRPr>
      </a:pPr>
      <a:endParaRPr lang="ko-KR"/>
    </a:p>
  </c:txPr>
  <c:externalData r:id="rId4">
    <c:autoUpdate val="0"/>
  </c:externalData>
  <c:userShapes r:id="rId5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682492581602372E-2"/>
          <c:y val="0.13999842124997533"/>
          <c:w val="0.90946587537091983"/>
          <c:h val="0.734532308943214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Sheet1!$V$8</c:f>
              <c:strCache>
                <c:ptCount val="1"/>
                <c:pt idx="0">
                  <c:v>`20FY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invertIfNegative val="0"/>
          <c:cat>
            <c:strRef>
              <c:f>Sheet1!$W$7:$AB$7</c:f>
              <c:strCache>
                <c:ptCount val="6"/>
                <c:pt idx="0">
                  <c:v>삼성전자</c:v>
                </c:pt>
                <c:pt idx="1">
                  <c:v>TSMC</c:v>
                </c:pt>
                <c:pt idx="2">
                  <c:v>APPLE</c:v>
                </c:pt>
                <c:pt idx="3">
                  <c:v>MSFT</c:v>
                </c:pt>
                <c:pt idx="4">
                  <c:v>Nvidia</c:v>
                </c:pt>
                <c:pt idx="5">
                  <c:v>Alphabet</c:v>
                </c:pt>
              </c:strCache>
            </c:strRef>
          </c:cat>
          <c:val>
            <c:numRef>
              <c:f>Sheet1!$W$8:$AB$8</c:f>
              <c:numCache>
                <c:formatCode>General</c:formatCode>
                <c:ptCount val="6"/>
                <c:pt idx="0">
                  <c:v>-31.917000000000002</c:v>
                </c:pt>
                <c:pt idx="1">
                  <c:v>-17.387</c:v>
                </c:pt>
                <c:pt idx="2">
                  <c:v>-7.3090000000000002</c:v>
                </c:pt>
                <c:pt idx="3">
                  <c:v>-15.44</c:v>
                </c:pt>
                <c:pt idx="4">
                  <c:v>-1.1279999999999999</c:v>
                </c:pt>
                <c:pt idx="5">
                  <c:v>-22.280999999999999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88-4094-87AE-B31492C52FCE}"/>
            </c:ext>
          </c:extLst>
        </c:ser>
        <c:ser>
          <c:idx val="1"/>
          <c:order val="1"/>
          <c:tx>
            <c:strRef>
              <c:f>Sheet1!$V$9</c:f>
              <c:strCache>
                <c:ptCount val="1"/>
                <c:pt idx="0">
                  <c:v>`21FY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cat>
            <c:strRef>
              <c:f>Sheet1!$W$7:$AB$7</c:f>
              <c:strCache>
                <c:ptCount val="6"/>
                <c:pt idx="0">
                  <c:v>삼성전자</c:v>
                </c:pt>
                <c:pt idx="1">
                  <c:v>TSMC</c:v>
                </c:pt>
                <c:pt idx="2">
                  <c:v>APPLE</c:v>
                </c:pt>
                <c:pt idx="3">
                  <c:v>MSFT</c:v>
                </c:pt>
                <c:pt idx="4">
                  <c:v>Nvidia</c:v>
                </c:pt>
                <c:pt idx="5">
                  <c:v>Alphabet</c:v>
                </c:pt>
              </c:strCache>
            </c:strRef>
          </c:cat>
          <c:val>
            <c:numRef>
              <c:f>Sheet1!$W$9:$AB$9</c:f>
              <c:numCache>
                <c:formatCode>General</c:formatCode>
                <c:ptCount val="6"/>
                <c:pt idx="0">
                  <c:v>-41.173999999999999</c:v>
                </c:pt>
                <c:pt idx="1">
                  <c:v>-30.088999999999999</c:v>
                </c:pt>
                <c:pt idx="2">
                  <c:v>-11.085000000000001</c:v>
                </c:pt>
                <c:pt idx="3">
                  <c:v>-20.622</c:v>
                </c:pt>
                <c:pt idx="4">
                  <c:v>-0.97599999999999998</c:v>
                </c:pt>
                <c:pt idx="5">
                  <c:v>-24.64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88-4094-87AE-B31492C52FCE}"/>
            </c:ext>
          </c:extLst>
        </c:ser>
        <c:ser>
          <c:idx val="2"/>
          <c:order val="2"/>
          <c:tx>
            <c:strRef>
              <c:f>Sheet1!$V$10</c:f>
              <c:strCache>
                <c:ptCount val="1"/>
                <c:pt idx="0">
                  <c:v>`22FY</c:v>
                </c:pt>
              </c:strCache>
            </c:strRef>
          </c:tx>
          <c:spPr>
            <a:solidFill>
              <a:schemeClr val="accent3"/>
            </a:solidFill>
            <a:ln w="19050">
              <a:noFill/>
            </a:ln>
            <a:effectLst/>
          </c:spPr>
          <c:invertIfNegative val="0"/>
          <c:cat>
            <c:strRef>
              <c:f>Sheet1!$W$7:$AB$7</c:f>
              <c:strCache>
                <c:ptCount val="6"/>
                <c:pt idx="0">
                  <c:v>삼성전자</c:v>
                </c:pt>
                <c:pt idx="1">
                  <c:v>TSMC</c:v>
                </c:pt>
                <c:pt idx="2">
                  <c:v>APPLE</c:v>
                </c:pt>
                <c:pt idx="3">
                  <c:v>MSFT</c:v>
                </c:pt>
                <c:pt idx="4">
                  <c:v>Nvidia</c:v>
                </c:pt>
                <c:pt idx="5">
                  <c:v>Alphabet</c:v>
                </c:pt>
              </c:strCache>
            </c:strRef>
          </c:cat>
          <c:val>
            <c:numRef>
              <c:f>Sheet1!$W$10:$AB$10</c:f>
              <c:numCache>
                <c:formatCode>General</c:formatCode>
                <c:ptCount val="6"/>
                <c:pt idx="0">
                  <c:v>-38.368000000000002</c:v>
                </c:pt>
                <c:pt idx="1">
                  <c:v>-36.338999999999999</c:v>
                </c:pt>
                <c:pt idx="2">
                  <c:v>-10.708</c:v>
                </c:pt>
                <c:pt idx="3">
                  <c:v>-23.885999999999999</c:v>
                </c:pt>
                <c:pt idx="4">
                  <c:v>-1.83</c:v>
                </c:pt>
                <c:pt idx="5">
                  <c:v>-31.484999999999999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88-4094-87AE-B31492C52FCE}"/>
            </c:ext>
          </c:extLst>
        </c:ser>
        <c:ser>
          <c:idx val="3"/>
          <c:order val="3"/>
          <c:tx>
            <c:strRef>
              <c:f>Sheet1!$V$11</c:f>
              <c:strCache>
                <c:ptCount val="1"/>
                <c:pt idx="0">
                  <c:v>`23FY</c:v>
                </c:pt>
              </c:strCache>
            </c:strRef>
          </c:tx>
          <c:spPr>
            <a:solidFill>
              <a:schemeClr val="accent4"/>
            </a:solidFill>
            <a:ln w="19050">
              <a:noFill/>
            </a:ln>
            <a:effectLst/>
          </c:spPr>
          <c:invertIfNegative val="0"/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888-4094-87AE-B31492C52FCE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888-4094-87AE-B31492C52FCE}"/>
                </c:ext>
              </c:extLst>
            </c:dLbl>
            <c:numFmt formatCode="#,##0_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/>
                    <a:ea typeface="삼성긴고딕OTF Light"/>
                    <a:cs typeface="삼성긴고딕OTF Light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Sheet1!$W$7:$AB$7</c:f>
              <c:strCache>
                <c:ptCount val="6"/>
                <c:pt idx="0">
                  <c:v>삼성전자</c:v>
                </c:pt>
                <c:pt idx="1">
                  <c:v>TSMC</c:v>
                </c:pt>
                <c:pt idx="2">
                  <c:v>APPLE</c:v>
                </c:pt>
                <c:pt idx="3">
                  <c:v>MSFT</c:v>
                </c:pt>
                <c:pt idx="4">
                  <c:v>Nvidia</c:v>
                </c:pt>
                <c:pt idx="5">
                  <c:v>Alphabet</c:v>
                </c:pt>
              </c:strCache>
            </c:strRef>
          </c:cat>
          <c:val>
            <c:numRef>
              <c:f>Sheet1!$W$11:$AB$11</c:f>
              <c:numCache>
                <c:formatCode>General</c:formatCode>
                <c:ptCount val="6"/>
                <c:pt idx="0">
                  <c:v>-44.115000000000002</c:v>
                </c:pt>
                <c:pt idx="1">
                  <c:v>-30.475999999999999</c:v>
                </c:pt>
                <c:pt idx="2">
                  <c:v>-10.959</c:v>
                </c:pt>
                <c:pt idx="3">
                  <c:v>-28.106999999999999</c:v>
                </c:pt>
                <c:pt idx="4">
                  <c:v>-1.06</c:v>
                </c:pt>
                <c:pt idx="5">
                  <c:v>-32.250999999999998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888-4094-87AE-B31492C52FCE}"/>
            </c:ext>
          </c:extLst>
        </c:ser>
        <c:ser>
          <c:idx val="4"/>
          <c:order val="4"/>
          <c:tx>
            <c:strRef>
              <c:f>Sheet1!$V$12</c:f>
              <c:strCache>
                <c:ptCount val="1"/>
                <c:pt idx="0">
                  <c:v>`24FY</c:v>
                </c:pt>
              </c:strCache>
            </c:strRef>
          </c:tx>
          <c:spPr>
            <a:solidFill>
              <a:schemeClr val="accent5"/>
            </a:solidFill>
            <a:ln w="19050">
              <a:noFill/>
            </a:ln>
            <a:effectLst/>
          </c:spPr>
          <c:invertIfNegative val="0"/>
          <c:dLbls>
            <c:numFmt formatCode="#,##0.0_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/>
                    <a:ea typeface="삼성긴고딕OTF Light"/>
                    <a:cs typeface="삼성긴고딕OTF Light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Sheet1!$W$7:$AB$7</c:f>
              <c:strCache>
                <c:ptCount val="6"/>
                <c:pt idx="0">
                  <c:v>삼성전자</c:v>
                </c:pt>
                <c:pt idx="1">
                  <c:v>TSMC</c:v>
                </c:pt>
                <c:pt idx="2">
                  <c:v>APPLE</c:v>
                </c:pt>
                <c:pt idx="3">
                  <c:v>MSFT</c:v>
                </c:pt>
                <c:pt idx="4">
                  <c:v>Nvidia</c:v>
                </c:pt>
                <c:pt idx="5">
                  <c:v>Alphabet</c:v>
                </c:pt>
              </c:strCache>
            </c:strRef>
          </c:cat>
          <c:val>
            <c:numRef>
              <c:f>Sheet1!$W$12:$AB$12</c:f>
              <c:numCache>
                <c:formatCode>General</c:formatCode>
                <c:ptCount val="6"/>
                <c:pt idx="0">
                  <c:v>-39.243000000000002</c:v>
                </c:pt>
                <c:pt idx="1">
                  <c:v>-29.646999999999998</c:v>
                </c:pt>
                <c:pt idx="2">
                  <c:v>-9.6890000000000001</c:v>
                </c:pt>
                <c:pt idx="3">
                  <c:v>-44.601999999999997</c:v>
                </c:pt>
                <c:pt idx="4">
                  <c:v>-1.64</c:v>
                </c:pt>
                <c:pt idx="5">
                  <c:v>-47.655999999999999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888-4094-87AE-B31492C52F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36633328"/>
        <c:axId val="1036637072"/>
      </c:barChart>
      <c:catAx>
        <c:axId val="1036633328"/>
        <c:scaling>
          <c:orientation val="minMax"/>
        </c:scaling>
        <c:delete val="0"/>
        <c:axPos val="t"/>
        <c:numFmt formatCode="yy&quot;.&quot;m" sourceLinked="0"/>
        <c:majorTickMark val="out"/>
        <c:minorTickMark val="none"/>
        <c:tickLblPos val="high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endParaRPr lang="ko-KR"/>
          </a:p>
        </c:txPr>
        <c:crossAx val="1036637072"/>
        <c:crosses val="autoZero"/>
        <c:auto val="1"/>
        <c:lblAlgn val="ctr"/>
        <c:lblOffset val="100"/>
        <c:noMultiLvlLbl val="0"/>
      </c:catAx>
      <c:valAx>
        <c:axId val="103663707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3175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endParaRPr lang="ko-KR"/>
          </a:p>
        </c:txPr>
        <c:crossAx val="1036633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삼성긴고딕OTF Light"/>
              <a:ea typeface="삼성긴고딕OTF Light"/>
              <a:cs typeface="삼성긴고딕OTF Light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solidFill>
            <a:srgbClr val="000000"/>
          </a:solidFill>
          <a:latin typeface="삼성긴고딕OTF Light"/>
          <a:ea typeface="삼성긴고딕OTF Light"/>
          <a:cs typeface="삼성긴고딕OTF Light"/>
        </a:defRPr>
      </a:pPr>
      <a:endParaRPr lang="ko-KR"/>
    </a:p>
  </c:txPr>
  <c:externalData r:id="rId4">
    <c:autoUpdate val="0"/>
  </c:externalData>
  <c:userShapes r:id="rId5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6427186705209219E-2"/>
          <c:y val="0.14195032463193358"/>
          <c:w val="0.83303665400033955"/>
          <c:h val="0.77530699396113112"/>
        </c:manualLayout>
      </c:layout>
      <c:lineChart>
        <c:grouping val="standard"/>
        <c:varyColors val="0"/>
        <c:ser>
          <c:idx val="0"/>
          <c:order val="0"/>
          <c:tx>
            <c:strRef>
              <c:f>'[★2407assetperformance_Date(local).xlsx]ytd_flow'!$DG$6</c:f>
              <c:strCache>
                <c:ptCount val="1"/>
                <c:pt idx="0">
                  <c:v>달러화지수</c:v>
                </c:pt>
              </c:strCache>
            </c:strRef>
          </c:tx>
          <c:spPr>
            <a:ln w="19050" cap="rnd">
              <a:solidFill>
                <a:srgbClr val="0046DE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'[★2407assetperformance_Date(local).xlsx]ytd_flow'!$C$6225:$C$6488</c:f>
              <c:numCache>
                <c:formatCode>m/d/yyyy</c:formatCode>
                <c:ptCount val="264"/>
                <c:pt idx="0">
                  <c:v>45292</c:v>
                </c:pt>
                <c:pt idx="1">
                  <c:v>45293</c:v>
                </c:pt>
                <c:pt idx="2">
                  <c:v>45294</c:v>
                </c:pt>
                <c:pt idx="3">
                  <c:v>45295</c:v>
                </c:pt>
                <c:pt idx="4">
                  <c:v>45296</c:v>
                </c:pt>
                <c:pt idx="5">
                  <c:v>45297</c:v>
                </c:pt>
                <c:pt idx="6">
                  <c:v>45298</c:v>
                </c:pt>
                <c:pt idx="7">
                  <c:v>45299</c:v>
                </c:pt>
                <c:pt idx="8">
                  <c:v>45300</c:v>
                </c:pt>
                <c:pt idx="9">
                  <c:v>45301</c:v>
                </c:pt>
                <c:pt idx="10">
                  <c:v>45302</c:v>
                </c:pt>
                <c:pt idx="11">
                  <c:v>45303</c:v>
                </c:pt>
                <c:pt idx="12">
                  <c:v>45304</c:v>
                </c:pt>
                <c:pt idx="13">
                  <c:v>45305</c:v>
                </c:pt>
                <c:pt idx="14">
                  <c:v>45306</c:v>
                </c:pt>
                <c:pt idx="15">
                  <c:v>45307</c:v>
                </c:pt>
                <c:pt idx="16">
                  <c:v>45308</c:v>
                </c:pt>
                <c:pt idx="17">
                  <c:v>45309</c:v>
                </c:pt>
                <c:pt idx="18">
                  <c:v>45310</c:v>
                </c:pt>
                <c:pt idx="19">
                  <c:v>45311</c:v>
                </c:pt>
                <c:pt idx="20">
                  <c:v>45312</c:v>
                </c:pt>
                <c:pt idx="21">
                  <c:v>45313</c:v>
                </c:pt>
                <c:pt idx="22">
                  <c:v>45314</c:v>
                </c:pt>
                <c:pt idx="23">
                  <c:v>45315</c:v>
                </c:pt>
                <c:pt idx="24">
                  <c:v>45316</c:v>
                </c:pt>
                <c:pt idx="25">
                  <c:v>45317</c:v>
                </c:pt>
                <c:pt idx="26">
                  <c:v>45318</c:v>
                </c:pt>
                <c:pt idx="27">
                  <c:v>45319</c:v>
                </c:pt>
                <c:pt idx="28">
                  <c:v>45320</c:v>
                </c:pt>
                <c:pt idx="29">
                  <c:v>45321</c:v>
                </c:pt>
                <c:pt idx="30">
                  <c:v>45322</c:v>
                </c:pt>
                <c:pt idx="31">
                  <c:v>45323</c:v>
                </c:pt>
                <c:pt idx="32">
                  <c:v>45324</c:v>
                </c:pt>
                <c:pt idx="33">
                  <c:v>45325</c:v>
                </c:pt>
                <c:pt idx="34">
                  <c:v>45326</c:v>
                </c:pt>
                <c:pt idx="35">
                  <c:v>45327</c:v>
                </c:pt>
                <c:pt idx="36">
                  <c:v>45328</c:v>
                </c:pt>
                <c:pt idx="37">
                  <c:v>45329</c:v>
                </c:pt>
                <c:pt idx="38">
                  <c:v>45330</c:v>
                </c:pt>
                <c:pt idx="39">
                  <c:v>45331</c:v>
                </c:pt>
                <c:pt idx="40">
                  <c:v>45332</c:v>
                </c:pt>
                <c:pt idx="41">
                  <c:v>45333</c:v>
                </c:pt>
                <c:pt idx="42">
                  <c:v>45334</c:v>
                </c:pt>
                <c:pt idx="43">
                  <c:v>45335</c:v>
                </c:pt>
                <c:pt idx="44">
                  <c:v>45336</c:v>
                </c:pt>
                <c:pt idx="45">
                  <c:v>45337</c:v>
                </c:pt>
                <c:pt idx="46">
                  <c:v>45338</c:v>
                </c:pt>
                <c:pt idx="47">
                  <c:v>45339</c:v>
                </c:pt>
                <c:pt idx="48">
                  <c:v>45340</c:v>
                </c:pt>
                <c:pt idx="49">
                  <c:v>45341</c:v>
                </c:pt>
                <c:pt idx="50">
                  <c:v>45342</c:v>
                </c:pt>
                <c:pt idx="51">
                  <c:v>45343</c:v>
                </c:pt>
                <c:pt idx="52">
                  <c:v>45344</c:v>
                </c:pt>
                <c:pt idx="53">
                  <c:v>45345</c:v>
                </c:pt>
                <c:pt idx="54">
                  <c:v>45346</c:v>
                </c:pt>
                <c:pt idx="55">
                  <c:v>45347</c:v>
                </c:pt>
                <c:pt idx="56">
                  <c:v>45348</c:v>
                </c:pt>
                <c:pt idx="57">
                  <c:v>45349</c:v>
                </c:pt>
                <c:pt idx="58">
                  <c:v>45350</c:v>
                </c:pt>
                <c:pt idx="59">
                  <c:v>45351</c:v>
                </c:pt>
                <c:pt idx="60">
                  <c:v>45352</c:v>
                </c:pt>
                <c:pt idx="61">
                  <c:v>45353</c:v>
                </c:pt>
                <c:pt idx="62">
                  <c:v>45354</c:v>
                </c:pt>
                <c:pt idx="63">
                  <c:v>45355</c:v>
                </c:pt>
                <c:pt idx="64">
                  <c:v>45356</c:v>
                </c:pt>
                <c:pt idx="65">
                  <c:v>45357</c:v>
                </c:pt>
                <c:pt idx="66">
                  <c:v>45358</c:v>
                </c:pt>
                <c:pt idx="67">
                  <c:v>45359</c:v>
                </c:pt>
                <c:pt idx="68">
                  <c:v>45360</c:v>
                </c:pt>
                <c:pt idx="69">
                  <c:v>45361</c:v>
                </c:pt>
                <c:pt idx="70">
                  <c:v>45362</c:v>
                </c:pt>
                <c:pt idx="71">
                  <c:v>45363</c:v>
                </c:pt>
                <c:pt idx="72">
                  <c:v>45364</c:v>
                </c:pt>
                <c:pt idx="73">
                  <c:v>45365</c:v>
                </c:pt>
                <c:pt idx="74">
                  <c:v>45366</c:v>
                </c:pt>
                <c:pt idx="75">
                  <c:v>45367</c:v>
                </c:pt>
                <c:pt idx="76">
                  <c:v>45368</c:v>
                </c:pt>
                <c:pt idx="77">
                  <c:v>45369</c:v>
                </c:pt>
                <c:pt idx="78">
                  <c:v>45370</c:v>
                </c:pt>
                <c:pt idx="79">
                  <c:v>45371</c:v>
                </c:pt>
                <c:pt idx="80">
                  <c:v>45372</c:v>
                </c:pt>
                <c:pt idx="81">
                  <c:v>45373</c:v>
                </c:pt>
                <c:pt idx="82">
                  <c:v>45374</c:v>
                </c:pt>
                <c:pt idx="83">
                  <c:v>45375</c:v>
                </c:pt>
                <c:pt idx="84">
                  <c:v>45376</c:v>
                </c:pt>
                <c:pt idx="85">
                  <c:v>45377</c:v>
                </c:pt>
                <c:pt idx="86">
                  <c:v>45378</c:v>
                </c:pt>
                <c:pt idx="87">
                  <c:v>45379</c:v>
                </c:pt>
                <c:pt idx="88">
                  <c:v>45380</c:v>
                </c:pt>
                <c:pt idx="89">
                  <c:v>45381</c:v>
                </c:pt>
                <c:pt idx="90">
                  <c:v>45382</c:v>
                </c:pt>
                <c:pt idx="91">
                  <c:v>45383</c:v>
                </c:pt>
                <c:pt idx="92">
                  <c:v>45384</c:v>
                </c:pt>
                <c:pt idx="93">
                  <c:v>45385</c:v>
                </c:pt>
                <c:pt idx="94">
                  <c:v>45386</c:v>
                </c:pt>
                <c:pt idx="95">
                  <c:v>45387</c:v>
                </c:pt>
                <c:pt idx="96">
                  <c:v>45388</c:v>
                </c:pt>
                <c:pt idx="97">
                  <c:v>45389</c:v>
                </c:pt>
                <c:pt idx="98">
                  <c:v>45390</c:v>
                </c:pt>
                <c:pt idx="99">
                  <c:v>45391</c:v>
                </c:pt>
                <c:pt idx="100">
                  <c:v>45392</c:v>
                </c:pt>
                <c:pt idx="101">
                  <c:v>45393</c:v>
                </c:pt>
                <c:pt idx="102">
                  <c:v>45394</c:v>
                </c:pt>
                <c:pt idx="103">
                  <c:v>45395</c:v>
                </c:pt>
                <c:pt idx="104">
                  <c:v>45396</c:v>
                </c:pt>
                <c:pt idx="105">
                  <c:v>45397</c:v>
                </c:pt>
                <c:pt idx="106">
                  <c:v>45398</c:v>
                </c:pt>
                <c:pt idx="107">
                  <c:v>45399</c:v>
                </c:pt>
                <c:pt idx="108">
                  <c:v>45400</c:v>
                </c:pt>
                <c:pt idx="109">
                  <c:v>45401</c:v>
                </c:pt>
                <c:pt idx="110">
                  <c:v>45402</c:v>
                </c:pt>
                <c:pt idx="111">
                  <c:v>45403</c:v>
                </c:pt>
                <c:pt idx="112">
                  <c:v>45404</c:v>
                </c:pt>
                <c:pt idx="113">
                  <c:v>45405</c:v>
                </c:pt>
                <c:pt idx="114">
                  <c:v>45406</c:v>
                </c:pt>
                <c:pt idx="115">
                  <c:v>45407</c:v>
                </c:pt>
                <c:pt idx="116">
                  <c:v>45408</c:v>
                </c:pt>
                <c:pt idx="117">
                  <c:v>45409</c:v>
                </c:pt>
                <c:pt idx="118">
                  <c:v>45410</c:v>
                </c:pt>
                <c:pt idx="119">
                  <c:v>45411</c:v>
                </c:pt>
                <c:pt idx="120">
                  <c:v>45412</c:v>
                </c:pt>
                <c:pt idx="121">
                  <c:v>45413</c:v>
                </c:pt>
                <c:pt idx="122">
                  <c:v>45414</c:v>
                </c:pt>
                <c:pt idx="123">
                  <c:v>45415</c:v>
                </c:pt>
                <c:pt idx="124">
                  <c:v>45416</c:v>
                </c:pt>
                <c:pt idx="125">
                  <c:v>45417</c:v>
                </c:pt>
                <c:pt idx="126">
                  <c:v>45418</c:v>
                </c:pt>
                <c:pt idx="127">
                  <c:v>45419</c:v>
                </c:pt>
                <c:pt idx="128">
                  <c:v>45420</c:v>
                </c:pt>
                <c:pt idx="129">
                  <c:v>45421</c:v>
                </c:pt>
                <c:pt idx="130">
                  <c:v>45422</c:v>
                </c:pt>
                <c:pt idx="131">
                  <c:v>45423</c:v>
                </c:pt>
                <c:pt idx="132">
                  <c:v>45424</c:v>
                </c:pt>
                <c:pt idx="133">
                  <c:v>45425</c:v>
                </c:pt>
                <c:pt idx="134">
                  <c:v>45426</c:v>
                </c:pt>
                <c:pt idx="135">
                  <c:v>45427</c:v>
                </c:pt>
                <c:pt idx="136">
                  <c:v>45428</c:v>
                </c:pt>
                <c:pt idx="137">
                  <c:v>45429</c:v>
                </c:pt>
                <c:pt idx="138">
                  <c:v>45430</c:v>
                </c:pt>
                <c:pt idx="139">
                  <c:v>45431</c:v>
                </c:pt>
                <c:pt idx="140">
                  <c:v>45432</c:v>
                </c:pt>
                <c:pt idx="141">
                  <c:v>45433</c:v>
                </c:pt>
                <c:pt idx="142">
                  <c:v>45434</c:v>
                </c:pt>
                <c:pt idx="143">
                  <c:v>45435</c:v>
                </c:pt>
                <c:pt idx="144">
                  <c:v>45436</c:v>
                </c:pt>
                <c:pt idx="145">
                  <c:v>45437</c:v>
                </c:pt>
                <c:pt idx="146">
                  <c:v>45438</c:v>
                </c:pt>
                <c:pt idx="147">
                  <c:v>45439</c:v>
                </c:pt>
                <c:pt idx="148">
                  <c:v>45440</c:v>
                </c:pt>
                <c:pt idx="149">
                  <c:v>45441</c:v>
                </c:pt>
                <c:pt idx="150">
                  <c:v>45442</c:v>
                </c:pt>
                <c:pt idx="151">
                  <c:v>45443</c:v>
                </c:pt>
                <c:pt idx="152">
                  <c:v>45444</c:v>
                </c:pt>
                <c:pt idx="153">
                  <c:v>45445</c:v>
                </c:pt>
                <c:pt idx="154">
                  <c:v>45446</c:v>
                </c:pt>
                <c:pt idx="155">
                  <c:v>45447</c:v>
                </c:pt>
                <c:pt idx="156">
                  <c:v>45448</c:v>
                </c:pt>
                <c:pt idx="157">
                  <c:v>45449</c:v>
                </c:pt>
                <c:pt idx="158">
                  <c:v>45450</c:v>
                </c:pt>
                <c:pt idx="159">
                  <c:v>45451</c:v>
                </c:pt>
                <c:pt idx="160">
                  <c:v>45452</c:v>
                </c:pt>
                <c:pt idx="161">
                  <c:v>45453</c:v>
                </c:pt>
                <c:pt idx="162">
                  <c:v>45454</c:v>
                </c:pt>
                <c:pt idx="163">
                  <c:v>45455</c:v>
                </c:pt>
                <c:pt idx="164">
                  <c:v>45456</c:v>
                </c:pt>
                <c:pt idx="165">
                  <c:v>45457</c:v>
                </c:pt>
                <c:pt idx="166">
                  <c:v>45458</c:v>
                </c:pt>
                <c:pt idx="167">
                  <c:v>45459</c:v>
                </c:pt>
                <c:pt idx="168">
                  <c:v>45460</c:v>
                </c:pt>
                <c:pt idx="169">
                  <c:v>45461</c:v>
                </c:pt>
                <c:pt idx="170">
                  <c:v>45462</c:v>
                </c:pt>
                <c:pt idx="171">
                  <c:v>45463</c:v>
                </c:pt>
                <c:pt idx="172">
                  <c:v>45464</c:v>
                </c:pt>
                <c:pt idx="173">
                  <c:v>45465</c:v>
                </c:pt>
                <c:pt idx="174">
                  <c:v>45466</c:v>
                </c:pt>
                <c:pt idx="175">
                  <c:v>45467</c:v>
                </c:pt>
                <c:pt idx="176">
                  <c:v>45468</c:v>
                </c:pt>
                <c:pt idx="177">
                  <c:v>45469</c:v>
                </c:pt>
                <c:pt idx="178">
                  <c:v>45470</c:v>
                </c:pt>
                <c:pt idx="179">
                  <c:v>45471</c:v>
                </c:pt>
                <c:pt idx="180">
                  <c:v>45472</c:v>
                </c:pt>
                <c:pt idx="181">
                  <c:v>45473</c:v>
                </c:pt>
                <c:pt idx="182">
                  <c:v>45474</c:v>
                </c:pt>
                <c:pt idx="183">
                  <c:v>45475</c:v>
                </c:pt>
                <c:pt idx="184">
                  <c:v>45476</c:v>
                </c:pt>
                <c:pt idx="185">
                  <c:v>45477</c:v>
                </c:pt>
                <c:pt idx="186">
                  <c:v>45478</c:v>
                </c:pt>
                <c:pt idx="187">
                  <c:v>45479</c:v>
                </c:pt>
                <c:pt idx="188">
                  <c:v>45480</c:v>
                </c:pt>
                <c:pt idx="189">
                  <c:v>45481</c:v>
                </c:pt>
                <c:pt idx="190">
                  <c:v>45482</c:v>
                </c:pt>
                <c:pt idx="191">
                  <c:v>45483</c:v>
                </c:pt>
                <c:pt idx="192">
                  <c:v>45484</c:v>
                </c:pt>
                <c:pt idx="193">
                  <c:v>45485</c:v>
                </c:pt>
                <c:pt idx="194">
                  <c:v>45486</c:v>
                </c:pt>
                <c:pt idx="195">
                  <c:v>45487</c:v>
                </c:pt>
                <c:pt idx="196">
                  <c:v>45488</c:v>
                </c:pt>
                <c:pt idx="197">
                  <c:v>45489</c:v>
                </c:pt>
                <c:pt idx="198">
                  <c:v>45490</c:v>
                </c:pt>
                <c:pt idx="199">
                  <c:v>45491</c:v>
                </c:pt>
                <c:pt idx="200">
                  <c:v>45492</c:v>
                </c:pt>
                <c:pt idx="201">
                  <c:v>45493</c:v>
                </c:pt>
                <c:pt idx="202">
                  <c:v>45494</c:v>
                </c:pt>
                <c:pt idx="203">
                  <c:v>45495</c:v>
                </c:pt>
                <c:pt idx="204">
                  <c:v>45496</c:v>
                </c:pt>
                <c:pt idx="205">
                  <c:v>45497</c:v>
                </c:pt>
                <c:pt idx="206">
                  <c:v>45498</c:v>
                </c:pt>
                <c:pt idx="207">
                  <c:v>45499</c:v>
                </c:pt>
                <c:pt idx="208">
                  <c:v>45500</c:v>
                </c:pt>
                <c:pt idx="209">
                  <c:v>45501</c:v>
                </c:pt>
                <c:pt idx="210">
                  <c:v>45502</c:v>
                </c:pt>
                <c:pt idx="211">
                  <c:v>45503</c:v>
                </c:pt>
                <c:pt idx="212">
                  <c:v>45504</c:v>
                </c:pt>
                <c:pt idx="213">
                  <c:v>45505</c:v>
                </c:pt>
                <c:pt idx="214">
                  <c:v>45506</c:v>
                </c:pt>
                <c:pt idx="215">
                  <c:v>45507</c:v>
                </c:pt>
                <c:pt idx="216">
                  <c:v>45508</c:v>
                </c:pt>
                <c:pt idx="217">
                  <c:v>45509</c:v>
                </c:pt>
                <c:pt idx="218">
                  <c:v>45510</c:v>
                </c:pt>
                <c:pt idx="219">
                  <c:v>45511</c:v>
                </c:pt>
                <c:pt idx="220">
                  <c:v>45512</c:v>
                </c:pt>
                <c:pt idx="221">
                  <c:v>45513</c:v>
                </c:pt>
                <c:pt idx="222">
                  <c:v>45514</c:v>
                </c:pt>
                <c:pt idx="223">
                  <c:v>45515</c:v>
                </c:pt>
                <c:pt idx="224">
                  <c:v>45516</c:v>
                </c:pt>
                <c:pt idx="225">
                  <c:v>45517</c:v>
                </c:pt>
                <c:pt idx="226">
                  <c:v>45518</c:v>
                </c:pt>
                <c:pt idx="227">
                  <c:v>45519</c:v>
                </c:pt>
                <c:pt idx="228">
                  <c:v>45520</c:v>
                </c:pt>
                <c:pt idx="229">
                  <c:v>45521</c:v>
                </c:pt>
                <c:pt idx="230">
                  <c:v>45522</c:v>
                </c:pt>
                <c:pt idx="231">
                  <c:v>45523</c:v>
                </c:pt>
                <c:pt idx="232">
                  <c:v>45524</c:v>
                </c:pt>
                <c:pt idx="233">
                  <c:v>45525</c:v>
                </c:pt>
                <c:pt idx="234">
                  <c:v>45526</c:v>
                </c:pt>
                <c:pt idx="235">
                  <c:v>45527</c:v>
                </c:pt>
                <c:pt idx="236">
                  <c:v>45528</c:v>
                </c:pt>
                <c:pt idx="237">
                  <c:v>45529</c:v>
                </c:pt>
                <c:pt idx="238">
                  <c:v>45530</c:v>
                </c:pt>
                <c:pt idx="239">
                  <c:v>45531</c:v>
                </c:pt>
                <c:pt idx="240">
                  <c:v>45532</c:v>
                </c:pt>
                <c:pt idx="241">
                  <c:v>45533</c:v>
                </c:pt>
                <c:pt idx="242">
                  <c:v>45534</c:v>
                </c:pt>
                <c:pt idx="243">
                  <c:v>45535</c:v>
                </c:pt>
                <c:pt idx="244">
                  <c:v>45536</c:v>
                </c:pt>
                <c:pt idx="245">
                  <c:v>45537</c:v>
                </c:pt>
                <c:pt idx="246">
                  <c:v>45538</c:v>
                </c:pt>
                <c:pt idx="247">
                  <c:v>45539</c:v>
                </c:pt>
                <c:pt idx="248">
                  <c:v>45540</c:v>
                </c:pt>
                <c:pt idx="249">
                  <c:v>45541</c:v>
                </c:pt>
                <c:pt idx="250">
                  <c:v>45542</c:v>
                </c:pt>
                <c:pt idx="251">
                  <c:v>45543</c:v>
                </c:pt>
                <c:pt idx="252">
                  <c:v>45544</c:v>
                </c:pt>
                <c:pt idx="253">
                  <c:v>45545</c:v>
                </c:pt>
                <c:pt idx="254">
                  <c:v>45546</c:v>
                </c:pt>
                <c:pt idx="255">
                  <c:v>45547</c:v>
                </c:pt>
                <c:pt idx="256">
                  <c:v>45548</c:v>
                </c:pt>
                <c:pt idx="257">
                  <c:v>45549</c:v>
                </c:pt>
                <c:pt idx="258">
                  <c:v>45550</c:v>
                </c:pt>
                <c:pt idx="259">
                  <c:v>45551</c:v>
                </c:pt>
                <c:pt idx="260">
                  <c:v>45552</c:v>
                </c:pt>
                <c:pt idx="261">
                  <c:v>45553</c:v>
                </c:pt>
                <c:pt idx="262">
                  <c:v>45554</c:v>
                </c:pt>
                <c:pt idx="263">
                  <c:v>45555</c:v>
                </c:pt>
              </c:numCache>
            </c:numRef>
          </c:cat>
          <c:val>
            <c:numRef>
              <c:f>'[★2407assetperformance_Date(local).xlsx]ytd_flow'!$DG$6225:$DG$6488</c:f>
              <c:numCache>
                <c:formatCode>0.0</c:formatCode>
                <c:ptCount val="264"/>
                <c:pt idx="0" formatCode="General">
                  <c:v>0</c:v>
                </c:pt>
                <c:pt idx="1">
                  <c:v>0.85559491972013291</c:v>
                </c:pt>
                <c:pt idx="2">
                  <c:v>1.1457274530508386</c:v>
                </c:pt>
                <c:pt idx="3">
                  <c:v>1.0746745877453492</c:v>
                </c:pt>
                <c:pt idx="4">
                  <c:v>1.0648061342307216</c:v>
                </c:pt>
                <c:pt idx="5">
                  <c:v>1.0648061342307216</c:v>
                </c:pt>
                <c:pt idx="6">
                  <c:v>1.0648061342307216</c:v>
                </c:pt>
                <c:pt idx="7">
                  <c:v>0.86447652788332618</c:v>
                </c:pt>
                <c:pt idx="8">
                  <c:v>1.2207276997621648</c:v>
                </c:pt>
                <c:pt idx="9">
                  <c:v>1.0154638666574556</c:v>
                </c:pt>
                <c:pt idx="10">
                  <c:v>0.94539784670344318</c:v>
                </c:pt>
                <c:pt idx="11">
                  <c:v>1.0569113714189911</c:v>
                </c:pt>
                <c:pt idx="12">
                  <c:v>1.0569113714189911</c:v>
                </c:pt>
                <c:pt idx="13">
                  <c:v>1.0569113714189911</c:v>
                </c:pt>
                <c:pt idx="14">
                  <c:v>1.0569113714189911</c:v>
                </c:pt>
                <c:pt idx="15">
                  <c:v>1.997374991365092</c:v>
                </c:pt>
                <c:pt idx="16">
                  <c:v>2.089151609051342</c:v>
                </c:pt>
                <c:pt idx="17">
                  <c:v>2.1740203092773385</c:v>
                </c:pt>
                <c:pt idx="18">
                  <c:v>1.9292826621140335</c:v>
                </c:pt>
                <c:pt idx="19">
                  <c:v>1.9292826621140335</c:v>
                </c:pt>
                <c:pt idx="20">
                  <c:v>1.9292826621140335</c:v>
                </c:pt>
                <c:pt idx="21">
                  <c:v>1.9717170122270318</c:v>
                </c:pt>
                <c:pt idx="22">
                  <c:v>2.2539547827459927</c:v>
                </c:pt>
                <c:pt idx="23">
                  <c:v>1.877966703837842</c:v>
                </c:pt>
                <c:pt idx="24">
                  <c:v>2.2115204326329945</c:v>
                </c:pt>
                <c:pt idx="25">
                  <c:v>2.0723752380764466</c:v>
                </c:pt>
                <c:pt idx="26">
                  <c:v>2.0723752380764466</c:v>
                </c:pt>
                <c:pt idx="27">
                  <c:v>2.0723752380764466</c:v>
                </c:pt>
                <c:pt idx="28">
                  <c:v>2.2460600199342764</c:v>
                </c:pt>
                <c:pt idx="29">
                  <c:v>2.0368488054237162</c:v>
                </c:pt>
                <c:pt idx="30">
                  <c:v>1.9154668271935265</c:v>
                </c:pt>
                <c:pt idx="31">
                  <c:v>1.6924397777624307</c:v>
                </c:pt>
                <c:pt idx="32">
                  <c:v>2.5549426149428029</c:v>
                </c:pt>
                <c:pt idx="33">
                  <c:v>2.5549426149428029</c:v>
                </c:pt>
                <c:pt idx="34">
                  <c:v>2.5549426149428029</c:v>
                </c:pt>
                <c:pt idx="35">
                  <c:v>3.0779706512192462</c:v>
                </c:pt>
                <c:pt idx="36">
                  <c:v>2.8421146122191061</c:v>
                </c:pt>
                <c:pt idx="37">
                  <c:v>2.6881667373905884</c:v>
                </c:pt>
                <c:pt idx="38">
                  <c:v>2.7947460353488225</c:v>
                </c:pt>
                <c:pt idx="39">
                  <c:v>2.7414563863696912</c:v>
                </c:pt>
                <c:pt idx="40">
                  <c:v>2.7414563863696912</c:v>
                </c:pt>
                <c:pt idx="41">
                  <c:v>2.7414563863696912</c:v>
                </c:pt>
                <c:pt idx="42">
                  <c:v>2.7996802621061363</c:v>
                </c:pt>
                <c:pt idx="43">
                  <c:v>3.5792880897634376</c:v>
                </c:pt>
                <c:pt idx="44">
                  <c:v>3.3454057414662515</c:v>
                </c:pt>
                <c:pt idx="45">
                  <c:v>2.9240227763907285</c:v>
                </c:pt>
                <c:pt idx="46">
                  <c:v>2.9032990240099679</c:v>
                </c:pt>
                <c:pt idx="47">
                  <c:v>2.9032990240099679</c:v>
                </c:pt>
                <c:pt idx="48">
                  <c:v>2.9032990240099679</c:v>
                </c:pt>
                <c:pt idx="49">
                  <c:v>2.9190885496333863</c:v>
                </c:pt>
                <c:pt idx="50">
                  <c:v>2.7098773351227976</c:v>
                </c:pt>
                <c:pt idx="51">
                  <c:v>2.6378376244658739</c:v>
                </c:pt>
                <c:pt idx="52">
                  <c:v>2.5894822022440849</c:v>
                </c:pt>
                <c:pt idx="53">
                  <c:v>2.5687584498633242</c:v>
                </c:pt>
                <c:pt idx="54">
                  <c:v>2.5687584498633242</c:v>
                </c:pt>
                <c:pt idx="55">
                  <c:v>2.5687584498633242</c:v>
                </c:pt>
                <c:pt idx="56">
                  <c:v>2.4611923065536416</c:v>
                </c:pt>
                <c:pt idx="57">
                  <c:v>2.4631659972565529</c:v>
                </c:pt>
                <c:pt idx="58">
                  <c:v>2.607245418570443</c:v>
                </c:pt>
                <c:pt idx="59">
                  <c:v>2.7858644271856292</c:v>
                </c:pt>
                <c:pt idx="60">
                  <c:v>2.4947450485034466</c:v>
                </c:pt>
                <c:pt idx="61">
                  <c:v>2.4947450485034466</c:v>
                </c:pt>
                <c:pt idx="62">
                  <c:v>2.4947450485034466</c:v>
                </c:pt>
                <c:pt idx="63">
                  <c:v>2.4661265333109554</c:v>
                </c:pt>
                <c:pt idx="64">
                  <c:v>2.4325737913611647</c:v>
                </c:pt>
                <c:pt idx="65">
                  <c:v>2.0092171355826878</c:v>
                </c:pt>
                <c:pt idx="66">
                  <c:v>1.4703995736827977</c:v>
                </c:pt>
                <c:pt idx="67">
                  <c:v>1.3608597396701896</c:v>
                </c:pt>
                <c:pt idx="68">
                  <c:v>1.3608597396701896</c:v>
                </c:pt>
                <c:pt idx="69">
                  <c:v>1.3608597396701896</c:v>
                </c:pt>
                <c:pt idx="70">
                  <c:v>1.5157944598501985</c:v>
                </c:pt>
                <c:pt idx="71">
                  <c:v>1.6026368507791062</c:v>
                </c:pt>
                <c:pt idx="72">
                  <c:v>1.4368468317329928</c:v>
                </c:pt>
                <c:pt idx="73">
                  <c:v>2.0003355274194945</c:v>
                </c:pt>
                <c:pt idx="74">
                  <c:v>2.0713883927249839</c:v>
                </c:pt>
                <c:pt idx="75">
                  <c:v>2.0713883927249839</c:v>
                </c:pt>
                <c:pt idx="76">
                  <c:v>2.0713883927249839</c:v>
                </c:pt>
                <c:pt idx="77">
                  <c:v>2.2164546593903367</c:v>
                </c:pt>
                <c:pt idx="78">
                  <c:v>2.4523106983904484</c:v>
                </c:pt>
                <c:pt idx="79">
                  <c:v>2.0289540426119856</c:v>
                </c:pt>
                <c:pt idx="80">
                  <c:v>2.6388244698173366</c:v>
                </c:pt>
                <c:pt idx="81">
                  <c:v>3.0562600534870228</c:v>
                </c:pt>
                <c:pt idx="82">
                  <c:v>3.0562600534870228</c:v>
                </c:pt>
                <c:pt idx="83">
                  <c:v>3.0562600534870228</c:v>
                </c:pt>
                <c:pt idx="84">
                  <c:v>2.8529699110852391</c:v>
                </c:pt>
                <c:pt idx="85">
                  <c:v>2.9259964670936398</c:v>
                </c:pt>
                <c:pt idx="86">
                  <c:v>2.9753387346668916</c:v>
                </c:pt>
                <c:pt idx="87">
                  <c:v>3.1707341142569732</c:v>
                </c:pt>
                <c:pt idx="88">
                  <c:v>3.1125102385205281</c:v>
                </c:pt>
                <c:pt idx="89">
                  <c:v>3.1125102385205281</c:v>
                </c:pt>
                <c:pt idx="90">
                  <c:v>3.1125102385205281</c:v>
                </c:pt>
                <c:pt idx="91">
                  <c:v>3.6375119654998826</c:v>
                </c:pt>
                <c:pt idx="92">
                  <c:v>3.4371823591524873</c:v>
                </c:pt>
                <c:pt idx="93">
                  <c:v>2.8776410448718508</c:v>
                </c:pt>
                <c:pt idx="94">
                  <c:v>2.7513248398843331</c:v>
                </c:pt>
                <c:pt idx="95">
                  <c:v>2.9259964670936398</c:v>
                </c:pt>
                <c:pt idx="96">
                  <c:v>2.9259964670936398</c:v>
                </c:pt>
                <c:pt idx="97">
                  <c:v>2.9259964670936398</c:v>
                </c:pt>
                <c:pt idx="98">
                  <c:v>2.7700749015621824</c:v>
                </c:pt>
                <c:pt idx="99">
                  <c:v>2.7779696643738987</c:v>
                </c:pt>
                <c:pt idx="100">
                  <c:v>3.8605390149309784</c:v>
                </c:pt>
                <c:pt idx="101">
                  <c:v>3.8970522929351716</c:v>
                </c:pt>
                <c:pt idx="102">
                  <c:v>4.6431073786426822</c:v>
                </c:pt>
                <c:pt idx="103">
                  <c:v>4.6431073786426822</c:v>
                </c:pt>
                <c:pt idx="104">
                  <c:v>4.6431073786426822</c:v>
                </c:pt>
                <c:pt idx="105">
                  <c:v>4.8108710883917354</c:v>
                </c:pt>
                <c:pt idx="106">
                  <c:v>4.8592265106135244</c:v>
                </c:pt>
                <c:pt idx="107">
                  <c:v>4.5572518330652372</c:v>
                </c:pt>
                <c:pt idx="108">
                  <c:v>4.7546209033582301</c:v>
                </c:pt>
                <c:pt idx="109">
                  <c:v>4.7575814394126326</c:v>
                </c:pt>
                <c:pt idx="110">
                  <c:v>4.7575814394126326</c:v>
                </c:pt>
                <c:pt idx="111">
                  <c:v>4.7575814394126326</c:v>
                </c:pt>
                <c:pt idx="112">
                  <c:v>4.6815943473498294</c:v>
                </c:pt>
                <c:pt idx="113">
                  <c:v>4.2848825160609181</c:v>
                </c:pt>
                <c:pt idx="114">
                  <c:v>4.4644883700275244</c:v>
                </c:pt>
                <c:pt idx="115">
                  <c:v>4.2088954239981149</c:v>
                </c:pt>
                <c:pt idx="116">
                  <c:v>4.5444228434962071</c:v>
                </c:pt>
                <c:pt idx="117">
                  <c:v>4.5444228434962071</c:v>
                </c:pt>
                <c:pt idx="118">
                  <c:v>4.5444228434962071</c:v>
                </c:pt>
                <c:pt idx="119">
                  <c:v>4.1901453623202798</c:v>
                </c:pt>
                <c:pt idx="120">
                  <c:v>4.8237000779607797</c:v>
                </c:pt>
                <c:pt idx="121">
                  <c:v>4.3638301441780953</c:v>
                </c:pt>
                <c:pt idx="122">
                  <c:v>3.9138286639100812</c:v>
                </c:pt>
                <c:pt idx="123">
                  <c:v>3.6483672643660157</c:v>
                </c:pt>
                <c:pt idx="124">
                  <c:v>3.6483672643660157</c:v>
                </c:pt>
                <c:pt idx="125">
                  <c:v>3.6483672643660157</c:v>
                </c:pt>
                <c:pt idx="126">
                  <c:v>3.6690910167467763</c:v>
                </c:pt>
                <c:pt idx="127">
                  <c:v>4.0253421886256291</c:v>
                </c:pt>
                <c:pt idx="128">
                  <c:v>4.1575794657219234</c:v>
                </c:pt>
                <c:pt idx="129">
                  <c:v>3.8427757986046203</c:v>
                </c:pt>
                <c:pt idx="130">
                  <c:v>3.915802354613021</c:v>
                </c:pt>
                <c:pt idx="131">
                  <c:v>3.915802354613021</c:v>
                </c:pt>
                <c:pt idx="132">
                  <c:v>3.915802354613021</c:v>
                </c:pt>
                <c:pt idx="133">
                  <c:v>3.833894190441427</c:v>
                </c:pt>
                <c:pt idx="134">
                  <c:v>3.6315908933911061</c:v>
                </c:pt>
                <c:pt idx="135">
                  <c:v>2.9723781986124891</c:v>
                </c:pt>
                <c:pt idx="136">
                  <c:v>3.087839104733888</c:v>
                </c:pt>
                <c:pt idx="137">
                  <c:v>3.0710627337589926</c:v>
                </c:pt>
                <c:pt idx="138">
                  <c:v>3.0710627337589926</c:v>
                </c:pt>
                <c:pt idx="139">
                  <c:v>3.0710627337589926</c:v>
                </c:pt>
                <c:pt idx="140">
                  <c:v>3.1894841759347798</c:v>
                </c:pt>
                <c:pt idx="141">
                  <c:v>3.2842213296754323</c:v>
                </c:pt>
                <c:pt idx="142">
                  <c:v>3.5526432652739146</c:v>
                </c:pt>
                <c:pt idx="143">
                  <c:v>3.7253412017802816</c:v>
                </c:pt>
                <c:pt idx="144">
                  <c:v>3.3463925868177284</c:v>
                </c:pt>
                <c:pt idx="145">
                  <c:v>3.3463925868177284</c:v>
                </c:pt>
                <c:pt idx="146">
                  <c:v>3.3463925868177284</c:v>
                </c:pt>
                <c:pt idx="147">
                  <c:v>3.2190895364787337</c:v>
                </c:pt>
                <c:pt idx="148">
                  <c:v>3.2378395981565831</c:v>
                </c:pt>
                <c:pt idx="149">
                  <c:v>3.7391570367007745</c:v>
                </c:pt>
                <c:pt idx="150">
                  <c:v>3.3384978240059979</c:v>
                </c:pt>
                <c:pt idx="151">
                  <c:v>3.2940897831900742</c:v>
                </c:pt>
                <c:pt idx="152">
                  <c:v>3.2940897831900742</c:v>
                </c:pt>
                <c:pt idx="153">
                  <c:v>3.2940897831900742</c:v>
                </c:pt>
                <c:pt idx="154">
                  <c:v>2.7700749015621824</c:v>
                </c:pt>
                <c:pt idx="155">
                  <c:v>2.7404695410182285</c:v>
                </c:pt>
                <c:pt idx="156">
                  <c:v>2.8963911065496859</c:v>
                </c:pt>
                <c:pt idx="157">
                  <c:v>2.7325747782065264</c:v>
                </c:pt>
                <c:pt idx="158">
                  <c:v>3.5052746884035741</c:v>
                </c:pt>
                <c:pt idx="159">
                  <c:v>3.5052746884035741</c:v>
                </c:pt>
                <c:pt idx="160">
                  <c:v>3.5052746884035741</c:v>
                </c:pt>
                <c:pt idx="161">
                  <c:v>3.7667887065418171</c:v>
                </c:pt>
                <c:pt idx="162">
                  <c:v>3.8457363346590085</c:v>
                </c:pt>
                <c:pt idx="163">
                  <c:v>3.2684318040519855</c:v>
                </c:pt>
                <c:pt idx="164">
                  <c:v>3.8121835927091894</c:v>
                </c:pt>
                <c:pt idx="165">
                  <c:v>4.1615268471277886</c:v>
                </c:pt>
                <c:pt idx="166">
                  <c:v>4.1615268471277886</c:v>
                </c:pt>
                <c:pt idx="167">
                  <c:v>4.1615268471277886</c:v>
                </c:pt>
                <c:pt idx="168">
                  <c:v>3.9345524162908418</c:v>
                </c:pt>
                <c:pt idx="169">
                  <c:v>3.871394313797083</c:v>
                </c:pt>
                <c:pt idx="170">
                  <c:v>3.8694206230941717</c:v>
                </c:pt>
                <c:pt idx="171">
                  <c:v>4.1990269704834446</c:v>
                </c:pt>
                <c:pt idx="172">
                  <c:v>4.404290803588168</c:v>
                </c:pt>
                <c:pt idx="173">
                  <c:v>4.404290803588168</c:v>
                </c:pt>
                <c:pt idx="174">
                  <c:v>4.404290803588168</c:v>
                </c:pt>
                <c:pt idx="175">
                  <c:v>4.0855397550649855</c:v>
                </c:pt>
                <c:pt idx="176">
                  <c:v>4.2177770321612797</c:v>
                </c:pt>
                <c:pt idx="177">
                  <c:v>4.6569232135632177</c:v>
                </c:pt>
                <c:pt idx="178">
                  <c:v>4.5128437922493276</c:v>
                </c:pt>
                <c:pt idx="179">
                  <c:v>4.4733699781907177</c:v>
                </c:pt>
                <c:pt idx="180">
                  <c:v>4.4733699781907177</c:v>
                </c:pt>
                <c:pt idx="181">
                  <c:v>4.4733699781907177</c:v>
                </c:pt>
                <c:pt idx="182">
                  <c:v>4.5079095654919854</c:v>
                </c:pt>
                <c:pt idx="183">
                  <c:v>4.3312642475797531</c:v>
                </c:pt>
                <c:pt idx="184">
                  <c:v>4.0164605804624358</c:v>
                </c:pt>
                <c:pt idx="185">
                  <c:v>3.7470517995124908</c:v>
                </c:pt>
                <c:pt idx="186">
                  <c:v>3.4954062348889323</c:v>
                </c:pt>
                <c:pt idx="187">
                  <c:v>3.4954062348889323</c:v>
                </c:pt>
                <c:pt idx="188">
                  <c:v>3.4954062348889323</c:v>
                </c:pt>
                <c:pt idx="189">
                  <c:v>3.6187619038220475</c:v>
                </c:pt>
                <c:pt idx="190">
                  <c:v>3.746064954161028</c:v>
                </c:pt>
                <c:pt idx="191">
                  <c:v>3.6661304806923738</c:v>
                </c:pt>
                <c:pt idx="192">
                  <c:v>3.0661285070016788</c:v>
                </c:pt>
                <c:pt idx="193">
                  <c:v>2.7236931700433331</c:v>
                </c:pt>
                <c:pt idx="194">
                  <c:v>2.7236931700433331</c:v>
                </c:pt>
                <c:pt idx="195">
                  <c:v>2.7236931700433331</c:v>
                </c:pt>
                <c:pt idx="196">
                  <c:v>2.818430323783943</c:v>
                </c:pt>
                <c:pt idx="197">
                  <c:v>2.8983647972526256</c:v>
                </c:pt>
                <c:pt idx="198">
                  <c:v>2.3832315237879271</c:v>
                </c:pt>
                <c:pt idx="199">
                  <c:v>2.8026407981605246</c:v>
                </c:pt>
                <c:pt idx="200">
                  <c:v>3.0227073115372178</c:v>
                </c:pt>
                <c:pt idx="201">
                  <c:v>3.0227073115372178</c:v>
                </c:pt>
                <c:pt idx="202">
                  <c:v>3.0227073115372178</c:v>
                </c:pt>
                <c:pt idx="203">
                  <c:v>2.9417859927170866</c:v>
                </c:pt>
                <c:pt idx="204">
                  <c:v>3.0759969605163207</c:v>
                </c:pt>
                <c:pt idx="205">
                  <c:v>3.0177730847798898</c:v>
                </c:pt>
                <c:pt idx="206">
                  <c:v>2.9822466521271451</c:v>
                </c:pt>
                <c:pt idx="207">
                  <c:v>2.9437596834200264</c:v>
                </c:pt>
                <c:pt idx="208">
                  <c:v>2.9437596834200264</c:v>
                </c:pt>
                <c:pt idx="209">
                  <c:v>2.9437596834200264</c:v>
                </c:pt>
                <c:pt idx="210">
                  <c:v>3.1884973305833313</c:v>
                </c:pt>
                <c:pt idx="211">
                  <c:v>3.1786288770686753</c:v>
                </c:pt>
                <c:pt idx="212">
                  <c:v>2.7266537060977214</c:v>
                </c:pt>
                <c:pt idx="213">
                  <c:v>3.0473784453238295</c:v>
                </c:pt>
                <c:pt idx="214">
                  <c:v>1.8503350339968279</c:v>
                </c:pt>
                <c:pt idx="215">
                  <c:v>1.8503350339968279</c:v>
                </c:pt>
                <c:pt idx="216">
                  <c:v>1.8503350339968279</c:v>
                </c:pt>
                <c:pt idx="217">
                  <c:v>1.3381622965865034</c:v>
                </c:pt>
                <c:pt idx="218">
                  <c:v>1.6144789949966878</c:v>
                </c:pt>
                <c:pt idx="219">
                  <c:v>1.8394797351307233</c:v>
                </c:pt>
                <c:pt idx="220">
                  <c:v>1.8513218793482906</c:v>
                </c:pt>
                <c:pt idx="221">
                  <c:v>1.7782953233398899</c:v>
                </c:pt>
                <c:pt idx="222">
                  <c:v>1.7782953233398899</c:v>
                </c:pt>
                <c:pt idx="223">
                  <c:v>1.7782953233398899</c:v>
                </c:pt>
                <c:pt idx="224">
                  <c:v>1.782242704745741</c:v>
                </c:pt>
                <c:pt idx="225">
                  <c:v>1.209872400896046</c:v>
                </c:pt>
                <c:pt idx="226">
                  <c:v>1.2187540090592393</c:v>
                </c:pt>
                <c:pt idx="227">
                  <c:v>1.6223737578084325</c:v>
                </c:pt>
                <c:pt idx="228">
                  <c:v>1.1151352471554077</c:v>
                </c:pt>
                <c:pt idx="229">
                  <c:v>1.1151352471554077</c:v>
                </c:pt>
                <c:pt idx="230">
                  <c:v>1.1151352471554077</c:v>
                </c:pt>
                <c:pt idx="231">
                  <c:v>0.54572547936014359</c:v>
                </c:pt>
                <c:pt idx="232">
                  <c:v>0.10657929795823406</c:v>
                </c:pt>
                <c:pt idx="233">
                  <c:v>-0.29013253333070566</c:v>
                </c:pt>
                <c:pt idx="234">
                  <c:v>0.172697936506367</c:v>
                </c:pt>
                <c:pt idx="235">
                  <c:v>-0.60690989115094851</c:v>
                </c:pt>
                <c:pt idx="236">
                  <c:v>-0.60690989115094851</c:v>
                </c:pt>
                <c:pt idx="237">
                  <c:v>-0.60690989115094851</c:v>
                </c:pt>
                <c:pt idx="238">
                  <c:v>-0.47565945940611698</c:v>
                </c:pt>
                <c:pt idx="239">
                  <c:v>-0.77072621949413644</c:v>
                </c:pt>
                <c:pt idx="240">
                  <c:v>-0.23585603900014007</c:v>
                </c:pt>
                <c:pt idx="241">
                  <c:v>9.8684535146560393E-3</c:v>
                </c:pt>
                <c:pt idx="242">
                  <c:v>0.36019855328470385</c:v>
                </c:pt>
                <c:pt idx="243">
                  <c:v>0.36019855328470385</c:v>
                </c:pt>
                <c:pt idx="244">
                  <c:v>0.36019855328470385</c:v>
                </c:pt>
                <c:pt idx="245">
                  <c:v>0.3157905124687943</c:v>
                </c:pt>
                <c:pt idx="246">
                  <c:v>0.48552791292078723</c:v>
                </c:pt>
                <c:pt idx="247">
                  <c:v>2.4671133786640098E-2</c:v>
                </c:pt>
                <c:pt idx="248">
                  <c:v>-0.22302704943108154</c:v>
                </c:pt>
                <c:pt idx="249">
                  <c:v>-0.15394787482853189</c:v>
                </c:pt>
                <c:pt idx="250">
                  <c:v>-0.15394787482853189</c:v>
                </c:pt>
                <c:pt idx="251">
                  <c:v>-0.15394787482853189</c:v>
                </c:pt>
                <c:pt idx="252">
                  <c:v>0.2161191319708422</c:v>
                </c:pt>
                <c:pt idx="253">
                  <c:v>0.29309306938509394</c:v>
                </c:pt>
                <c:pt idx="254">
                  <c:v>0.34638271836419676</c:v>
                </c:pt>
                <c:pt idx="255">
                  <c:v>3.2565896598342192E-2</c:v>
                </c:pt>
                <c:pt idx="256">
                  <c:v>-0.21611913197082799</c:v>
                </c:pt>
                <c:pt idx="257">
                  <c:v>-0.21611913197082799</c:v>
                </c:pt>
                <c:pt idx="258">
                  <c:v>-0.21611913197082799</c:v>
                </c:pt>
                <c:pt idx="259">
                  <c:v>-0.56250185033502476</c:v>
                </c:pt>
                <c:pt idx="260">
                  <c:v>-0.43322510929311875</c:v>
                </c:pt>
                <c:pt idx="261">
                  <c:v>-0.72730502402967545</c:v>
                </c:pt>
                <c:pt idx="262">
                  <c:v>-0.70954180770330311</c:v>
                </c:pt>
                <c:pt idx="263">
                  <c:v>-0.6019756643936347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E46-4AD5-9B87-52DE9D5B15D3}"/>
            </c:ext>
          </c:extLst>
        </c:ser>
        <c:ser>
          <c:idx val="1"/>
          <c:order val="1"/>
          <c:tx>
            <c:strRef>
              <c:f>'[★2407assetperformance_Date(local).xlsx]ytd_flow'!$DH$6</c:f>
              <c:strCache>
                <c:ptCount val="1"/>
                <c:pt idx="0">
                  <c:v>유로</c:v>
                </c:pt>
              </c:strCache>
            </c:strRef>
          </c:tx>
          <c:spPr>
            <a:ln w="19050" cap="rnd">
              <a:solidFill>
                <a:srgbClr val="C31761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'[★2407assetperformance_Date(local).xlsx]ytd_flow'!$C$6225:$C$6488</c:f>
              <c:numCache>
                <c:formatCode>m/d/yyyy</c:formatCode>
                <c:ptCount val="264"/>
                <c:pt idx="0">
                  <c:v>45292</c:v>
                </c:pt>
                <c:pt idx="1">
                  <c:v>45293</c:v>
                </c:pt>
                <c:pt idx="2">
                  <c:v>45294</c:v>
                </c:pt>
                <c:pt idx="3">
                  <c:v>45295</c:v>
                </c:pt>
                <c:pt idx="4">
                  <c:v>45296</c:v>
                </c:pt>
                <c:pt idx="5">
                  <c:v>45297</c:v>
                </c:pt>
                <c:pt idx="6">
                  <c:v>45298</c:v>
                </c:pt>
                <c:pt idx="7">
                  <c:v>45299</c:v>
                </c:pt>
                <c:pt idx="8">
                  <c:v>45300</c:v>
                </c:pt>
                <c:pt idx="9">
                  <c:v>45301</c:v>
                </c:pt>
                <c:pt idx="10">
                  <c:v>45302</c:v>
                </c:pt>
                <c:pt idx="11">
                  <c:v>45303</c:v>
                </c:pt>
                <c:pt idx="12">
                  <c:v>45304</c:v>
                </c:pt>
                <c:pt idx="13">
                  <c:v>45305</c:v>
                </c:pt>
                <c:pt idx="14">
                  <c:v>45306</c:v>
                </c:pt>
                <c:pt idx="15">
                  <c:v>45307</c:v>
                </c:pt>
                <c:pt idx="16">
                  <c:v>45308</c:v>
                </c:pt>
                <c:pt idx="17">
                  <c:v>45309</c:v>
                </c:pt>
                <c:pt idx="18">
                  <c:v>45310</c:v>
                </c:pt>
                <c:pt idx="19">
                  <c:v>45311</c:v>
                </c:pt>
                <c:pt idx="20">
                  <c:v>45312</c:v>
                </c:pt>
                <c:pt idx="21">
                  <c:v>45313</c:v>
                </c:pt>
                <c:pt idx="22">
                  <c:v>45314</c:v>
                </c:pt>
                <c:pt idx="23">
                  <c:v>45315</c:v>
                </c:pt>
                <c:pt idx="24">
                  <c:v>45316</c:v>
                </c:pt>
                <c:pt idx="25">
                  <c:v>45317</c:v>
                </c:pt>
                <c:pt idx="26">
                  <c:v>45318</c:v>
                </c:pt>
                <c:pt idx="27">
                  <c:v>45319</c:v>
                </c:pt>
                <c:pt idx="28">
                  <c:v>45320</c:v>
                </c:pt>
                <c:pt idx="29">
                  <c:v>45321</c:v>
                </c:pt>
                <c:pt idx="30">
                  <c:v>45322</c:v>
                </c:pt>
                <c:pt idx="31">
                  <c:v>45323</c:v>
                </c:pt>
                <c:pt idx="32">
                  <c:v>45324</c:v>
                </c:pt>
                <c:pt idx="33">
                  <c:v>45325</c:v>
                </c:pt>
                <c:pt idx="34">
                  <c:v>45326</c:v>
                </c:pt>
                <c:pt idx="35">
                  <c:v>45327</c:v>
                </c:pt>
                <c:pt idx="36">
                  <c:v>45328</c:v>
                </c:pt>
                <c:pt idx="37">
                  <c:v>45329</c:v>
                </c:pt>
                <c:pt idx="38">
                  <c:v>45330</c:v>
                </c:pt>
                <c:pt idx="39">
                  <c:v>45331</c:v>
                </c:pt>
                <c:pt idx="40">
                  <c:v>45332</c:v>
                </c:pt>
                <c:pt idx="41">
                  <c:v>45333</c:v>
                </c:pt>
                <c:pt idx="42">
                  <c:v>45334</c:v>
                </c:pt>
                <c:pt idx="43">
                  <c:v>45335</c:v>
                </c:pt>
                <c:pt idx="44">
                  <c:v>45336</c:v>
                </c:pt>
                <c:pt idx="45">
                  <c:v>45337</c:v>
                </c:pt>
                <c:pt idx="46">
                  <c:v>45338</c:v>
                </c:pt>
                <c:pt idx="47">
                  <c:v>45339</c:v>
                </c:pt>
                <c:pt idx="48">
                  <c:v>45340</c:v>
                </c:pt>
                <c:pt idx="49">
                  <c:v>45341</c:v>
                </c:pt>
                <c:pt idx="50">
                  <c:v>45342</c:v>
                </c:pt>
                <c:pt idx="51">
                  <c:v>45343</c:v>
                </c:pt>
                <c:pt idx="52">
                  <c:v>45344</c:v>
                </c:pt>
                <c:pt idx="53">
                  <c:v>45345</c:v>
                </c:pt>
                <c:pt idx="54">
                  <c:v>45346</c:v>
                </c:pt>
                <c:pt idx="55">
                  <c:v>45347</c:v>
                </c:pt>
                <c:pt idx="56">
                  <c:v>45348</c:v>
                </c:pt>
                <c:pt idx="57">
                  <c:v>45349</c:v>
                </c:pt>
                <c:pt idx="58">
                  <c:v>45350</c:v>
                </c:pt>
                <c:pt idx="59">
                  <c:v>45351</c:v>
                </c:pt>
                <c:pt idx="60">
                  <c:v>45352</c:v>
                </c:pt>
                <c:pt idx="61">
                  <c:v>45353</c:v>
                </c:pt>
                <c:pt idx="62">
                  <c:v>45354</c:v>
                </c:pt>
                <c:pt idx="63">
                  <c:v>45355</c:v>
                </c:pt>
                <c:pt idx="64">
                  <c:v>45356</c:v>
                </c:pt>
                <c:pt idx="65">
                  <c:v>45357</c:v>
                </c:pt>
                <c:pt idx="66">
                  <c:v>45358</c:v>
                </c:pt>
                <c:pt idx="67">
                  <c:v>45359</c:v>
                </c:pt>
                <c:pt idx="68">
                  <c:v>45360</c:v>
                </c:pt>
                <c:pt idx="69">
                  <c:v>45361</c:v>
                </c:pt>
                <c:pt idx="70">
                  <c:v>45362</c:v>
                </c:pt>
                <c:pt idx="71">
                  <c:v>45363</c:v>
                </c:pt>
                <c:pt idx="72">
                  <c:v>45364</c:v>
                </c:pt>
                <c:pt idx="73">
                  <c:v>45365</c:v>
                </c:pt>
                <c:pt idx="74">
                  <c:v>45366</c:v>
                </c:pt>
                <c:pt idx="75">
                  <c:v>45367</c:v>
                </c:pt>
                <c:pt idx="76">
                  <c:v>45368</c:v>
                </c:pt>
                <c:pt idx="77">
                  <c:v>45369</c:v>
                </c:pt>
                <c:pt idx="78">
                  <c:v>45370</c:v>
                </c:pt>
                <c:pt idx="79">
                  <c:v>45371</c:v>
                </c:pt>
                <c:pt idx="80">
                  <c:v>45372</c:v>
                </c:pt>
                <c:pt idx="81">
                  <c:v>45373</c:v>
                </c:pt>
                <c:pt idx="82">
                  <c:v>45374</c:v>
                </c:pt>
                <c:pt idx="83">
                  <c:v>45375</c:v>
                </c:pt>
                <c:pt idx="84">
                  <c:v>45376</c:v>
                </c:pt>
                <c:pt idx="85">
                  <c:v>45377</c:v>
                </c:pt>
                <c:pt idx="86">
                  <c:v>45378</c:v>
                </c:pt>
                <c:pt idx="87">
                  <c:v>45379</c:v>
                </c:pt>
                <c:pt idx="88">
                  <c:v>45380</c:v>
                </c:pt>
                <c:pt idx="89">
                  <c:v>45381</c:v>
                </c:pt>
                <c:pt idx="90">
                  <c:v>45382</c:v>
                </c:pt>
                <c:pt idx="91">
                  <c:v>45383</c:v>
                </c:pt>
                <c:pt idx="92">
                  <c:v>45384</c:v>
                </c:pt>
                <c:pt idx="93">
                  <c:v>45385</c:v>
                </c:pt>
                <c:pt idx="94">
                  <c:v>45386</c:v>
                </c:pt>
                <c:pt idx="95">
                  <c:v>45387</c:v>
                </c:pt>
                <c:pt idx="96">
                  <c:v>45388</c:v>
                </c:pt>
                <c:pt idx="97">
                  <c:v>45389</c:v>
                </c:pt>
                <c:pt idx="98">
                  <c:v>45390</c:v>
                </c:pt>
                <c:pt idx="99">
                  <c:v>45391</c:v>
                </c:pt>
                <c:pt idx="100">
                  <c:v>45392</c:v>
                </c:pt>
                <c:pt idx="101">
                  <c:v>45393</c:v>
                </c:pt>
                <c:pt idx="102">
                  <c:v>45394</c:v>
                </c:pt>
                <c:pt idx="103">
                  <c:v>45395</c:v>
                </c:pt>
                <c:pt idx="104">
                  <c:v>45396</c:v>
                </c:pt>
                <c:pt idx="105">
                  <c:v>45397</c:v>
                </c:pt>
                <c:pt idx="106">
                  <c:v>45398</c:v>
                </c:pt>
                <c:pt idx="107">
                  <c:v>45399</c:v>
                </c:pt>
                <c:pt idx="108">
                  <c:v>45400</c:v>
                </c:pt>
                <c:pt idx="109">
                  <c:v>45401</c:v>
                </c:pt>
                <c:pt idx="110">
                  <c:v>45402</c:v>
                </c:pt>
                <c:pt idx="111">
                  <c:v>45403</c:v>
                </c:pt>
                <c:pt idx="112">
                  <c:v>45404</c:v>
                </c:pt>
                <c:pt idx="113">
                  <c:v>45405</c:v>
                </c:pt>
                <c:pt idx="114">
                  <c:v>45406</c:v>
                </c:pt>
                <c:pt idx="115">
                  <c:v>45407</c:v>
                </c:pt>
                <c:pt idx="116">
                  <c:v>45408</c:v>
                </c:pt>
                <c:pt idx="117">
                  <c:v>45409</c:v>
                </c:pt>
                <c:pt idx="118">
                  <c:v>45410</c:v>
                </c:pt>
                <c:pt idx="119">
                  <c:v>45411</c:v>
                </c:pt>
                <c:pt idx="120">
                  <c:v>45412</c:v>
                </c:pt>
                <c:pt idx="121">
                  <c:v>45413</c:v>
                </c:pt>
                <c:pt idx="122">
                  <c:v>45414</c:v>
                </c:pt>
                <c:pt idx="123">
                  <c:v>45415</c:v>
                </c:pt>
                <c:pt idx="124">
                  <c:v>45416</c:v>
                </c:pt>
                <c:pt idx="125">
                  <c:v>45417</c:v>
                </c:pt>
                <c:pt idx="126">
                  <c:v>45418</c:v>
                </c:pt>
                <c:pt idx="127">
                  <c:v>45419</c:v>
                </c:pt>
                <c:pt idx="128">
                  <c:v>45420</c:v>
                </c:pt>
                <c:pt idx="129">
                  <c:v>45421</c:v>
                </c:pt>
                <c:pt idx="130">
                  <c:v>45422</c:v>
                </c:pt>
                <c:pt idx="131">
                  <c:v>45423</c:v>
                </c:pt>
                <c:pt idx="132">
                  <c:v>45424</c:v>
                </c:pt>
                <c:pt idx="133">
                  <c:v>45425</c:v>
                </c:pt>
                <c:pt idx="134">
                  <c:v>45426</c:v>
                </c:pt>
                <c:pt idx="135">
                  <c:v>45427</c:v>
                </c:pt>
                <c:pt idx="136">
                  <c:v>45428</c:v>
                </c:pt>
                <c:pt idx="137">
                  <c:v>45429</c:v>
                </c:pt>
                <c:pt idx="138">
                  <c:v>45430</c:v>
                </c:pt>
                <c:pt idx="139">
                  <c:v>45431</c:v>
                </c:pt>
                <c:pt idx="140">
                  <c:v>45432</c:v>
                </c:pt>
                <c:pt idx="141">
                  <c:v>45433</c:v>
                </c:pt>
                <c:pt idx="142">
                  <c:v>45434</c:v>
                </c:pt>
                <c:pt idx="143">
                  <c:v>45435</c:v>
                </c:pt>
                <c:pt idx="144">
                  <c:v>45436</c:v>
                </c:pt>
                <c:pt idx="145">
                  <c:v>45437</c:v>
                </c:pt>
                <c:pt idx="146">
                  <c:v>45438</c:v>
                </c:pt>
                <c:pt idx="147">
                  <c:v>45439</c:v>
                </c:pt>
                <c:pt idx="148">
                  <c:v>45440</c:v>
                </c:pt>
                <c:pt idx="149">
                  <c:v>45441</c:v>
                </c:pt>
                <c:pt idx="150">
                  <c:v>45442</c:v>
                </c:pt>
                <c:pt idx="151">
                  <c:v>45443</c:v>
                </c:pt>
                <c:pt idx="152">
                  <c:v>45444</c:v>
                </c:pt>
                <c:pt idx="153">
                  <c:v>45445</c:v>
                </c:pt>
                <c:pt idx="154">
                  <c:v>45446</c:v>
                </c:pt>
                <c:pt idx="155">
                  <c:v>45447</c:v>
                </c:pt>
                <c:pt idx="156">
                  <c:v>45448</c:v>
                </c:pt>
                <c:pt idx="157">
                  <c:v>45449</c:v>
                </c:pt>
                <c:pt idx="158">
                  <c:v>45450</c:v>
                </c:pt>
                <c:pt idx="159">
                  <c:v>45451</c:v>
                </c:pt>
                <c:pt idx="160">
                  <c:v>45452</c:v>
                </c:pt>
                <c:pt idx="161">
                  <c:v>45453</c:v>
                </c:pt>
                <c:pt idx="162">
                  <c:v>45454</c:v>
                </c:pt>
                <c:pt idx="163">
                  <c:v>45455</c:v>
                </c:pt>
                <c:pt idx="164">
                  <c:v>45456</c:v>
                </c:pt>
                <c:pt idx="165">
                  <c:v>45457</c:v>
                </c:pt>
                <c:pt idx="166">
                  <c:v>45458</c:v>
                </c:pt>
                <c:pt idx="167">
                  <c:v>45459</c:v>
                </c:pt>
                <c:pt idx="168">
                  <c:v>45460</c:v>
                </c:pt>
                <c:pt idx="169">
                  <c:v>45461</c:v>
                </c:pt>
                <c:pt idx="170">
                  <c:v>45462</c:v>
                </c:pt>
                <c:pt idx="171">
                  <c:v>45463</c:v>
                </c:pt>
                <c:pt idx="172">
                  <c:v>45464</c:v>
                </c:pt>
                <c:pt idx="173">
                  <c:v>45465</c:v>
                </c:pt>
                <c:pt idx="174">
                  <c:v>45466</c:v>
                </c:pt>
                <c:pt idx="175">
                  <c:v>45467</c:v>
                </c:pt>
                <c:pt idx="176">
                  <c:v>45468</c:v>
                </c:pt>
                <c:pt idx="177">
                  <c:v>45469</c:v>
                </c:pt>
                <c:pt idx="178">
                  <c:v>45470</c:v>
                </c:pt>
                <c:pt idx="179">
                  <c:v>45471</c:v>
                </c:pt>
                <c:pt idx="180">
                  <c:v>45472</c:v>
                </c:pt>
                <c:pt idx="181">
                  <c:v>45473</c:v>
                </c:pt>
                <c:pt idx="182">
                  <c:v>45474</c:v>
                </c:pt>
                <c:pt idx="183">
                  <c:v>45475</c:v>
                </c:pt>
                <c:pt idx="184">
                  <c:v>45476</c:v>
                </c:pt>
                <c:pt idx="185">
                  <c:v>45477</c:v>
                </c:pt>
                <c:pt idx="186">
                  <c:v>45478</c:v>
                </c:pt>
                <c:pt idx="187">
                  <c:v>45479</c:v>
                </c:pt>
                <c:pt idx="188">
                  <c:v>45480</c:v>
                </c:pt>
                <c:pt idx="189">
                  <c:v>45481</c:v>
                </c:pt>
                <c:pt idx="190">
                  <c:v>45482</c:v>
                </c:pt>
                <c:pt idx="191">
                  <c:v>45483</c:v>
                </c:pt>
                <c:pt idx="192">
                  <c:v>45484</c:v>
                </c:pt>
                <c:pt idx="193">
                  <c:v>45485</c:v>
                </c:pt>
                <c:pt idx="194">
                  <c:v>45486</c:v>
                </c:pt>
                <c:pt idx="195">
                  <c:v>45487</c:v>
                </c:pt>
                <c:pt idx="196">
                  <c:v>45488</c:v>
                </c:pt>
                <c:pt idx="197">
                  <c:v>45489</c:v>
                </c:pt>
                <c:pt idx="198">
                  <c:v>45490</c:v>
                </c:pt>
                <c:pt idx="199">
                  <c:v>45491</c:v>
                </c:pt>
                <c:pt idx="200">
                  <c:v>45492</c:v>
                </c:pt>
                <c:pt idx="201">
                  <c:v>45493</c:v>
                </c:pt>
                <c:pt idx="202">
                  <c:v>45494</c:v>
                </c:pt>
                <c:pt idx="203">
                  <c:v>45495</c:v>
                </c:pt>
                <c:pt idx="204">
                  <c:v>45496</c:v>
                </c:pt>
                <c:pt idx="205">
                  <c:v>45497</c:v>
                </c:pt>
                <c:pt idx="206">
                  <c:v>45498</c:v>
                </c:pt>
                <c:pt idx="207">
                  <c:v>45499</c:v>
                </c:pt>
                <c:pt idx="208">
                  <c:v>45500</c:v>
                </c:pt>
                <c:pt idx="209">
                  <c:v>45501</c:v>
                </c:pt>
                <c:pt idx="210">
                  <c:v>45502</c:v>
                </c:pt>
                <c:pt idx="211">
                  <c:v>45503</c:v>
                </c:pt>
                <c:pt idx="212">
                  <c:v>45504</c:v>
                </c:pt>
                <c:pt idx="213">
                  <c:v>45505</c:v>
                </c:pt>
                <c:pt idx="214">
                  <c:v>45506</c:v>
                </c:pt>
                <c:pt idx="215">
                  <c:v>45507</c:v>
                </c:pt>
                <c:pt idx="216">
                  <c:v>45508</c:v>
                </c:pt>
                <c:pt idx="217">
                  <c:v>45509</c:v>
                </c:pt>
                <c:pt idx="218">
                  <c:v>45510</c:v>
                </c:pt>
                <c:pt idx="219">
                  <c:v>45511</c:v>
                </c:pt>
                <c:pt idx="220">
                  <c:v>45512</c:v>
                </c:pt>
                <c:pt idx="221">
                  <c:v>45513</c:v>
                </c:pt>
                <c:pt idx="222">
                  <c:v>45514</c:v>
                </c:pt>
                <c:pt idx="223">
                  <c:v>45515</c:v>
                </c:pt>
                <c:pt idx="224">
                  <c:v>45516</c:v>
                </c:pt>
                <c:pt idx="225">
                  <c:v>45517</c:v>
                </c:pt>
                <c:pt idx="226">
                  <c:v>45518</c:v>
                </c:pt>
                <c:pt idx="227">
                  <c:v>45519</c:v>
                </c:pt>
                <c:pt idx="228">
                  <c:v>45520</c:v>
                </c:pt>
                <c:pt idx="229">
                  <c:v>45521</c:v>
                </c:pt>
                <c:pt idx="230">
                  <c:v>45522</c:v>
                </c:pt>
                <c:pt idx="231">
                  <c:v>45523</c:v>
                </c:pt>
                <c:pt idx="232">
                  <c:v>45524</c:v>
                </c:pt>
                <c:pt idx="233">
                  <c:v>45525</c:v>
                </c:pt>
                <c:pt idx="234">
                  <c:v>45526</c:v>
                </c:pt>
                <c:pt idx="235">
                  <c:v>45527</c:v>
                </c:pt>
                <c:pt idx="236">
                  <c:v>45528</c:v>
                </c:pt>
                <c:pt idx="237">
                  <c:v>45529</c:v>
                </c:pt>
                <c:pt idx="238">
                  <c:v>45530</c:v>
                </c:pt>
                <c:pt idx="239">
                  <c:v>45531</c:v>
                </c:pt>
                <c:pt idx="240">
                  <c:v>45532</c:v>
                </c:pt>
                <c:pt idx="241">
                  <c:v>45533</c:v>
                </c:pt>
                <c:pt idx="242">
                  <c:v>45534</c:v>
                </c:pt>
                <c:pt idx="243">
                  <c:v>45535</c:v>
                </c:pt>
                <c:pt idx="244">
                  <c:v>45536</c:v>
                </c:pt>
                <c:pt idx="245">
                  <c:v>45537</c:v>
                </c:pt>
                <c:pt idx="246">
                  <c:v>45538</c:v>
                </c:pt>
                <c:pt idx="247">
                  <c:v>45539</c:v>
                </c:pt>
                <c:pt idx="248">
                  <c:v>45540</c:v>
                </c:pt>
                <c:pt idx="249">
                  <c:v>45541</c:v>
                </c:pt>
                <c:pt idx="250">
                  <c:v>45542</c:v>
                </c:pt>
                <c:pt idx="251">
                  <c:v>45543</c:v>
                </c:pt>
                <c:pt idx="252">
                  <c:v>45544</c:v>
                </c:pt>
                <c:pt idx="253">
                  <c:v>45545</c:v>
                </c:pt>
                <c:pt idx="254">
                  <c:v>45546</c:v>
                </c:pt>
                <c:pt idx="255">
                  <c:v>45547</c:v>
                </c:pt>
                <c:pt idx="256">
                  <c:v>45548</c:v>
                </c:pt>
                <c:pt idx="257">
                  <c:v>45549</c:v>
                </c:pt>
                <c:pt idx="258">
                  <c:v>45550</c:v>
                </c:pt>
                <c:pt idx="259">
                  <c:v>45551</c:v>
                </c:pt>
                <c:pt idx="260">
                  <c:v>45552</c:v>
                </c:pt>
                <c:pt idx="261">
                  <c:v>45553</c:v>
                </c:pt>
                <c:pt idx="262">
                  <c:v>45554</c:v>
                </c:pt>
                <c:pt idx="263">
                  <c:v>45555</c:v>
                </c:pt>
              </c:numCache>
            </c:numRef>
          </c:cat>
          <c:val>
            <c:numRef>
              <c:f>'[★2407assetperformance_Date(local).xlsx]ytd_flow'!$DH$6225:$DH$6488</c:f>
              <c:numCache>
                <c:formatCode>0.0</c:formatCode>
                <c:ptCount val="264"/>
                <c:pt idx="0" formatCode="General">
                  <c:v>0</c:v>
                </c:pt>
                <c:pt idx="1">
                  <c:v>-0.93254866455409058</c:v>
                </c:pt>
                <c:pt idx="2">
                  <c:v>-1.1136260751471241</c:v>
                </c:pt>
                <c:pt idx="3">
                  <c:v>-0.90538705296513911</c:v>
                </c:pt>
                <c:pt idx="4">
                  <c:v>-0.92349479402444956</c:v>
                </c:pt>
                <c:pt idx="5">
                  <c:v>-0.92349479402444956</c:v>
                </c:pt>
                <c:pt idx="6">
                  <c:v>-0.92349479402444956</c:v>
                </c:pt>
                <c:pt idx="7">
                  <c:v>-0.86011770031689139</c:v>
                </c:pt>
                <c:pt idx="8">
                  <c:v>-1.0321412403802697</c:v>
                </c:pt>
                <c:pt idx="9">
                  <c:v>-0.65187867813490641</c:v>
                </c:pt>
                <c:pt idx="10">
                  <c:v>-0.66093254866456164</c:v>
                </c:pt>
                <c:pt idx="11">
                  <c:v>-0.85106382978723616</c:v>
                </c:pt>
                <c:pt idx="12">
                  <c:v>-0.85106382978723616</c:v>
                </c:pt>
                <c:pt idx="13">
                  <c:v>-0.85106382978723616</c:v>
                </c:pt>
                <c:pt idx="14">
                  <c:v>-0.86011770031689139</c:v>
                </c:pt>
                <c:pt idx="15">
                  <c:v>-1.5391579900407493</c:v>
                </c:pt>
                <c:pt idx="16">
                  <c:v>-1.4667270258035217</c:v>
                </c:pt>
                <c:pt idx="17">
                  <c:v>-1.530104119511094</c:v>
                </c:pt>
                <c:pt idx="18">
                  <c:v>-1.3309189678587501</c:v>
                </c:pt>
                <c:pt idx="19">
                  <c:v>-1.3309189678587501</c:v>
                </c:pt>
                <c:pt idx="20">
                  <c:v>-1.3309189678587501</c:v>
                </c:pt>
                <c:pt idx="21">
                  <c:v>-1.4667270258035217</c:v>
                </c:pt>
                <c:pt idx="22">
                  <c:v>-1.729289271163438</c:v>
                </c:pt>
                <c:pt idx="23">
                  <c:v>-1.4486192847442396</c:v>
                </c:pt>
                <c:pt idx="24">
                  <c:v>-1.8017202354006372</c:v>
                </c:pt>
                <c:pt idx="25">
                  <c:v>-1.7383431416930932</c:v>
                </c:pt>
                <c:pt idx="26">
                  <c:v>-1.7383431416930932</c:v>
                </c:pt>
                <c:pt idx="27">
                  <c:v>-1.7383431416930932</c:v>
                </c:pt>
                <c:pt idx="28">
                  <c:v>-1.9194205522861125</c:v>
                </c:pt>
                <c:pt idx="29">
                  <c:v>-1.8107741059302924</c:v>
                </c:pt>
                <c:pt idx="30">
                  <c:v>-2.0552286102308699</c:v>
                </c:pt>
                <c:pt idx="31">
                  <c:v>-1.5663196016297007</c:v>
                </c:pt>
                <c:pt idx="32">
                  <c:v>-2.3268447261204273</c:v>
                </c:pt>
                <c:pt idx="33">
                  <c:v>-2.3268447261204273</c:v>
                </c:pt>
                <c:pt idx="34">
                  <c:v>-2.3268447261204273</c:v>
                </c:pt>
                <c:pt idx="35">
                  <c:v>-2.7342688999547278</c:v>
                </c:pt>
                <c:pt idx="36">
                  <c:v>-2.6256224535989361</c:v>
                </c:pt>
                <c:pt idx="37">
                  <c:v>-2.4717066545948541</c:v>
                </c:pt>
                <c:pt idx="38">
                  <c:v>-2.4173834314169369</c:v>
                </c:pt>
                <c:pt idx="39">
                  <c:v>-2.3630602082390197</c:v>
                </c:pt>
                <c:pt idx="40">
                  <c:v>-2.3630602082390197</c:v>
                </c:pt>
                <c:pt idx="41">
                  <c:v>-2.3630602082390197</c:v>
                </c:pt>
                <c:pt idx="42">
                  <c:v>-2.4717066545948541</c:v>
                </c:pt>
                <c:pt idx="43">
                  <c:v>-3.0421004979628918</c:v>
                </c:pt>
                <c:pt idx="44">
                  <c:v>-2.8791308284291546</c:v>
                </c:pt>
                <c:pt idx="45">
                  <c:v>-2.4717066545948541</c:v>
                </c:pt>
                <c:pt idx="46">
                  <c:v>-2.4264373019465779</c:v>
                </c:pt>
                <c:pt idx="47">
                  <c:v>-2.4264373019465779</c:v>
                </c:pt>
                <c:pt idx="48">
                  <c:v>-2.4264373019465779</c:v>
                </c:pt>
                <c:pt idx="49">
                  <c:v>-2.4083295608872817</c:v>
                </c:pt>
                <c:pt idx="50">
                  <c:v>-2.1457673155273937</c:v>
                </c:pt>
                <c:pt idx="51">
                  <c:v>-2.0461747397012289</c:v>
                </c:pt>
                <c:pt idx="52">
                  <c:v>-2.0099592575826222</c:v>
                </c:pt>
                <c:pt idx="53">
                  <c:v>-2.0280669986419184</c:v>
                </c:pt>
                <c:pt idx="54">
                  <c:v>-2.0280669986419184</c:v>
                </c:pt>
                <c:pt idx="55">
                  <c:v>-2.0280669986419184</c:v>
                </c:pt>
                <c:pt idx="56">
                  <c:v>-1.7564508827523753</c:v>
                </c:pt>
                <c:pt idx="57">
                  <c:v>-1.8198279764599476</c:v>
                </c:pt>
                <c:pt idx="58">
                  <c:v>-1.8741511996378364</c:v>
                </c:pt>
                <c:pt idx="59">
                  <c:v>-2.1729289271163452</c:v>
                </c:pt>
                <c:pt idx="60">
                  <c:v>-1.8832050701674916</c:v>
                </c:pt>
                <c:pt idx="61">
                  <c:v>-1.8832050701674916</c:v>
                </c:pt>
                <c:pt idx="62">
                  <c:v>-1.8832050701674916</c:v>
                </c:pt>
                <c:pt idx="63">
                  <c:v>-1.7111815301041275</c:v>
                </c:pt>
                <c:pt idx="64">
                  <c:v>-1.7021276595744581</c:v>
                </c:pt>
                <c:pt idx="65">
                  <c:v>-1.3218650973290949</c:v>
                </c:pt>
                <c:pt idx="66">
                  <c:v>-0.87822544137618763</c:v>
                </c:pt>
                <c:pt idx="67">
                  <c:v>-0.95971027614304205</c:v>
                </c:pt>
                <c:pt idx="68">
                  <c:v>-0.95971027614304205</c:v>
                </c:pt>
                <c:pt idx="69">
                  <c:v>-0.95971027614304205</c:v>
                </c:pt>
                <c:pt idx="70">
                  <c:v>-1.0774105930285316</c:v>
                </c:pt>
                <c:pt idx="71">
                  <c:v>-1.0683567224988764</c:v>
                </c:pt>
                <c:pt idx="72">
                  <c:v>-0.87822544137618763</c:v>
                </c:pt>
                <c:pt idx="73">
                  <c:v>-1.4667270258035217</c:v>
                </c:pt>
                <c:pt idx="74">
                  <c:v>-1.4124038026256329</c:v>
                </c:pt>
                <c:pt idx="75">
                  <c:v>-1.4124038026256329</c:v>
                </c:pt>
                <c:pt idx="76">
                  <c:v>-1.4124038026256329</c:v>
                </c:pt>
                <c:pt idx="77">
                  <c:v>-1.5663196016297007</c:v>
                </c:pt>
                <c:pt idx="78">
                  <c:v>-1.6206428248076037</c:v>
                </c:pt>
                <c:pt idx="79">
                  <c:v>-1.1136260751471241</c:v>
                </c:pt>
                <c:pt idx="80">
                  <c:v>-1.6749660479855208</c:v>
                </c:pt>
                <c:pt idx="81">
                  <c:v>-2.1457673155273937</c:v>
                </c:pt>
                <c:pt idx="82">
                  <c:v>-2.1457673155273937</c:v>
                </c:pt>
                <c:pt idx="83">
                  <c:v>-2.1457673155273937</c:v>
                </c:pt>
                <c:pt idx="84">
                  <c:v>-1.8832050701674916</c:v>
                </c:pt>
                <c:pt idx="85">
                  <c:v>-1.9375282933454088</c:v>
                </c:pt>
                <c:pt idx="86">
                  <c:v>-1.9646899049343745</c:v>
                </c:pt>
                <c:pt idx="87">
                  <c:v>-2.317790855590772</c:v>
                </c:pt>
                <c:pt idx="88">
                  <c:v>-2.3087369850611168</c:v>
                </c:pt>
                <c:pt idx="89">
                  <c:v>-2.3087369850611168</c:v>
                </c:pt>
                <c:pt idx="90">
                  <c:v>-2.3087369850611168</c:v>
                </c:pt>
                <c:pt idx="91">
                  <c:v>-2.7342688999547278</c:v>
                </c:pt>
                <c:pt idx="92">
                  <c:v>-2.4898143956541503</c:v>
                </c:pt>
                <c:pt idx="93">
                  <c:v>-1.8922589406971611</c:v>
                </c:pt>
                <c:pt idx="94">
                  <c:v>-1.8832050701674916</c:v>
                </c:pt>
                <c:pt idx="95">
                  <c:v>-1.8832050701674916</c:v>
                </c:pt>
                <c:pt idx="96">
                  <c:v>-1.8832050701674916</c:v>
                </c:pt>
                <c:pt idx="97">
                  <c:v>-1.8832050701674916</c:v>
                </c:pt>
                <c:pt idx="98">
                  <c:v>-1.6840199185151619</c:v>
                </c:pt>
                <c:pt idx="99">
                  <c:v>-1.7021276595744581</c:v>
                </c:pt>
                <c:pt idx="100">
                  <c:v>-2.7342688999547278</c:v>
                </c:pt>
                <c:pt idx="101">
                  <c:v>-2.8881846989588098</c:v>
                </c:pt>
                <c:pt idx="102">
                  <c:v>-3.6396559529198669</c:v>
                </c:pt>
                <c:pt idx="103">
                  <c:v>-3.6396559529198669</c:v>
                </c:pt>
                <c:pt idx="104">
                  <c:v>-3.6396559529198669</c:v>
                </c:pt>
                <c:pt idx="105">
                  <c:v>-3.8116794929832594</c:v>
                </c:pt>
                <c:pt idx="106">
                  <c:v>-3.8569488456315071</c:v>
                </c:pt>
                <c:pt idx="107">
                  <c:v>-3.3680398370303521</c:v>
                </c:pt>
                <c:pt idx="108">
                  <c:v>-3.6396559529198669</c:v>
                </c:pt>
                <c:pt idx="109">
                  <c:v>-3.5219556360344058</c:v>
                </c:pt>
                <c:pt idx="110">
                  <c:v>-3.5219556360344058</c:v>
                </c:pt>
                <c:pt idx="111">
                  <c:v>-3.5219556360344058</c:v>
                </c:pt>
                <c:pt idx="112">
                  <c:v>-3.531009506564061</c:v>
                </c:pt>
                <c:pt idx="113">
                  <c:v>-3.114531462200091</c:v>
                </c:pt>
                <c:pt idx="114">
                  <c:v>-3.1326392032593873</c:v>
                </c:pt>
                <c:pt idx="115">
                  <c:v>-2.8519692168402173</c:v>
                </c:pt>
                <c:pt idx="116">
                  <c:v>-3.1869624264373186</c:v>
                </c:pt>
                <c:pt idx="117">
                  <c:v>-3.1869624264373186</c:v>
                </c:pt>
                <c:pt idx="118">
                  <c:v>-3.1869624264373186</c:v>
                </c:pt>
                <c:pt idx="119">
                  <c:v>-2.9334540516070717</c:v>
                </c:pt>
                <c:pt idx="120">
                  <c:v>-3.4314169307378961</c:v>
                </c:pt>
                <c:pt idx="121">
                  <c:v>-3.0149388863739262</c:v>
                </c:pt>
                <c:pt idx="122">
                  <c:v>-2.897238569488465</c:v>
                </c:pt>
                <c:pt idx="123">
                  <c:v>-2.5712992304210047</c:v>
                </c:pt>
                <c:pt idx="124">
                  <c:v>-2.5712992304210047</c:v>
                </c:pt>
                <c:pt idx="125">
                  <c:v>-2.5712992304210047</c:v>
                </c:pt>
                <c:pt idx="126">
                  <c:v>-2.4988682661837913</c:v>
                </c:pt>
                <c:pt idx="127">
                  <c:v>-2.6256224535989361</c:v>
                </c:pt>
                <c:pt idx="128">
                  <c:v>-2.6889995473064801</c:v>
                </c:pt>
                <c:pt idx="129">
                  <c:v>-2.3811679492983302</c:v>
                </c:pt>
                <c:pt idx="130">
                  <c:v>-2.4807605251245093</c:v>
                </c:pt>
                <c:pt idx="131">
                  <c:v>-2.4807605251245093</c:v>
                </c:pt>
                <c:pt idx="132">
                  <c:v>-2.4807605251245093</c:v>
                </c:pt>
                <c:pt idx="133">
                  <c:v>-2.3087369850611168</c:v>
                </c:pt>
                <c:pt idx="134">
                  <c:v>-2.0461747397012289</c:v>
                </c:pt>
                <c:pt idx="135">
                  <c:v>-1.4576731552738806</c:v>
                </c:pt>
                <c:pt idx="136">
                  <c:v>-1.6115889542779485</c:v>
                </c:pt>
                <c:pt idx="137">
                  <c:v>-1.5934812132186664</c:v>
                </c:pt>
                <c:pt idx="138">
                  <c:v>-1.5934812132186664</c:v>
                </c:pt>
                <c:pt idx="139">
                  <c:v>-1.5934812132186664</c:v>
                </c:pt>
                <c:pt idx="140">
                  <c:v>-1.7021276595744581</c:v>
                </c:pt>
                <c:pt idx="141">
                  <c:v>-1.729289271163438</c:v>
                </c:pt>
                <c:pt idx="142">
                  <c:v>-2.0099592575826222</c:v>
                </c:pt>
                <c:pt idx="143">
                  <c:v>-2.0823902218198356</c:v>
                </c:pt>
                <c:pt idx="144">
                  <c:v>-1.792666364870982</c:v>
                </c:pt>
                <c:pt idx="145">
                  <c:v>-1.792666364870982</c:v>
                </c:pt>
                <c:pt idx="146">
                  <c:v>-1.792666364870982</c:v>
                </c:pt>
                <c:pt idx="147">
                  <c:v>-1.6840199185151619</c:v>
                </c:pt>
                <c:pt idx="148">
                  <c:v>-1.7021276595744581</c:v>
                </c:pt>
                <c:pt idx="149">
                  <c:v>-2.2091444092349377</c:v>
                </c:pt>
                <c:pt idx="150">
                  <c:v>-1.9284744228157678</c:v>
                </c:pt>
                <c:pt idx="151">
                  <c:v>-1.7836124943413409</c:v>
                </c:pt>
                <c:pt idx="152">
                  <c:v>-1.7836124943413409</c:v>
                </c:pt>
                <c:pt idx="153">
                  <c:v>-1.7836124943413409</c:v>
                </c:pt>
                <c:pt idx="154">
                  <c:v>-1.2765957446808471</c:v>
                </c:pt>
                <c:pt idx="155">
                  <c:v>-1.5029425079221284</c:v>
                </c:pt>
                <c:pt idx="156">
                  <c:v>-1.5934812132186664</c:v>
                </c:pt>
                <c:pt idx="157">
                  <c:v>-1.4033499320959777</c:v>
                </c:pt>
                <c:pt idx="158">
                  <c:v>-2.2091444092349377</c:v>
                </c:pt>
                <c:pt idx="159">
                  <c:v>-2.2091444092349377</c:v>
                </c:pt>
                <c:pt idx="160">
                  <c:v>-2.2091444092349377</c:v>
                </c:pt>
                <c:pt idx="161">
                  <c:v>-2.535083748302398</c:v>
                </c:pt>
                <c:pt idx="162">
                  <c:v>-2.7523766410140382</c:v>
                </c:pt>
                <c:pt idx="163">
                  <c:v>-2.1367134449977385</c:v>
                </c:pt>
                <c:pt idx="164">
                  <c:v>-2.7885921231326449</c:v>
                </c:pt>
                <c:pt idx="165">
                  <c:v>-3.0964237211407806</c:v>
                </c:pt>
                <c:pt idx="166">
                  <c:v>-3.0964237211407806</c:v>
                </c:pt>
                <c:pt idx="167">
                  <c:v>-3.0964237211407806</c:v>
                </c:pt>
                <c:pt idx="168">
                  <c:v>-2.8157537347216106</c:v>
                </c:pt>
                <c:pt idx="169">
                  <c:v>-2.7614305115436792</c:v>
                </c:pt>
                <c:pt idx="170">
                  <c:v>-2.7252150294250725</c:v>
                </c:pt>
                <c:pt idx="171">
                  <c:v>-3.1054775916704358</c:v>
                </c:pt>
                <c:pt idx="172">
                  <c:v>-3.1869624264373186</c:v>
                </c:pt>
                <c:pt idx="173">
                  <c:v>-3.1869624264373186</c:v>
                </c:pt>
                <c:pt idx="174">
                  <c:v>-3.1869624264373186</c:v>
                </c:pt>
                <c:pt idx="175">
                  <c:v>-2.8248076052512516</c:v>
                </c:pt>
                <c:pt idx="176">
                  <c:v>-2.9968311453146441</c:v>
                </c:pt>
                <c:pt idx="177">
                  <c:v>-3.2956088727931245</c:v>
                </c:pt>
                <c:pt idx="178">
                  <c:v>-3.0873698506111396</c:v>
                </c:pt>
                <c:pt idx="179">
                  <c:v>-3.0058850158442851</c:v>
                </c:pt>
                <c:pt idx="180">
                  <c:v>-3.0058850158442851</c:v>
                </c:pt>
                <c:pt idx="181">
                  <c:v>-3.0058850158442851</c:v>
                </c:pt>
                <c:pt idx="182">
                  <c:v>-2.7614305115436792</c:v>
                </c:pt>
                <c:pt idx="183">
                  <c:v>-2.7161611588954315</c:v>
                </c:pt>
                <c:pt idx="184">
                  <c:v>-2.3449524671797235</c:v>
                </c:pt>
                <c:pt idx="185">
                  <c:v>-2.1095518334088013</c:v>
                </c:pt>
                <c:pt idx="186">
                  <c:v>-1.8560434585785401</c:v>
                </c:pt>
                <c:pt idx="187">
                  <c:v>-1.8560434585785401</c:v>
                </c:pt>
                <c:pt idx="188">
                  <c:v>-1.8560434585785401</c:v>
                </c:pt>
                <c:pt idx="189">
                  <c:v>-2.0009053870529669</c:v>
                </c:pt>
                <c:pt idx="190">
                  <c:v>-2.100497962879146</c:v>
                </c:pt>
                <c:pt idx="191">
                  <c:v>-1.946582163875064</c:v>
                </c:pt>
                <c:pt idx="192">
                  <c:v>-1.6025350837483074</c:v>
                </c:pt>
                <c:pt idx="193">
                  <c:v>-1.2494341330918957</c:v>
                </c:pt>
                <c:pt idx="194">
                  <c:v>-1.2494341330918957</c:v>
                </c:pt>
                <c:pt idx="195">
                  <c:v>-1.2494341330918957</c:v>
                </c:pt>
                <c:pt idx="196">
                  <c:v>-1.3671344499773852</c:v>
                </c:pt>
                <c:pt idx="197">
                  <c:v>-1.3218650973290949</c:v>
                </c:pt>
                <c:pt idx="198">
                  <c:v>-0.95971027614304205</c:v>
                </c:pt>
                <c:pt idx="199">
                  <c:v>-1.3399728383884195</c:v>
                </c:pt>
                <c:pt idx="200">
                  <c:v>-1.4757808963331769</c:v>
                </c:pt>
                <c:pt idx="201">
                  <c:v>-1.4757808963331769</c:v>
                </c:pt>
                <c:pt idx="202">
                  <c:v>-1.4757808963331769</c:v>
                </c:pt>
                <c:pt idx="203">
                  <c:v>-1.3942960615663225</c:v>
                </c:pt>
                <c:pt idx="204">
                  <c:v>-1.729289271163438</c:v>
                </c:pt>
                <c:pt idx="205">
                  <c:v>-1.8560434585785401</c:v>
                </c:pt>
                <c:pt idx="206">
                  <c:v>-1.8017202354006372</c:v>
                </c:pt>
                <c:pt idx="207">
                  <c:v>-1.7111815301041275</c:v>
                </c:pt>
                <c:pt idx="208">
                  <c:v>-1.7111815301041275</c:v>
                </c:pt>
                <c:pt idx="209">
                  <c:v>-1.7111815301041275</c:v>
                </c:pt>
                <c:pt idx="210">
                  <c:v>-2.0280669986419184</c:v>
                </c:pt>
                <c:pt idx="211">
                  <c:v>-2.0823902218198356</c:v>
                </c:pt>
                <c:pt idx="212">
                  <c:v>-1.9827976459936565</c:v>
                </c:pt>
                <c:pt idx="213">
                  <c:v>-2.2996831145314758</c:v>
                </c:pt>
                <c:pt idx="214">
                  <c:v>-1.2132186509733032</c:v>
                </c:pt>
                <c:pt idx="215">
                  <c:v>-1.2132186509733032</c:v>
                </c:pt>
                <c:pt idx="216">
                  <c:v>-1.2132186509733032</c:v>
                </c:pt>
                <c:pt idx="217">
                  <c:v>-0.84200995925759514</c:v>
                </c:pt>
                <c:pt idx="218">
                  <c:v>-1.0321412403802697</c:v>
                </c:pt>
                <c:pt idx="219">
                  <c:v>-1.1136260751471241</c:v>
                </c:pt>
                <c:pt idx="220">
                  <c:v>-1.1407876867360756</c:v>
                </c:pt>
                <c:pt idx="221">
                  <c:v>-1.158895427795386</c:v>
                </c:pt>
                <c:pt idx="222">
                  <c:v>-1.158895427795386</c:v>
                </c:pt>
                <c:pt idx="223">
                  <c:v>-1.158895427795386</c:v>
                </c:pt>
                <c:pt idx="224">
                  <c:v>-1.0321412403802697</c:v>
                </c:pt>
                <c:pt idx="225">
                  <c:v>-0.47080126754188711</c:v>
                </c:pt>
                <c:pt idx="226">
                  <c:v>-0.29877772747850884</c:v>
                </c:pt>
                <c:pt idx="227">
                  <c:v>-0.66093254866456164</c:v>
                </c:pt>
                <c:pt idx="228">
                  <c:v>-0.16296966953373726</c:v>
                </c:pt>
                <c:pt idx="229">
                  <c:v>-0.16296966953373726</c:v>
                </c:pt>
                <c:pt idx="230">
                  <c:v>-0.16296966953373726</c:v>
                </c:pt>
                <c:pt idx="231">
                  <c:v>0.36215482118606701</c:v>
                </c:pt>
                <c:pt idx="232">
                  <c:v>0.76957899502036753</c:v>
                </c:pt>
                <c:pt idx="233">
                  <c:v>0.95065640561340103</c:v>
                </c:pt>
                <c:pt idx="234">
                  <c:v>0.60660932548664448</c:v>
                </c:pt>
                <c:pt idx="235">
                  <c:v>1.3309189678587501</c:v>
                </c:pt>
                <c:pt idx="236">
                  <c:v>1.3309189678587501</c:v>
                </c:pt>
                <c:pt idx="237">
                  <c:v>1.3309189678587501</c:v>
                </c:pt>
                <c:pt idx="238">
                  <c:v>1.0502489814395659</c:v>
                </c:pt>
                <c:pt idx="239">
                  <c:v>1.2584880036215651</c:v>
                </c:pt>
                <c:pt idx="240">
                  <c:v>0.67904028972385788</c:v>
                </c:pt>
                <c:pt idx="241">
                  <c:v>0.28972385694882519</c:v>
                </c:pt>
                <c:pt idx="242">
                  <c:v>2.7161611588951473E-2</c:v>
                </c:pt>
                <c:pt idx="243">
                  <c:v>2.7161611588951473E-2</c:v>
                </c:pt>
                <c:pt idx="244">
                  <c:v>2.7161611588951473E-2</c:v>
                </c:pt>
                <c:pt idx="245">
                  <c:v>0.24445450430057747</c:v>
                </c:pt>
                <c:pt idx="246">
                  <c:v>-1.8107741059310456E-2</c:v>
                </c:pt>
                <c:pt idx="247">
                  <c:v>0.33499320959711554</c:v>
                </c:pt>
                <c:pt idx="248">
                  <c:v>0.59755545495698925</c:v>
                </c:pt>
                <c:pt idx="249">
                  <c:v>0.35310095065641178</c:v>
                </c:pt>
                <c:pt idx="250">
                  <c:v>0.35310095065641178</c:v>
                </c:pt>
                <c:pt idx="251">
                  <c:v>0.35310095065641178</c:v>
                </c:pt>
                <c:pt idx="252">
                  <c:v>-9.0538705296523858E-2</c:v>
                </c:pt>
                <c:pt idx="253">
                  <c:v>-0.22634676324128122</c:v>
                </c:pt>
                <c:pt idx="254">
                  <c:v>-0.29877772747850884</c:v>
                </c:pt>
                <c:pt idx="255">
                  <c:v>0.26256224535987371</c:v>
                </c:pt>
                <c:pt idx="256">
                  <c:v>0.27161611588952894</c:v>
                </c:pt>
                <c:pt idx="257">
                  <c:v>0.27161611588952894</c:v>
                </c:pt>
                <c:pt idx="258">
                  <c:v>0.27161611588952894</c:v>
                </c:pt>
                <c:pt idx="259">
                  <c:v>0.796740606609319</c:v>
                </c:pt>
                <c:pt idx="260">
                  <c:v>0.62471706654594072</c:v>
                </c:pt>
                <c:pt idx="261">
                  <c:v>0.66998641919420265</c:v>
                </c:pt>
                <c:pt idx="262">
                  <c:v>1.0593028519692211</c:v>
                </c:pt>
                <c:pt idx="263">
                  <c:v>1.0593028519692211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E46-4AD5-9B87-52DE9D5B15D3}"/>
            </c:ext>
          </c:extLst>
        </c:ser>
        <c:ser>
          <c:idx val="2"/>
          <c:order val="2"/>
          <c:tx>
            <c:strRef>
              <c:f>'[★2407assetperformance_Date(local).xlsx]ytd_flow'!$DI$6</c:f>
              <c:strCache>
                <c:ptCount val="1"/>
                <c:pt idx="0">
                  <c:v>한국원</c:v>
                </c:pt>
              </c:strCache>
            </c:strRef>
          </c:tx>
          <c:spPr>
            <a:ln w="19050" cap="rnd">
              <a:solidFill>
                <a:srgbClr val="595959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'[★2407assetperformance_Date(local).xlsx]ytd_flow'!$C$6225:$C$6488</c:f>
              <c:numCache>
                <c:formatCode>m/d/yyyy</c:formatCode>
                <c:ptCount val="264"/>
                <c:pt idx="0">
                  <c:v>45292</c:v>
                </c:pt>
                <c:pt idx="1">
                  <c:v>45293</c:v>
                </c:pt>
                <c:pt idx="2">
                  <c:v>45294</c:v>
                </c:pt>
                <c:pt idx="3">
                  <c:v>45295</c:v>
                </c:pt>
                <c:pt idx="4">
                  <c:v>45296</c:v>
                </c:pt>
                <c:pt idx="5">
                  <c:v>45297</c:v>
                </c:pt>
                <c:pt idx="6">
                  <c:v>45298</c:v>
                </c:pt>
                <c:pt idx="7">
                  <c:v>45299</c:v>
                </c:pt>
                <c:pt idx="8">
                  <c:v>45300</c:v>
                </c:pt>
                <c:pt idx="9">
                  <c:v>45301</c:v>
                </c:pt>
                <c:pt idx="10">
                  <c:v>45302</c:v>
                </c:pt>
                <c:pt idx="11">
                  <c:v>45303</c:v>
                </c:pt>
                <c:pt idx="12">
                  <c:v>45304</c:v>
                </c:pt>
                <c:pt idx="13">
                  <c:v>45305</c:v>
                </c:pt>
                <c:pt idx="14">
                  <c:v>45306</c:v>
                </c:pt>
                <c:pt idx="15">
                  <c:v>45307</c:v>
                </c:pt>
                <c:pt idx="16">
                  <c:v>45308</c:v>
                </c:pt>
                <c:pt idx="17">
                  <c:v>45309</c:v>
                </c:pt>
                <c:pt idx="18">
                  <c:v>45310</c:v>
                </c:pt>
                <c:pt idx="19">
                  <c:v>45311</c:v>
                </c:pt>
                <c:pt idx="20">
                  <c:v>45312</c:v>
                </c:pt>
                <c:pt idx="21">
                  <c:v>45313</c:v>
                </c:pt>
                <c:pt idx="22">
                  <c:v>45314</c:v>
                </c:pt>
                <c:pt idx="23">
                  <c:v>45315</c:v>
                </c:pt>
                <c:pt idx="24">
                  <c:v>45316</c:v>
                </c:pt>
                <c:pt idx="25">
                  <c:v>45317</c:v>
                </c:pt>
                <c:pt idx="26">
                  <c:v>45318</c:v>
                </c:pt>
                <c:pt idx="27">
                  <c:v>45319</c:v>
                </c:pt>
                <c:pt idx="28">
                  <c:v>45320</c:v>
                </c:pt>
                <c:pt idx="29">
                  <c:v>45321</c:v>
                </c:pt>
                <c:pt idx="30">
                  <c:v>45322</c:v>
                </c:pt>
                <c:pt idx="31">
                  <c:v>45323</c:v>
                </c:pt>
                <c:pt idx="32">
                  <c:v>45324</c:v>
                </c:pt>
                <c:pt idx="33">
                  <c:v>45325</c:v>
                </c:pt>
                <c:pt idx="34">
                  <c:v>45326</c:v>
                </c:pt>
                <c:pt idx="35">
                  <c:v>45327</c:v>
                </c:pt>
                <c:pt idx="36">
                  <c:v>45328</c:v>
                </c:pt>
                <c:pt idx="37">
                  <c:v>45329</c:v>
                </c:pt>
                <c:pt idx="38">
                  <c:v>45330</c:v>
                </c:pt>
                <c:pt idx="39">
                  <c:v>45331</c:v>
                </c:pt>
                <c:pt idx="40">
                  <c:v>45332</c:v>
                </c:pt>
                <c:pt idx="41">
                  <c:v>45333</c:v>
                </c:pt>
                <c:pt idx="42">
                  <c:v>45334</c:v>
                </c:pt>
                <c:pt idx="43">
                  <c:v>45335</c:v>
                </c:pt>
                <c:pt idx="44">
                  <c:v>45336</c:v>
                </c:pt>
                <c:pt idx="45">
                  <c:v>45337</c:v>
                </c:pt>
                <c:pt idx="46">
                  <c:v>45338</c:v>
                </c:pt>
                <c:pt idx="47">
                  <c:v>45339</c:v>
                </c:pt>
                <c:pt idx="48">
                  <c:v>45340</c:v>
                </c:pt>
                <c:pt idx="49">
                  <c:v>45341</c:v>
                </c:pt>
                <c:pt idx="50">
                  <c:v>45342</c:v>
                </c:pt>
                <c:pt idx="51">
                  <c:v>45343</c:v>
                </c:pt>
                <c:pt idx="52">
                  <c:v>45344</c:v>
                </c:pt>
                <c:pt idx="53">
                  <c:v>45345</c:v>
                </c:pt>
                <c:pt idx="54">
                  <c:v>45346</c:v>
                </c:pt>
                <c:pt idx="55">
                  <c:v>45347</c:v>
                </c:pt>
                <c:pt idx="56">
                  <c:v>45348</c:v>
                </c:pt>
                <c:pt idx="57">
                  <c:v>45349</c:v>
                </c:pt>
                <c:pt idx="58">
                  <c:v>45350</c:v>
                </c:pt>
                <c:pt idx="59">
                  <c:v>45351</c:v>
                </c:pt>
                <c:pt idx="60">
                  <c:v>45352</c:v>
                </c:pt>
                <c:pt idx="61">
                  <c:v>45353</c:v>
                </c:pt>
                <c:pt idx="62">
                  <c:v>45354</c:v>
                </c:pt>
                <c:pt idx="63">
                  <c:v>45355</c:v>
                </c:pt>
                <c:pt idx="64">
                  <c:v>45356</c:v>
                </c:pt>
                <c:pt idx="65">
                  <c:v>45357</c:v>
                </c:pt>
                <c:pt idx="66">
                  <c:v>45358</c:v>
                </c:pt>
                <c:pt idx="67">
                  <c:v>45359</c:v>
                </c:pt>
                <c:pt idx="68">
                  <c:v>45360</c:v>
                </c:pt>
                <c:pt idx="69">
                  <c:v>45361</c:v>
                </c:pt>
                <c:pt idx="70">
                  <c:v>45362</c:v>
                </c:pt>
                <c:pt idx="71">
                  <c:v>45363</c:v>
                </c:pt>
                <c:pt idx="72">
                  <c:v>45364</c:v>
                </c:pt>
                <c:pt idx="73">
                  <c:v>45365</c:v>
                </c:pt>
                <c:pt idx="74">
                  <c:v>45366</c:v>
                </c:pt>
                <c:pt idx="75">
                  <c:v>45367</c:v>
                </c:pt>
                <c:pt idx="76">
                  <c:v>45368</c:v>
                </c:pt>
                <c:pt idx="77">
                  <c:v>45369</c:v>
                </c:pt>
                <c:pt idx="78">
                  <c:v>45370</c:v>
                </c:pt>
                <c:pt idx="79">
                  <c:v>45371</c:v>
                </c:pt>
                <c:pt idx="80">
                  <c:v>45372</c:v>
                </c:pt>
                <c:pt idx="81">
                  <c:v>45373</c:v>
                </c:pt>
                <c:pt idx="82">
                  <c:v>45374</c:v>
                </c:pt>
                <c:pt idx="83">
                  <c:v>45375</c:v>
                </c:pt>
                <c:pt idx="84">
                  <c:v>45376</c:v>
                </c:pt>
                <c:pt idx="85">
                  <c:v>45377</c:v>
                </c:pt>
                <c:pt idx="86">
                  <c:v>45378</c:v>
                </c:pt>
                <c:pt idx="87">
                  <c:v>45379</c:v>
                </c:pt>
                <c:pt idx="88">
                  <c:v>45380</c:v>
                </c:pt>
                <c:pt idx="89">
                  <c:v>45381</c:v>
                </c:pt>
                <c:pt idx="90">
                  <c:v>45382</c:v>
                </c:pt>
                <c:pt idx="91">
                  <c:v>45383</c:v>
                </c:pt>
                <c:pt idx="92">
                  <c:v>45384</c:v>
                </c:pt>
                <c:pt idx="93">
                  <c:v>45385</c:v>
                </c:pt>
                <c:pt idx="94">
                  <c:v>45386</c:v>
                </c:pt>
                <c:pt idx="95">
                  <c:v>45387</c:v>
                </c:pt>
                <c:pt idx="96">
                  <c:v>45388</c:v>
                </c:pt>
                <c:pt idx="97">
                  <c:v>45389</c:v>
                </c:pt>
                <c:pt idx="98">
                  <c:v>45390</c:v>
                </c:pt>
                <c:pt idx="99">
                  <c:v>45391</c:v>
                </c:pt>
                <c:pt idx="100">
                  <c:v>45392</c:v>
                </c:pt>
                <c:pt idx="101">
                  <c:v>45393</c:v>
                </c:pt>
                <c:pt idx="102">
                  <c:v>45394</c:v>
                </c:pt>
                <c:pt idx="103">
                  <c:v>45395</c:v>
                </c:pt>
                <c:pt idx="104">
                  <c:v>45396</c:v>
                </c:pt>
                <c:pt idx="105">
                  <c:v>45397</c:v>
                </c:pt>
                <c:pt idx="106">
                  <c:v>45398</c:v>
                </c:pt>
                <c:pt idx="107">
                  <c:v>45399</c:v>
                </c:pt>
                <c:pt idx="108">
                  <c:v>45400</c:v>
                </c:pt>
                <c:pt idx="109">
                  <c:v>45401</c:v>
                </c:pt>
                <c:pt idx="110">
                  <c:v>45402</c:v>
                </c:pt>
                <c:pt idx="111">
                  <c:v>45403</c:v>
                </c:pt>
                <c:pt idx="112">
                  <c:v>45404</c:v>
                </c:pt>
                <c:pt idx="113">
                  <c:v>45405</c:v>
                </c:pt>
                <c:pt idx="114">
                  <c:v>45406</c:v>
                </c:pt>
                <c:pt idx="115">
                  <c:v>45407</c:v>
                </c:pt>
                <c:pt idx="116">
                  <c:v>45408</c:v>
                </c:pt>
                <c:pt idx="117">
                  <c:v>45409</c:v>
                </c:pt>
                <c:pt idx="118">
                  <c:v>45410</c:v>
                </c:pt>
                <c:pt idx="119">
                  <c:v>45411</c:v>
                </c:pt>
                <c:pt idx="120">
                  <c:v>45412</c:v>
                </c:pt>
                <c:pt idx="121">
                  <c:v>45413</c:v>
                </c:pt>
                <c:pt idx="122">
                  <c:v>45414</c:v>
                </c:pt>
                <c:pt idx="123">
                  <c:v>45415</c:v>
                </c:pt>
                <c:pt idx="124">
                  <c:v>45416</c:v>
                </c:pt>
                <c:pt idx="125">
                  <c:v>45417</c:v>
                </c:pt>
                <c:pt idx="126">
                  <c:v>45418</c:v>
                </c:pt>
                <c:pt idx="127">
                  <c:v>45419</c:v>
                </c:pt>
                <c:pt idx="128">
                  <c:v>45420</c:v>
                </c:pt>
                <c:pt idx="129">
                  <c:v>45421</c:v>
                </c:pt>
                <c:pt idx="130">
                  <c:v>45422</c:v>
                </c:pt>
                <c:pt idx="131">
                  <c:v>45423</c:v>
                </c:pt>
                <c:pt idx="132">
                  <c:v>45424</c:v>
                </c:pt>
                <c:pt idx="133">
                  <c:v>45425</c:v>
                </c:pt>
                <c:pt idx="134">
                  <c:v>45426</c:v>
                </c:pt>
                <c:pt idx="135">
                  <c:v>45427</c:v>
                </c:pt>
                <c:pt idx="136">
                  <c:v>45428</c:v>
                </c:pt>
                <c:pt idx="137">
                  <c:v>45429</c:v>
                </c:pt>
                <c:pt idx="138">
                  <c:v>45430</c:v>
                </c:pt>
                <c:pt idx="139">
                  <c:v>45431</c:v>
                </c:pt>
                <c:pt idx="140">
                  <c:v>45432</c:v>
                </c:pt>
                <c:pt idx="141">
                  <c:v>45433</c:v>
                </c:pt>
                <c:pt idx="142">
                  <c:v>45434</c:v>
                </c:pt>
                <c:pt idx="143">
                  <c:v>45435</c:v>
                </c:pt>
                <c:pt idx="144">
                  <c:v>45436</c:v>
                </c:pt>
                <c:pt idx="145">
                  <c:v>45437</c:v>
                </c:pt>
                <c:pt idx="146">
                  <c:v>45438</c:v>
                </c:pt>
                <c:pt idx="147">
                  <c:v>45439</c:v>
                </c:pt>
                <c:pt idx="148">
                  <c:v>45440</c:v>
                </c:pt>
                <c:pt idx="149">
                  <c:v>45441</c:v>
                </c:pt>
                <c:pt idx="150">
                  <c:v>45442</c:v>
                </c:pt>
                <c:pt idx="151">
                  <c:v>45443</c:v>
                </c:pt>
                <c:pt idx="152">
                  <c:v>45444</c:v>
                </c:pt>
                <c:pt idx="153">
                  <c:v>45445</c:v>
                </c:pt>
                <c:pt idx="154">
                  <c:v>45446</c:v>
                </c:pt>
                <c:pt idx="155">
                  <c:v>45447</c:v>
                </c:pt>
                <c:pt idx="156">
                  <c:v>45448</c:v>
                </c:pt>
                <c:pt idx="157">
                  <c:v>45449</c:v>
                </c:pt>
                <c:pt idx="158">
                  <c:v>45450</c:v>
                </c:pt>
                <c:pt idx="159">
                  <c:v>45451</c:v>
                </c:pt>
                <c:pt idx="160">
                  <c:v>45452</c:v>
                </c:pt>
                <c:pt idx="161">
                  <c:v>45453</c:v>
                </c:pt>
                <c:pt idx="162">
                  <c:v>45454</c:v>
                </c:pt>
                <c:pt idx="163">
                  <c:v>45455</c:v>
                </c:pt>
                <c:pt idx="164">
                  <c:v>45456</c:v>
                </c:pt>
                <c:pt idx="165">
                  <c:v>45457</c:v>
                </c:pt>
                <c:pt idx="166">
                  <c:v>45458</c:v>
                </c:pt>
                <c:pt idx="167">
                  <c:v>45459</c:v>
                </c:pt>
                <c:pt idx="168">
                  <c:v>45460</c:v>
                </c:pt>
                <c:pt idx="169">
                  <c:v>45461</c:v>
                </c:pt>
                <c:pt idx="170">
                  <c:v>45462</c:v>
                </c:pt>
                <c:pt idx="171">
                  <c:v>45463</c:v>
                </c:pt>
                <c:pt idx="172">
                  <c:v>45464</c:v>
                </c:pt>
                <c:pt idx="173">
                  <c:v>45465</c:v>
                </c:pt>
                <c:pt idx="174">
                  <c:v>45466</c:v>
                </c:pt>
                <c:pt idx="175">
                  <c:v>45467</c:v>
                </c:pt>
                <c:pt idx="176">
                  <c:v>45468</c:v>
                </c:pt>
                <c:pt idx="177">
                  <c:v>45469</c:v>
                </c:pt>
                <c:pt idx="178">
                  <c:v>45470</c:v>
                </c:pt>
                <c:pt idx="179">
                  <c:v>45471</c:v>
                </c:pt>
                <c:pt idx="180">
                  <c:v>45472</c:v>
                </c:pt>
                <c:pt idx="181">
                  <c:v>45473</c:v>
                </c:pt>
                <c:pt idx="182">
                  <c:v>45474</c:v>
                </c:pt>
                <c:pt idx="183">
                  <c:v>45475</c:v>
                </c:pt>
                <c:pt idx="184">
                  <c:v>45476</c:v>
                </c:pt>
                <c:pt idx="185">
                  <c:v>45477</c:v>
                </c:pt>
                <c:pt idx="186">
                  <c:v>45478</c:v>
                </c:pt>
                <c:pt idx="187">
                  <c:v>45479</c:v>
                </c:pt>
                <c:pt idx="188">
                  <c:v>45480</c:v>
                </c:pt>
                <c:pt idx="189">
                  <c:v>45481</c:v>
                </c:pt>
                <c:pt idx="190">
                  <c:v>45482</c:v>
                </c:pt>
                <c:pt idx="191">
                  <c:v>45483</c:v>
                </c:pt>
                <c:pt idx="192">
                  <c:v>45484</c:v>
                </c:pt>
                <c:pt idx="193">
                  <c:v>45485</c:v>
                </c:pt>
                <c:pt idx="194">
                  <c:v>45486</c:v>
                </c:pt>
                <c:pt idx="195">
                  <c:v>45487</c:v>
                </c:pt>
                <c:pt idx="196">
                  <c:v>45488</c:v>
                </c:pt>
                <c:pt idx="197">
                  <c:v>45489</c:v>
                </c:pt>
                <c:pt idx="198">
                  <c:v>45490</c:v>
                </c:pt>
                <c:pt idx="199">
                  <c:v>45491</c:v>
                </c:pt>
                <c:pt idx="200">
                  <c:v>45492</c:v>
                </c:pt>
                <c:pt idx="201">
                  <c:v>45493</c:v>
                </c:pt>
                <c:pt idx="202">
                  <c:v>45494</c:v>
                </c:pt>
                <c:pt idx="203">
                  <c:v>45495</c:v>
                </c:pt>
                <c:pt idx="204">
                  <c:v>45496</c:v>
                </c:pt>
                <c:pt idx="205">
                  <c:v>45497</c:v>
                </c:pt>
                <c:pt idx="206">
                  <c:v>45498</c:v>
                </c:pt>
                <c:pt idx="207">
                  <c:v>45499</c:v>
                </c:pt>
                <c:pt idx="208">
                  <c:v>45500</c:v>
                </c:pt>
                <c:pt idx="209">
                  <c:v>45501</c:v>
                </c:pt>
                <c:pt idx="210">
                  <c:v>45502</c:v>
                </c:pt>
                <c:pt idx="211">
                  <c:v>45503</c:v>
                </c:pt>
                <c:pt idx="212">
                  <c:v>45504</c:v>
                </c:pt>
                <c:pt idx="213">
                  <c:v>45505</c:v>
                </c:pt>
                <c:pt idx="214">
                  <c:v>45506</c:v>
                </c:pt>
                <c:pt idx="215">
                  <c:v>45507</c:v>
                </c:pt>
                <c:pt idx="216">
                  <c:v>45508</c:v>
                </c:pt>
                <c:pt idx="217">
                  <c:v>45509</c:v>
                </c:pt>
                <c:pt idx="218">
                  <c:v>45510</c:v>
                </c:pt>
                <c:pt idx="219">
                  <c:v>45511</c:v>
                </c:pt>
                <c:pt idx="220">
                  <c:v>45512</c:v>
                </c:pt>
                <c:pt idx="221">
                  <c:v>45513</c:v>
                </c:pt>
                <c:pt idx="222">
                  <c:v>45514</c:v>
                </c:pt>
                <c:pt idx="223">
                  <c:v>45515</c:v>
                </c:pt>
                <c:pt idx="224">
                  <c:v>45516</c:v>
                </c:pt>
                <c:pt idx="225">
                  <c:v>45517</c:v>
                </c:pt>
                <c:pt idx="226">
                  <c:v>45518</c:v>
                </c:pt>
                <c:pt idx="227">
                  <c:v>45519</c:v>
                </c:pt>
                <c:pt idx="228">
                  <c:v>45520</c:v>
                </c:pt>
                <c:pt idx="229">
                  <c:v>45521</c:v>
                </c:pt>
                <c:pt idx="230">
                  <c:v>45522</c:v>
                </c:pt>
                <c:pt idx="231">
                  <c:v>45523</c:v>
                </c:pt>
                <c:pt idx="232">
                  <c:v>45524</c:v>
                </c:pt>
                <c:pt idx="233">
                  <c:v>45525</c:v>
                </c:pt>
                <c:pt idx="234">
                  <c:v>45526</c:v>
                </c:pt>
                <c:pt idx="235">
                  <c:v>45527</c:v>
                </c:pt>
                <c:pt idx="236">
                  <c:v>45528</c:v>
                </c:pt>
                <c:pt idx="237">
                  <c:v>45529</c:v>
                </c:pt>
                <c:pt idx="238">
                  <c:v>45530</c:v>
                </c:pt>
                <c:pt idx="239">
                  <c:v>45531</c:v>
                </c:pt>
                <c:pt idx="240">
                  <c:v>45532</c:v>
                </c:pt>
                <c:pt idx="241">
                  <c:v>45533</c:v>
                </c:pt>
                <c:pt idx="242">
                  <c:v>45534</c:v>
                </c:pt>
                <c:pt idx="243">
                  <c:v>45535</c:v>
                </c:pt>
                <c:pt idx="244">
                  <c:v>45536</c:v>
                </c:pt>
                <c:pt idx="245">
                  <c:v>45537</c:v>
                </c:pt>
                <c:pt idx="246">
                  <c:v>45538</c:v>
                </c:pt>
                <c:pt idx="247">
                  <c:v>45539</c:v>
                </c:pt>
                <c:pt idx="248">
                  <c:v>45540</c:v>
                </c:pt>
                <c:pt idx="249">
                  <c:v>45541</c:v>
                </c:pt>
                <c:pt idx="250">
                  <c:v>45542</c:v>
                </c:pt>
                <c:pt idx="251">
                  <c:v>45543</c:v>
                </c:pt>
                <c:pt idx="252">
                  <c:v>45544</c:v>
                </c:pt>
                <c:pt idx="253">
                  <c:v>45545</c:v>
                </c:pt>
                <c:pt idx="254">
                  <c:v>45546</c:v>
                </c:pt>
                <c:pt idx="255">
                  <c:v>45547</c:v>
                </c:pt>
                <c:pt idx="256">
                  <c:v>45548</c:v>
                </c:pt>
                <c:pt idx="257">
                  <c:v>45549</c:v>
                </c:pt>
                <c:pt idx="258">
                  <c:v>45550</c:v>
                </c:pt>
                <c:pt idx="259">
                  <c:v>45551</c:v>
                </c:pt>
                <c:pt idx="260">
                  <c:v>45552</c:v>
                </c:pt>
                <c:pt idx="261">
                  <c:v>45553</c:v>
                </c:pt>
                <c:pt idx="262">
                  <c:v>45554</c:v>
                </c:pt>
                <c:pt idx="263">
                  <c:v>45555</c:v>
                </c:pt>
              </c:numCache>
            </c:numRef>
          </c:cat>
          <c:val>
            <c:numRef>
              <c:f>'[★2407assetperformance_Date(local).xlsx]ytd_flow'!$DI$6225:$DI$6488</c:f>
              <c:numCache>
                <c:formatCode>0.0</c:formatCode>
                <c:ptCount val="264"/>
                <c:pt idx="0" formatCode="General">
                  <c:v>0</c:v>
                </c:pt>
                <c:pt idx="1">
                  <c:v>-0.73586367157241739</c:v>
                </c:pt>
                <c:pt idx="2">
                  <c:v>-1.0715207849212476</c:v>
                </c:pt>
                <c:pt idx="3">
                  <c:v>-1.4588174541699033</c:v>
                </c:pt>
                <c:pt idx="4">
                  <c:v>-1.897753679318356</c:v>
                </c:pt>
                <c:pt idx="5">
                  <c:v>-1.897753679318356</c:v>
                </c:pt>
                <c:pt idx="6">
                  <c:v>-1.897753679318356</c:v>
                </c:pt>
                <c:pt idx="7">
                  <c:v>-1.8848437903434103</c:v>
                </c:pt>
                <c:pt idx="8">
                  <c:v>-1.8848437903434103</c:v>
                </c:pt>
                <c:pt idx="9">
                  <c:v>-2.2205009036922263</c:v>
                </c:pt>
                <c:pt idx="10">
                  <c:v>-1.6653756777691626</c:v>
                </c:pt>
                <c:pt idx="11">
                  <c:v>-1.7299251226439623</c:v>
                </c:pt>
                <c:pt idx="12">
                  <c:v>-1.7299251226439623</c:v>
                </c:pt>
                <c:pt idx="13">
                  <c:v>-1.7299251226439623</c:v>
                </c:pt>
                <c:pt idx="14">
                  <c:v>-2.2075910147172806</c:v>
                </c:pt>
                <c:pt idx="15">
                  <c:v>-3.0596436870642805</c:v>
                </c:pt>
                <c:pt idx="16">
                  <c:v>-3.9891556932610399</c:v>
                </c:pt>
                <c:pt idx="17">
                  <c:v>-3.5889491350374385</c:v>
                </c:pt>
                <c:pt idx="18">
                  <c:v>-3.5631293570875187</c:v>
                </c:pt>
                <c:pt idx="19">
                  <c:v>-3.5631293570875187</c:v>
                </c:pt>
                <c:pt idx="20">
                  <c:v>-3.5631293570875187</c:v>
                </c:pt>
                <c:pt idx="21">
                  <c:v>-3.5631293570875187</c:v>
                </c:pt>
                <c:pt idx="22">
                  <c:v>-3.1758326878388914</c:v>
                </c:pt>
                <c:pt idx="23">
                  <c:v>-3.4727601342628418</c:v>
                </c:pt>
                <c:pt idx="24">
                  <c:v>-3.369481022463205</c:v>
                </c:pt>
                <c:pt idx="25">
                  <c:v>-3.3953008004131249</c:v>
                </c:pt>
                <c:pt idx="26">
                  <c:v>-3.3953008004131249</c:v>
                </c:pt>
                <c:pt idx="27">
                  <c:v>-3.3953008004131249</c:v>
                </c:pt>
                <c:pt idx="28">
                  <c:v>-3.3436612445132994</c:v>
                </c:pt>
                <c:pt idx="29">
                  <c:v>-2.8918151303898867</c:v>
                </c:pt>
                <c:pt idx="30">
                  <c:v>-3.2662019106635682</c:v>
                </c:pt>
                <c:pt idx="31">
                  <c:v>-3.0596436870642805</c:v>
                </c:pt>
                <c:pt idx="32">
                  <c:v>-2.3495997934417829</c:v>
                </c:pt>
                <c:pt idx="33">
                  <c:v>-2.3495997934417829</c:v>
                </c:pt>
                <c:pt idx="34">
                  <c:v>-2.3495997934417829</c:v>
                </c:pt>
                <c:pt idx="35">
                  <c:v>-2.9950942421895235</c:v>
                </c:pt>
                <c:pt idx="36">
                  <c:v>-2.7368964626904244</c:v>
                </c:pt>
                <c:pt idx="37">
                  <c:v>-2.7627162406403443</c:v>
                </c:pt>
                <c:pt idx="38">
                  <c:v>-2.8014459075652098</c:v>
                </c:pt>
                <c:pt idx="39">
                  <c:v>-3.1629227988639457</c:v>
                </c:pt>
                <c:pt idx="40">
                  <c:v>-3.1629227988639457</c:v>
                </c:pt>
                <c:pt idx="41">
                  <c:v>-3.1629227988639457</c:v>
                </c:pt>
                <c:pt idx="42">
                  <c:v>-3.033823909114389</c:v>
                </c:pt>
                <c:pt idx="43">
                  <c:v>-2.7885360185902357</c:v>
                </c:pt>
                <c:pt idx="44">
                  <c:v>-3.3178414665633937</c:v>
                </c:pt>
                <c:pt idx="45">
                  <c:v>-3.214562354763757</c:v>
                </c:pt>
                <c:pt idx="46">
                  <c:v>-3.3307513555383395</c:v>
                </c:pt>
                <c:pt idx="47">
                  <c:v>-3.3307513555383395</c:v>
                </c:pt>
                <c:pt idx="48">
                  <c:v>-3.3307513555383395</c:v>
                </c:pt>
                <c:pt idx="49">
                  <c:v>-3.304931577588448</c:v>
                </c:pt>
                <c:pt idx="50">
                  <c:v>-3.4727601342628418</c:v>
                </c:pt>
                <c:pt idx="51">
                  <c:v>-3.2662019106635682</c:v>
                </c:pt>
                <c:pt idx="52">
                  <c:v>-2.8272656855151013</c:v>
                </c:pt>
                <c:pt idx="53">
                  <c:v>-3.0080041311644692</c:v>
                </c:pt>
                <c:pt idx="54">
                  <c:v>-3.0080041311644692</c:v>
                </c:pt>
                <c:pt idx="55">
                  <c:v>-3.0080041311644692</c:v>
                </c:pt>
                <c:pt idx="56">
                  <c:v>-3.0080041311644692</c:v>
                </c:pt>
                <c:pt idx="57">
                  <c:v>-3.0209140201394149</c:v>
                </c:pt>
                <c:pt idx="58">
                  <c:v>-3.2016524657887828</c:v>
                </c:pt>
                <c:pt idx="59">
                  <c:v>-3.033823909114389</c:v>
                </c:pt>
                <c:pt idx="60">
                  <c:v>-3.304931577588448</c:v>
                </c:pt>
                <c:pt idx="61">
                  <c:v>-3.304931577588448</c:v>
                </c:pt>
                <c:pt idx="62">
                  <c:v>-3.304931577588448</c:v>
                </c:pt>
                <c:pt idx="63">
                  <c:v>-3.0209140201394149</c:v>
                </c:pt>
                <c:pt idx="64">
                  <c:v>-3.2532920216886083</c:v>
                </c:pt>
                <c:pt idx="65">
                  <c:v>-3.2662019106635682</c:v>
                </c:pt>
                <c:pt idx="66">
                  <c:v>-2.9950942421895235</c:v>
                </c:pt>
                <c:pt idx="67">
                  <c:v>-2.1688613477924008</c:v>
                </c:pt>
                <c:pt idx="68">
                  <c:v>-2.1688613477924008</c:v>
                </c:pt>
                <c:pt idx="69">
                  <c:v>-2.1688613477924008</c:v>
                </c:pt>
                <c:pt idx="70">
                  <c:v>-1.4588174541699033</c:v>
                </c:pt>
                <c:pt idx="71">
                  <c:v>-1.5104570100697146</c:v>
                </c:pt>
                <c:pt idx="72">
                  <c:v>-1.7686547895687994</c:v>
                </c:pt>
                <c:pt idx="73">
                  <c:v>-2.0397624580428584</c:v>
                </c:pt>
                <c:pt idx="74">
                  <c:v>-2.9176349083397781</c:v>
                </c:pt>
                <c:pt idx="75">
                  <c:v>-2.9176349083397781</c:v>
                </c:pt>
                <c:pt idx="76">
                  <c:v>-2.9176349083397781</c:v>
                </c:pt>
                <c:pt idx="77">
                  <c:v>-3.214562354763757</c:v>
                </c:pt>
                <c:pt idx="78">
                  <c:v>-3.6534985799122097</c:v>
                </c:pt>
                <c:pt idx="79">
                  <c:v>-3.6147689129873442</c:v>
                </c:pt>
                <c:pt idx="80">
                  <c:v>-2.3754195713916744</c:v>
                </c:pt>
                <c:pt idx="81">
                  <c:v>-3.5502194681125872</c:v>
                </c:pt>
                <c:pt idx="82">
                  <c:v>-3.5502194681125872</c:v>
                </c:pt>
                <c:pt idx="83">
                  <c:v>-3.5502194681125872</c:v>
                </c:pt>
                <c:pt idx="84">
                  <c:v>-3.8342370255615776</c:v>
                </c:pt>
                <c:pt idx="85">
                  <c:v>-3.6276788019623041</c:v>
                </c:pt>
                <c:pt idx="86">
                  <c:v>-4.2860831396850045</c:v>
                </c:pt>
                <c:pt idx="87">
                  <c:v>-4.0924348050606909</c:v>
                </c:pt>
                <c:pt idx="88">
                  <c:v>-4.1828040278853678</c:v>
                </c:pt>
                <c:pt idx="89">
                  <c:v>-4.1828040278853678</c:v>
                </c:pt>
                <c:pt idx="90">
                  <c:v>-4.1828040278853678</c:v>
                </c:pt>
                <c:pt idx="91">
                  <c:v>-4.311902917634896</c:v>
                </c:pt>
                <c:pt idx="92">
                  <c:v>-4.5184611412341837</c:v>
                </c:pt>
                <c:pt idx="93">
                  <c:v>-4.2860831396850045</c:v>
                </c:pt>
                <c:pt idx="94">
                  <c:v>-4.1440743609605022</c:v>
                </c:pt>
                <c:pt idx="95">
                  <c:v>-4.5571908081590635</c:v>
                </c:pt>
                <c:pt idx="96">
                  <c:v>-4.5571908081590635</c:v>
                </c:pt>
                <c:pt idx="97">
                  <c:v>-4.5571908081590635</c:v>
                </c:pt>
                <c:pt idx="98">
                  <c:v>-4.5959204750839291</c:v>
                </c:pt>
                <c:pt idx="99">
                  <c:v>-4.7121094758585116</c:v>
                </c:pt>
                <c:pt idx="100">
                  <c:v>-4.3248128066098701</c:v>
                </c:pt>
                <c:pt idx="101">
                  <c:v>-5.3576039246062521</c:v>
                </c:pt>
                <c:pt idx="102">
                  <c:v>-6.1321972631035493</c:v>
                </c:pt>
                <c:pt idx="103">
                  <c:v>-6.1321972631035493</c:v>
                </c:pt>
                <c:pt idx="104">
                  <c:v>-6.1321972631035493</c:v>
                </c:pt>
                <c:pt idx="105">
                  <c:v>-6.7260521559514643</c:v>
                </c:pt>
                <c:pt idx="106">
                  <c:v>-7.4360960495739761</c:v>
                </c:pt>
                <c:pt idx="107">
                  <c:v>-6.9067906016008322</c:v>
                </c:pt>
                <c:pt idx="108">
                  <c:v>-5.9901884843790469</c:v>
                </c:pt>
                <c:pt idx="109">
                  <c:v>-6.5969532662019077</c:v>
                </c:pt>
                <c:pt idx="110">
                  <c:v>-6.5969532662019077</c:v>
                </c:pt>
                <c:pt idx="111">
                  <c:v>-6.5969532662019077</c:v>
                </c:pt>
                <c:pt idx="112">
                  <c:v>-6.4033049315775941</c:v>
                </c:pt>
                <c:pt idx="113">
                  <c:v>-6.3387554867028086</c:v>
                </c:pt>
                <c:pt idx="114">
                  <c:v>-5.7319907048799479</c:v>
                </c:pt>
                <c:pt idx="115">
                  <c:v>-6.0676478182287639</c:v>
                </c:pt>
                <c:pt idx="116">
                  <c:v>-6.1192873741285752</c:v>
                </c:pt>
                <c:pt idx="117">
                  <c:v>-6.1192873741285752</c:v>
                </c:pt>
                <c:pt idx="118">
                  <c:v>-6.1192873741285752</c:v>
                </c:pt>
                <c:pt idx="119">
                  <c:v>-6.3000258197779431</c:v>
                </c:pt>
                <c:pt idx="120">
                  <c:v>-6.5969532662019077</c:v>
                </c:pt>
                <c:pt idx="121">
                  <c:v>-6.9326103795507379</c:v>
                </c:pt>
                <c:pt idx="122">
                  <c:v>-6.1580170410534407</c:v>
                </c:pt>
                <c:pt idx="123">
                  <c:v>-5.280144590756521</c:v>
                </c:pt>
                <c:pt idx="124">
                  <c:v>-5.280144590756521</c:v>
                </c:pt>
                <c:pt idx="125">
                  <c:v>-5.280144590756521</c:v>
                </c:pt>
                <c:pt idx="126">
                  <c:v>-5.009036922282462</c:v>
                </c:pt>
                <c:pt idx="127">
                  <c:v>-5.0606764781822875</c:v>
                </c:pt>
                <c:pt idx="128">
                  <c:v>-5.3705138135811978</c:v>
                </c:pt>
                <c:pt idx="129">
                  <c:v>-5.7578104828298535</c:v>
                </c:pt>
                <c:pt idx="130">
                  <c:v>-5.6287115930803111</c:v>
                </c:pt>
                <c:pt idx="131">
                  <c:v>-5.6287115930803111</c:v>
                </c:pt>
                <c:pt idx="132">
                  <c:v>-5.6287115930803111</c:v>
                </c:pt>
                <c:pt idx="133">
                  <c:v>-5.6545313710302025</c:v>
                </c:pt>
                <c:pt idx="134">
                  <c:v>-5.7061709269300422</c:v>
                </c:pt>
                <c:pt idx="135">
                  <c:v>-5.0994061451071389</c:v>
                </c:pt>
                <c:pt idx="136">
                  <c:v>-4.0278853601859055</c:v>
                </c:pt>
                <c:pt idx="137">
                  <c:v>-4.7379292538084314</c:v>
                </c:pt>
                <c:pt idx="138">
                  <c:v>-4.7379292538084314</c:v>
                </c:pt>
                <c:pt idx="139">
                  <c:v>-4.7379292538084314</c:v>
                </c:pt>
                <c:pt idx="140">
                  <c:v>-4.7895688097082427</c:v>
                </c:pt>
                <c:pt idx="141">
                  <c:v>-5.2930544797314809</c:v>
                </c:pt>
                <c:pt idx="142">
                  <c:v>-5.2672347017815611</c:v>
                </c:pt>
                <c:pt idx="143">
                  <c:v>-5.2285050348566955</c:v>
                </c:pt>
                <c:pt idx="144">
                  <c:v>-5.7319907048799479</c:v>
                </c:pt>
                <c:pt idx="145">
                  <c:v>-5.7319907048799479</c:v>
                </c:pt>
                <c:pt idx="146">
                  <c:v>-5.7319907048799479</c:v>
                </c:pt>
                <c:pt idx="147">
                  <c:v>-5.3317841466563323</c:v>
                </c:pt>
                <c:pt idx="148">
                  <c:v>-4.944487477407705</c:v>
                </c:pt>
                <c:pt idx="149">
                  <c:v>-5.4221533694810233</c:v>
                </c:pt>
                <c:pt idx="150">
                  <c:v>-6.4033049315775941</c:v>
                </c:pt>
                <c:pt idx="151">
                  <c:v>-6.8293312677511011</c:v>
                </c:pt>
                <c:pt idx="152">
                  <c:v>-6.8293312677511011</c:v>
                </c:pt>
                <c:pt idx="153">
                  <c:v>-6.8293312677511011</c:v>
                </c:pt>
                <c:pt idx="154">
                  <c:v>-6.1838368190033606</c:v>
                </c:pt>
                <c:pt idx="155">
                  <c:v>-6.1838368190033606</c:v>
                </c:pt>
                <c:pt idx="156">
                  <c:v>-5.9643687064291271</c:v>
                </c:pt>
                <c:pt idx="157">
                  <c:v>-5.4737929253808488</c:v>
                </c:pt>
                <c:pt idx="158">
                  <c:v>-5.4608830364058889</c:v>
                </c:pt>
                <c:pt idx="159">
                  <c:v>-5.4608830364058889</c:v>
                </c:pt>
                <c:pt idx="160">
                  <c:v>-5.4608830364058889</c:v>
                </c:pt>
                <c:pt idx="161">
                  <c:v>-6.1838368190033606</c:v>
                </c:pt>
                <c:pt idx="162">
                  <c:v>-6.3258455977278629</c:v>
                </c:pt>
                <c:pt idx="163">
                  <c:v>-6.1838368190033606</c:v>
                </c:pt>
                <c:pt idx="164">
                  <c:v>-6.0289181513039125</c:v>
                </c:pt>
                <c:pt idx="165">
                  <c:v>-6.3903950426026199</c:v>
                </c:pt>
                <c:pt idx="166">
                  <c:v>-6.3903950426026199</c:v>
                </c:pt>
                <c:pt idx="167">
                  <c:v>-6.3903950426026199</c:v>
                </c:pt>
                <c:pt idx="168">
                  <c:v>-6.5324038213271223</c:v>
                </c:pt>
                <c:pt idx="169">
                  <c:v>-6.5324038213271223</c:v>
                </c:pt>
                <c:pt idx="170">
                  <c:v>-6.5582235992770421</c:v>
                </c:pt>
                <c:pt idx="171">
                  <c:v>-6.7647818228763157</c:v>
                </c:pt>
                <c:pt idx="172">
                  <c:v>-6.9971598244255091</c:v>
                </c:pt>
                <c:pt idx="173">
                  <c:v>-6.9971598244255091</c:v>
                </c:pt>
                <c:pt idx="174">
                  <c:v>-6.9971598244255091</c:v>
                </c:pt>
                <c:pt idx="175">
                  <c:v>-7.0617092693002803</c:v>
                </c:pt>
                <c:pt idx="176">
                  <c:v>-6.9455202685256836</c:v>
                </c:pt>
                <c:pt idx="177">
                  <c:v>-7.0358894913503605</c:v>
                </c:pt>
                <c:pt idx="178">
                  <c:v>-6.8422411567260468</c:v>
                </c:pt>
                <c:pt idx="179">
                  <c:v>-6.2096565969532662</c:v>
                </c:pt>
                <c:pt idx="180">
                  <c:v>-6.2096565969532662</c:v>
                </c:pt>
                <c:pt idx="181">
                  <c:v>-6.2096565969532662</c:v>
                </c:pt>
                <c:pt idx="182">
                  <c:v>-6.7002323780015445</c:v>
                </c:pt>
                <c:pt idx="183">
                  <c:v>-6.9197004905757922</c:v>
                </c:pt>
                <c:pt idx="184">
                  <c:v>-6.8422411567260468</c:v>
                </c:pt>
                <c:pt idx="185">
                  <c:v>-6.4936741544022851</c:v>
                </c:pt>
                <c:pt idx="186">
                  <c:v>-6.480764265427311</c:v>
                </c:pt>
                <c:pt idx="187">
                  <c:v>-6.480764265427311</c:v>
                </c:pt>
                <c:pt idx="188">
                  <c:v>-6.480764265427311</c:v>
                </c:pt>
                <c:pt idx="189">
                  <c:v>-6.6485928221017332</c:v>
                </c:pt>
                <c:pt idx="190">
                  <c:v>-6.6873224890265988</c:v>
                </c:pt>
                <c:pt idx="191">
                  <c:v>-6.7131422669765044</c:v>
                </c:pt>
                <c:pt idx="192">
                  <c:v>-5.9256390395042615</c:v>
                </c:pt>
                <c:pt idx="193">
                  <c:v>-6.145107152078495</c:v>
                </c:pt>
                <c:pt idx="194">
                  <c:v>-6.145107152078495</c:v>
                </c:pt>
                <c:pt idx="195">
                  <c:v>-6.145107152078495</c:v>
                </c:pt>
                <c:pt idx="196">
                  <c:v>-6.674412600051653</c:v>
                </c:pt>
                <c:pt idx="197">
                  <c:v>-6.8164213787761554</c:v>
                </c:pt>
                <c:pt idx="198">
                  <c:v>-6.4936741544022851</c:v>
                </c:pt>
                <c:pt idx="199">
                  <c:v>-6.7002323780015445</c:v>
                </c:pt>
                <c:pt idx="200">
                  <c:v>-7.1520784921249714</c:v>
                </c:pt>
                <c:pt idx="201">
                  <c:v>-7.1520784921249714</c:v>
                </c:pt>
                <c:pt idx="202">
                  <c:v>-7.1520784921249714</c:v>
                </c:pt>
                <c:pt idx="203">
                  <c:v>-6.9842499354505492</c:v>
                </c:pt>
                <c:pt idx="204">
                  <c:v>-6.8422411567260468</c:v>
                </c:pt>
                <c:pt idx="205">
                  <c:v>-6.4291247095274997</c:v>
                </c:pt>
                <c:pt idx="206">
                  <c:v>-6.6356829331267875</c:v>
                </c:pt>
                <c:pt idx="207">
                  <c:v>-6.6873224890265988</c:v>
                </c:pt>
                <c:pt idx="208">
                  <c:v>-6.6873224890265988</c:v>
                </c:pt>
                <c:pt idx="209">
                  <c:v>-6.6873224890265988</c:v>
                </c:pt>
                <c:pt idx="210">
                  <c:v>-6.6227730441518133</c:v>
                </c:pt>
                <c:pt idx="211">
                  <c:v>-6.75187193390137</c:v>
                </c:pt>
                <c:pt idx="212">
                  <c:v>-5.8481797056545446</c:v>
                </c:pt>
                <c:pt idx="213">
                  <c:v>-5.7061709269300422</c:v>
                </c:pt>
                <c:pt idx="214">
                  <c:v>-5.0864962561321931</c:v>
                </c:pt>
                <c:pt idx="215">
                  <c:v>-5.0864962561321931</c:v>
                </c:pt>
                <c:pt idx="216">
                  <c:v>-5.0864962561321931</c:v>
                </c:pt>
                <c:pt idx="217">
                  <c:v>-5.7449005938548794</c:v>
                </c:pt>
                <c:pt idx="218">
                  <c:v>-6.3000258197779431</c:v>
                </c:pt>
                <c:pt idx="219">
                  <c:v>-6.1321972631035493</c:v>
                </c:pt>
                <c:pt idx="220">
                  <c:v>-6.2354763749031861</c:v>
                </c:pt>
                <c:pt idx="221">
                  <c:v>-5.3963335915311177</c:v>
                </c:pt>
                <c:pt idx="222">
                  <c:v>-5.3963335915311177</c:v>
                </c:pt>
                <c:pt idx="223">
                  <c:v>-5.3963335915311177</c:v>
                </c:pt>
                <c:pt idx="224">
                  <c:v>-5.7449005938548794</c:v>
                </c:pt>
                <c:pt idx="225">
                  <c:v>-5.4737929253808488</c:v>
                </c:pt>
                <c:pt idx="226">
                  <c:v>-4.8541182545829997</c:v>
                </c:pt>
                <c:pt idx="227">
                  <c:v>-5.4996127033307403</c:v>
                </c:pt>
                <c:pt idx="228">
                  <c:v>-4.415182029434547</c:v>
                </c:pt>
                <c:pt idx="229">
                  <c:v>-4.415182029434547</c:v>
                </c:pt>
                <c:pt idx="230">
                  <c:v>-4.415182029434547</c:v>
                </c:pt>
                <c:pt idx="231">
                  <c:v>-3.2016524657887828</c:v>
                </c:pt>
                <c:pt idx="232">
                  <c:v>-2.9563645752646579</c:v>
                </c:pt>
                <c:pt idx="233">
                  <c:v>-3.214562354763757</c:v>
                </c:pt>
                <c:pt idx="234">
                  <c:v>-3.8858765814614031</c:v>
                </c:pt>
                <c:pt idx="235">
                  <c:v>-2.7368964626904244</c:v>
                </c:pt>
                <c:pt idx="236">
                  <c:v>-2.7368964626904244</c:v>
                </c:pt>
                <c:pt idx="237">
                  <c:v>-2.7368964626904244</c:v>
                </c:pt>
                <c:pt idx="238">
                  <c:v>-2.8272656855151013</c:v>
                </c:pt>
                <c:pt idx="239">
                  <c:v>-3.0080041311644692</c:v>
                </c:pt>
                <c:pt idx="240">
                  <c:v>-3.3953008004131249</c:v>
                </c:pt>
                <c:pt idx="241">
                  <c:v>-3.1371030209140258</c:v>
                </c:pt>
                <c:pt idx="242">
                  <c:v>-3.5243996901626673</c:v>
                </c:pt>
                <c:pt idx="243">
                  <c:v>-3.5243996901626673</c:v>
                </c:pt>
                <c:pt idx="244">
                  <c:v>-3.5243996901626673</c:v>
                </c:pt>
                <c:pt idx="245">
                  <c:v>-3.5243996901626673</c:v>
                </c:pt>
                <c:pt idx="246">
                  <c:v>-3.6664084688871554</c:v>
                </c:pt>
                <c:pt idx="247">
                  <c:v>-3.304931577588448</c:v>
                </c:pt>
                <c:pt idx="248">
                  <c:v>-3.2274722437387027</c:v>
                </c:pt>
                <c:pt idx="249">
                  <c:v>-3.6018590240123984</c:v>
                </c:pt>
                <c:pt idx="250">
                  <c:v>-3.6018590240123984</c:v>
                </c:pt>
                <c:pt idx="251">
                  <c:v>-3.6018590240123984</c:v>
                </c:pt>
                <c:pt idx="252">
                  <c:v>-3.7180480247869951</c:v>
                </c:pt>
                <c:pt idx="253">
                  <c:v>-3.9246062483862687</c:v>
                </c:pt>
                <c:pt idx="254">
                  <c:v>-3.6147689129873442</c:v>
                </c:pt>
                <c:pt idx="255">
                  <c:v>-3.7438678027369008</c:v>
                </c:pt>
                <c:pt idx="256">
                  <c:v>-2.943454686289698</c:v>
                </c:pt>
                <c:pt idx="257">
                  <c:v>-2.943454686289698</c:v>
                </c:pt>
                <c:pt idx="258">
                  <c:v>-2.943454686289698</c:v>
                </c:pt>
                <c:pt idx="259">
                  <c:v>-2.2075910147172806</c:v>
                </c:pt>
                <c:pt idx="260">
                  <c:v>-2.504518461141231</c:v>
                </c:pt>
                <c:pt idx="261">
                  <c:v>-2.5174283501162051</c:v>
                </c:pt>
                <c:pt idx="262">
                  <c:v>-2.8789052414149126</c:v>
                </c:pt>
                <c:pt idx="263">
                  <c:v>-3.0983733539891603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E46-4AD5-9B87-52DE9D5B15D3}"/>
            </c:ext>
          </c:extLst>
        </c:ser>
        <c:ser>
          <c:idx val="3"/>
          <c:order val="3"/>
          <c:tx>
            <c:strRef>
              <c:f>'[★2407assetperformance_Date(local).xlsx]ytd_flow'!$DF$6</c:f>
              <c:strCache>
                <c:ptCount val="1"/>
                <c:pt idx="0">
                  <c:v>일본엔</c:v>
                </c:pt>
              </c:strCache>
            </c:strRef>
          </c:tx>
          <c:spPr>
            <a:ln w="19050" cap="rnd">
              <a:solidFill>
                <a:srgbClr val="5889DF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'[★2407assetperformance_Date(local).xlsx]ytd_flow'!$C$6225:$C$6488</c:f>
              <c:numCache>
                <c:formatCode>m/d/yyyy</c:formatCode>
                <c:ptCount val="264"/>
                <c:pt idx="0">
                  <c:v>45292</c:v>
                </c:pt>
                <c:pt idx="1">
                  <c:v>45293</c:v>
                </c:pt>
                <c:pt idx="2">
                  <c:v>45294</c:v>
                </c:pt>
                <c:pt idx="3">
                  <c:v>45295</c:v>
                </c:pt>
                <c:pt idx="4">
                  <c:v>45296</c:v>
                </c:pt>
                <c:pt idx="5">
                  <c:v>45297</c:v>
                </c:pt>
                <c:pt idx="6">
                  <c:v>45298</c:v>
                </c:pt>
                <c:pt idx="7">
                  <c:v>45299</c:v>
                </c:pt>
                <c:pt idx="8">
                  <c:v>45300</c:v>
                </c:pt>
                <c:pt idx="9">
                  <c:v>45301</c:v>
                </c:pt>
                <c:pt idx="10">
                  <c:v>45302</c:v>
                </c:pt>
                <c:pt idx="11">
                  <c:v>45303</c:v>
                </c:pt>
                <c:pt idx="12">
                  <c:v>45304</c:v>
                </c:pt>
                <c:pt idx="13">
                  <c:v>45305</c:v>
                </c:pt>
                <c:pt idx="14">
                  <c:v>45306</c:v>
                </c:pt>
                <c:pt idx="15">
                  <c:v>45307</c:v>
                </c:pt>
                <c:pt idx="16">
                  <c:v>45308</c:v>
                </c:pt>
                <c:pt idx="17">
                  <c:v>45309</c:v>
                </c:pt>
                <c:pt idx="18">
                  <c:v>45310</c:v>
                </c:pt>
                <c:pt idx="19">
                  <c:v>45311</c:v>
                </c:pt>
                <c:pt idx="20">
                  <c:v>45312</c:v>
                </c:pt>
                <c:pt idx="21">
                  <c:v>45313</c:v>
                </c:pt>
                <c:pt idx="22">
                  <c:v>45314</c:v>
                </c:pt>
                <c:pt idx="23">
                  <c:v>45315</c:v>
                </c:pt>
                <c:pt idx="24">
                  <c:v>45316</c:v>
                </c:pt>
                <c:pt idx="25">
                  <c:v>45317</c:v>
                </c:pt>
                <c:pt idx="26">
                  <c:v>45318</c:v>
                </c:pt>
                <c:pt idx="27">
                  <c:v>45319</c:v>
                </c:pt>
                <c:pt idx="28">
                  <c:v>45320</c:v>
                </c:pt>
                <c:pt idx="29">
                  <c:v>45321</c:v>
                </c:pt>
                <c:pt idx="30">
                  <c:v>45322</c:v>
                </c:pt>
                <c:pt idx="31">
                  <c:v>45323</c:v>
                </c:pt>
                <c:pt idx="32">
                  <c:v>45324</c:v>
                </c:pt>
                <c:pt idx="33">
                  <c:v>45325</c:v>
                </c:pt>
                <c:pt idx="34">
                  <c:v>45326</c:v>
                </c:pt>
                <c:pt idx="35">
                  <c:v>45327</c:v>
                </c:pt>
                <c:pt idx="36">
                  <c:v>45328</c:v>
                </c:pt>
                <c:pt idx="37">
                  <c:v>45329</c:v>
                </c:pt>
                <c:pt idx="38">
                  <c:v>45330</c:v>
                </c:pt>
                <c:pt idx="39">
                  <c:v>45331</c:v>
                </c:pt>
                <c:pt idx="40">
                  <c:v>45332</c:v>
                </c:pt>
                <c:pt idx="41">
                  <c:v>45333</c:v>
                </c:pt>
                <c:pt idx="42">
                  <c:v>45334</c:v>
                </c:pt>
                <c:pt idx="43">
                  <c:v>45335</c:v>
                </c:pt>
                <c:pt idx="44">
                  <c:v>45336</c:v>
                </c:pt>
                <c:pt idx="45">
                  <c:v>45337</c:v>
                </c:pt>
                <c:pt idx="46">
                  <c:v>45338</c:v>
                </c:pt>
                <c:pt idx="47">
                  <c:v>45339</c:v>
                </c:pt>
                <c:pt idx="48">
                  <c:v>45340</c:v>
                </c:pt>
                <c:pt idx="49">
                  <c:v>45341</c:v>
                </c:pt>
                <c:pt idx="50">
                  <c:v>45342</c:v>
                </c:pt>
                <c:pt idx="51">
                  <c:v>45343</c:v>
                </c:pt>
                <c:pt idx="52">
                  <c:v>45344</c:v>
                </c:pt>
                <c:pt idx="53">
                  <c:v>45345</c:v>
                </c:pt>
                <c:pt idx="54">
                  <c:v>45346</c:v>
                </c:pt>
                <c:pt idx="55">
                  <c:v>45347</c:v>
                </c:pt>
                <c:pt idx="56">
                  <c:v>45348</c:v>
                </c:pt>
                <c:pt idx="57">
                  <c:v>45349</c:v>
                </c:pt>
                <c:pt idx="58">
                  <c:v>45350</c:v>
                </c:pt>
                <c:pt idx="59">
                  <c:v>45351</c:v>
                </c:pt>
                <c:pt idx="60">
                  <c:v>45352</c:v>
                </c:pt>
                <c:pt idx="61">
                  <c:v>45353</c:v>
                </c:pt>
                <c:pt idx="62">
                  <c:v>45354</c:v>
                </c:pt>
                <c:pt idx="63">
                  <c:v>45355</c:v>
                </c:pt>
                <c:pt idx="64">
                  <c:v>45356</c:v>
                </c:pt>
                <c:pt idx="65">
                  <c:v>45357</c:v>
                </c:pt>
                <c:pt idx="66">
                  <c:v>45358</c:v>
                </c:pt>
                <c:pt idx="67">
                  <c:v>45359</c:v>
                </c:pt>
                <c:pt idx="68">
                  <c:v>45360</c:v>
                </c:pt>
                <c:pt idx="69">
                  <c:v>45361</c:v>
                </c:pt>
                <c:pt idx="70">
                  <c:v>45362</c:v>
                </c:pt>
                <c:pt idx="71">
                  <c:v>45363</c:v>
                </c:pt>
                <c:pt idx="72">
                  <c:v>45364</c:v>
                </c:pt>
                <c:pt idx="73">
                  <c:v>45365</c:v>
                </c:pt>
                <c:pt idx="74">
                  <c:v>45366</c:v>
                </c:pt>
                <c:pt idx="75">
                  <c:v>45367</c:v>
                </c:pt>
                <c:pt idx="76">
                  <c:v>45368</c:v>
                </c:pt>
                <c:pt idx="77">
                  <c:v>45369</c:v>
                </c:pt>
                <c:pt idx="78">
                  <c:v>45370</c:v>
                </c:pt>
                <c:pt idx="79">
                  <c:v>45371</c:v>
                </c:pt>
                <c:pt idx="80">
                  <c:v>45372</c:v>
                </c:pt>
                <c:pt idx="81">
                  <c:v>45373</c:v>
                </c:pt>
                <c:pt idx="82">
                  <c:v>45374</c:v>
                </c:pt>
                <c:pt idx="83">
                  <c:v>45375</c:v>
                </c:pt>
                <c:pt idx="84">
                  <c:v>45376</c:v>
                </c:pt>
                <c:pt idx="85">
                  <c:v>45377</c:v>
                </c:pt>
                <c:pt idx="86">
                  <c:v>45378</c:v>
                </c:pt>
                <c:pt idx="87">
                  <c:v>45379</c:v>
                </c:pt>
                <c:pt idx="88">
                  <c:v>45380</c:v>
                </c:pt>
                <c:pt idx="89">
                  <c:v>45381</c:v>
                </c:pt>
                <c:pt idx="90">
                  <c:v>45382</c:v>
                </c:pt>
                <c:pt idx="91">
                  <c:v>45383</c:v>
                </c:pt>
                <c:pt idx="92">
                  <c:v>45384</c:v>
                </c:pt>
                <c:pt idx="93">
                  <c:v>45385</c:v>
                </c:pt>
                <c:pt idx="94">
                  <c:v>45386</c:v>
                </c:pt>
                <c:pt idx="95">
                  <c:v>45387</c:v>
                </c:pt>
                <c:pt idx="96">
                  <c:v>45388</c:v>
                </c:pt>
                <c:pt idx="97">
                  <c:v>45389</c:v>
                </c:pt>
                <c:pt idx="98">
                  <c:v>45390</c:v>
                </c:pt>
                <c:pt idx="99">
                  <c:v>45391</c:v>
                </c:pt>
                <c:pt idx="100">
                  <c:v>45392</c:v>
                </c:pt>
                <c:pt idx="101">
                  <c:v>45393</c:v>
                </c:pt>
                <c:pt idx="102">
                  <c:v>45394</c:v>
                </c:pt>
                <c:pt idx="103">
                  <c:v>45395</c:v>
                </c:pt>
                <c:pt idx="104">
                  <c:v>45396</c:v>
                </c:pt>
                <c:pt idx="105">
                  <c:v>45397</c:v>
                </c:pt>
                <c:pt idx="106">
                  <c:v>45398</c:v>
                </c:pt>
                <c:pt idx="107">
                  <c:v>45399</c:v>
                </c:pt>
                <c:pt idx="108">
                  <c:v>45400</c:v>
                </c:pt>
                <c:pt idx="109">
                  <c:v>45401</c:v>
                </c:pt>
                <c:pt idx="110">
                  <c:v>45402</c:v>
                </c:pt>
                <c:pt idx="111">
                  <c:v>45403</c:v>
                </c:pt>
                <c:pt idx="112">
                  <c:v>45404</c:v>
                </c:pt>
                <c:pt idx="113">
                  <c:v>45405</c:v>
                </c:pt>
                <c:pt idx="114">
                  <c:v>45406</c:v>
                </c:pt>
                <c:pt idx="115">
                  <c:v>45407</c:v>
                </c:pt>
                <c:pt idx="116">
                  <c:v>45408</c:v>
                </c:pt>
                <c:pt idx="117">
                  <c:v>45409</c:v>
                </c:pt>
                <c:pt idx="118">
                  <c:v>45410</c:v>
                </c:pt>
                <c:pt idx="119">
                  <c:v>45411</c:v>
                </c:pt>
                <c:pt idx="120">
                  <c:v>45412</c:v>
                </c:pt>
                <c:pt idx="121">
                  <c:v>45413</c:v>
                </c:pt>
                <c:pt idx="122">
                  <c:v>45414</c:v>
                </c:pt>
                <c:pt idx="123">
                  <c:v>45415</c:v>
                </c:pt>
                <c:pt idx="124">
                  <c:v>45416</c:v>
                </c:pt>
                <c:pt idx="125">
                  <c:v>45417</c:v>
                </c:pt>
                <c:pt idx="126">
                  <c:v>45418</c:v>
                </c:pt>
                <c:pt idx="127">
                  <c:v>45419</c:v>
                </c:pt>
                <c:pt idx="128">
                  <c:v>45420</c:v>
                </c:pt>
                <c:pt idx="129">
                  <c:v>45421</c:v>
                </c:pt>
                <c:pt idx="130">
                  <c:v>45422</c:v>
                </c:pt>
                <c:pt idx="131">
                  <c:v>45423</c:v>
                </c:pt>
                <c:pt idx="132">
                  <c:v>45424</c:v>
                </c:pt>
                <c:pt idx="133">
                  <c:v>45425</c:v>
                </c:pt>
                <c:pt idx="134">
                  <c:v>45426</c:v>
                </c:pt>
                <c:pt idx="135">
                  <c:v>45427</c:v>
                </c:pt>
                <c:pt idx="136">
                  <c:v>45428</c:v>
                </c:pt>
                <c:pt idx="137">
                  <c:v>45429</c:v>
                </c:pt>
                <c:pt idx="138">
                  <c:v>45430</c:v>
                </c:pt>
                <c:pt idx="139">
                  <c:v>45431</c:v>
                </c:pt>
                <c:pt idx="140">
                  <c:v>45432</c:v>
                </c:pt>
                <c:pt idx="141">
                  <c:v>45433</c:v>
                </c:pt>
                <c:pt idx="142">
                  <c:v>45434</c:v>
                </c:pt>
                <c:pt idx="143">
                  <c:v>45435</c:v>
                </c:pt>
                <c:pt idx="144">
                  <c:v>45436</c:v>
                </c:pt>
                <c:pt idx="145">
                  <c:v>45437</c:v>
                </c:pt>
                <c:pt idx="146">
                  <c:v>45438</c:v>
                </c:pt>
                <c:pt idx="147">
                  <c:v>45439</c:v>
                </c:pt>
                <c:pt idx="148">
                  <c:v>45440</c:v>
                </c:pt>
                <c:pt idx="149">
                  <c:v>45441</c:v>
                </c:pt>
                <c:pt idx="150">
                  <c:v>45442</c:v>
                </c:pt>
                <c:pt idx="151">
                  <c:v>45443</c:v>
                </c:pt>
                <c:pt idx="152">
                  <c:v>45444</c:v>
                </c:pt>
                <c:pt idx="153">
                  <c:v>45445</c:v>
                </c:pt>
                <c:pt idx="154">
                  <c:v>45446</c:v>
                </c:pt>
                <c:pt idx="155">
                  <c:v>45447</c:v>
                </c:pt>
                <c:pt idx="156">
                  <c:v>45448</c:v>
                </c:pt>
                <c:pt idx="157">
                  <c:v>45449</c:v>
                </c:pt>
                <c:pt idx="158">
                  <c:v>45450</c:v>
                </c:pt>
                <c:pt idx="159">
                  <c:v>45451</c:v>
                </c:pt>
                <c:pt idx="160">
                  <c:v>45452</c:v>
                </c:pt>
                <c:pt idx="161">
                  <c:v>45453</c:v>
                </c:pt>
                <c:pt idx="162">
                  <c:v>45454</c:v>
                </c:pt>
                <c:pt idx="163">
                  <c:v>45455</c:v>
                </c:pt>
                <c:pt idx="164">
                  <c:v>45456</c:v>
                </c:pt>
                <c:pt idx="165">
                  <c:v>45457</c:v>
                </c:pt>
                <c:pt idx="166">
                  <c:v>45458</c:v>
                </c:pt>
                <c:pt idx="167">
                  <c:v>45459</c:v>
                </c:pt>
                <c:pt idx="168">
                  <c:v>45460</c:v>
                </c:pt>
                <c:pt idx="169">
                  <c:v>45461</c:v>
                </c:pt>
                <c:pt idx="170">
                  <c:v>45462</c:v>
                </c:pt>
                <c:pt idx="171">
                  <c:v>45463</c:v>
                </c:pt>
                <c:pt idx="172">
                  <c:v>45464</c:v>
                </c:pt>
                <c:pt idx="173">
                  <c:v>45465</c:v>
                </c:pt>
                <c:pt idx="174">
                  <c:v>45466</c:v>
                </c:pt>
                <c:pt idx="175">
                  <c:v>45467</c:v>
                </c:pt>
                <c:pt idx="176">
                  <c:v>45468</c:v>
                </c:pt>
                <c:pt idx="177">
                  <c:v>45469</c:v>
                </c:pt>
                <c:pt idx="178">
                  <c:v>45470</c:v>
                </c:pt>
                <c:pt idx="179">
                  <c:v>45471</c:v>
                </c:pt>
                <c:pt idx="180">
                  <c:v>45472</c:v>
                </c:pt>
                <c:pt idx="181">
                  <c:v>45473</c:v>
                </c:pt>
                <c:pt idx="182">
                  <c:v>45474</c:v>
                </c:pt>
                <c:pt idx="183">
                  <c:v>45475</c:v>
                </c:pt>
                <c:pt idx="184">
                  <c:v>45476</c:v>
                </c:pt>
                <c:pt idx="185">
                  <c:v>45477</c:v>
                </c:pt>
                <c:pt idx="186">
                  <c:v>45478</c:v>
                </c:pt>
                <c:pt idx="187">
                  <c:v>45479</c:v>
                </c:pt>
                <c:pt idx="188">
                  <c:v>45480</c:v>
                </c:pt>
                <c:pt idx="189">
                  <c:v>45481</c:v>
                </c:pt>
                <c:pt idx="190">
                  <c:v>45482</c:v>
                </c:pt>
                <c:pt idx="191">
                  <c:v>45483</c:v>
                </c:pt>
                <c:pt idx="192">
                  <c:v>45484</c:v>
                </c:pt>
                <c:pt idx="193">
                  <c:v>45485</c:v>
                </c:pt>
                <c:pt idx="194">
                  <c:v>45486</c:v>
                </c:pt>
                <c:pt idx="195">
                  <c:v>45487</c:v>
                </c:pt>
                <c:pt idx="196">
                  <c:v>45488</c:v>
                </c:pt>
                <c:pt idx="197">
                  <c:v>45489</c:v>
                </c:pt>
                <c:pt idx="198">
                  <c:v>45490</c:v>
                </c:pt>
                <c:pt idx="199">
                  <c:v>45491</c:v>
                </c:pt>
                <c:pt idx="200">
                  <c:v>45492</c:v>
                </c:pt>
                <c:pt idx="201">
                  <c:v>45493</c:v>
                </c:pt>
                <c:pt idx="202">
                  <c:v>45494</c:v>
                </c:pt>
                <c:pt idx="203">
                  <c:v>45495</c:v>
                </c:pt>
                <c:pt idx="204">
                  <c:v>45496</c:v>
                </c:pt>
                <c:pt idx="205">
                  <c:v>45497</c:v>
                </c:pt>
                <c:pt idx="206">
                  <c:v>45498</c:v>
                </c:pt>
                <c:pt idx="207">
                  <c:v>45499</c:v>
                </c:pt>
                <c:pt idx="208">
                  <c:v>45500</c:v>
                </c:pt>
                <c:pt idx="209">
                  <c:v>45501</c:v>
                </c:pt>
                <c:pt idx="210">
                  <c:v>45502</c:v>
                </c:pt>
                <c:pt idx="211">
                  <c:v>45503</c:v>
                </c:pt>
                <c:pt idx="212">
                  <c:v>45504</c:v>
                </c:pt>
                <c:pt idx="213">
                  <c:v>45505</c:v>
                </c:pt>
                <c:pt idx="214">
                  <c:v>45506</c:v>
                </c:pt>
                <c:pt idx="215">
                  <c:v>45507</c:v>
                </c:pt>
                <c:pt idx="216">
                  <c:v>45508</c:v>
                </c:pt>
                <c:pt idx="217">
                  <c:v>45509</c:v>
                </c:pt>
                <c:pt idx="218">
                  <c:v>45510</c:v>
                </c:pt>
                <c:pt idx="219">
                  <c:v>45511</c:v>
                </c:pt>
                <c:pt idx="220">
                  <c:v>45512</c:v>
                </c:pt>
                <c:pt idx="221">
                  <c:v>45513</c:v>
                </c:pt>
                <c:pt idx="222">
                  <c:v>45514</c:v>
                </c:pt>
                <c:pt idx="223">
                  <c:v>45515</c:v>
                </c:pt>
                <c:pt idx="224">
                  <c:v>45516</c:v>
                </c:pt>
                <c:pt idx="225">
                  <c:v>45517</c:v>
                </c:pt>
                <c:pt idx="226">
                  <c:v>45518</c:v>
                </c:pt>
                <c:pt idx="227">
                  <c:v>45519</c:v>
                </c:pt>
                <c:pt idx="228">
                  <c:v>45520</c:v>
                </c:pt>
                <c:pt idx="229">
                  <c:v>45521</c:v>
                </c:pt>
                <c:pt idx="230">
                  <c:v>45522</c:v>
                </c:pt>
                <c:pt idx="231">
                  <c:v>45523</c:v>
                </c:pt>
                <c:pt idx="232">
                  <c:v>45524</c:v>
                </c:pt>
                <c:pt idx="233">
                  <c:v>45525</c:v>
                </c:pt>
                <c:pt idx="234">
                  <c:v>45526</c:v>
                </c:pt>
                <c:pt idx="235">
                  <c:v>45527</c:v>
                </c:pt>
                <c:pt idx="236">
                  <c:v>45528</c:v>
                </c:pt>
                <c:pt idx="237">
                  <c:v>45529</c:v>
                </c:pt>
                <c:pt idx="238">
                  <c:v>45530</c:v>
                </c:pt>
                <c:pt idx="239">
                  <c:v>45531</c:v>
                </c:pt>
                <c:pt idx="240">
                  <c:v>45532</c:v>
                </c:pt>
                <c:pt idx="241">
                  <c:v>45533</c:v>
                </c:pt>
                <c:pt idx="242">
                  <c:v>45534</c:v>
                </c:pt>
                <c:pt idx="243">
                  <c:v>45535</c:v>
                </c:pt>
                <c:pt idx="244">
                  <c:v>45536</c:v>
                </c:pt>
                <c:pt idx="245">
                  <c:v>45537</c:v>
                </c:pt>
                <c:pt idx="246">
                  <c:v>45538</c:v>
                </c:pt>
                <c:pt idx="247">
                  <c:v>45539</c:v>
                </c:pt>
                <c:pt idx="248">
                  <c:v>45540</c:v>
                </c:pt>
                <c:pt idx="249">
                  <c:v>45541</c:v>
                </c:pt>
                <c:pt idx="250">
                  <c:v>45542</c:v>
                </c:pt>
                <c:pt idx="251">
                  <c:v>45543</c:v>
                </c:pt>
                <c:pt idx="252">
                  <c:v>45544</c:v>
                </c:pt>
                <c:pt idx="253">
                  <c:v>45545</c:v>
                </c:pt>
                <c:pt idx="254">
                  <c:v>45546</c:v>
                </c:pt>
                <c:pt idx="255">
                  <c:v>45547</c:v>
                </c:pt>
                <c:pt idx="256">
                  <c:v>45548</c:v>
                </c:pt>
                <c:pt idx="257">
                  <c:v>45549</c:v>
                </c:pt>
                <c:pt idx="258">
                  <c:v>45550</c:v>
                </c:pt>
                <c:pt idx="259">
                  <c:v>45551</c:v>
                </c:pt>
                <c:pt idx="260">
                  <c:v>45552</c:v>
                </c:pt>
                <c:pt idx="261">
                  <c:v>45553</c:v>
                </c:pt>
                <c:pt idx="262">
                  <c:v>45554</c:v>
                </c:pt>
                <c:pt idx="263">
                  <c:v>45555</c:v>
                </c:pt>
              </c:numCache>
            </c:numRef>
          </c:cat>
          <c:val>
            <c:numRef>
              <c:f>'[★2407assetperformance_Date(local).xlsx]ytd_flow'!$DF$6225:$DF$6488</c:f>
              <c:numCache>
                <c:formatCode>0.0</c:formatCode>
                <c:ptCount val="264"/>
                <c:pt idx="0" formatCode="General">
                  <c:v>0</c:v>
                </c:pt>
                <c:pt idx="1">
                  <c:v>-0.77486615948154736</c:v>
                </c:pt>
                <c:pt idx="2">
                  <c:v>-1.6765285996055184</c:v>
                </c:pt>
                <c:pt idx="3">
                  <c:v>-2.592279515356438</c:v>
                </c:pt>
                <c:pt idx="4">
                  <c:v>-2.592279515356438</c:v>
                </c:pt>
                <c:pt idx="5">
                  <c:v>-2.592279515356438</c:v>
                </c:pt>
                <c:pt idx="6">
                  <c:v>-2.592279515356438</c:v>
                </c:pt>
                <c:pt idx="7">
                  <c:v>-2.3245984784446421</c:v>
                </c:pt>
                <c:pt idx="8">
                  <c:v>-2.4936601859678831</c:v>
                </c:pt>
                <c:pt idx="9">
                  <c:v>-3.3389687235841166</c:v>
                </c:pt>
                <c:pt idx="10">
                  <c:v>-3.0290222597914891</c:v>
                </c:pt>
                <c:pt idx="11">
                  <c:v>-2.7613412228796932</c:v>
                </c:pt>
                <c:pt idx="12">
                  <c:v>-2.7613412228796932</c:v>
                </c:pt>
                <c:pt idx="13">
                  <c:v>-2.7613412228796932</c:v>
                </c:pt>
                <c:pt idx="14">
                  <c:v>-3.324880247957168</c:v>
                </c:pt>
                <c:pt idx="15">
                  <c:v>-4.2828965905889049</c:v>
                </c:pt>
                <c:pt idx="16">
                  <c:v>-4.9168779938010658</c:v>
                </c:pt>
                <c:pt idx="17">
                  <c:v>-4.9168779938010658</c:v>
                </c:pt>
                <c:pt idx="18">
                  <c:v>-4.8887010425471971</c:v>
                </c:pt>
                <c:pt idx="19">
                  <c:v>-4.8887010425471971</c:v>
                </c:pt>
                <c:pt idx="20">
                  <c:v>-4.8887010425471971</c:v>
                </c:pt>
                <c:pt idx="21">
                  <c:v>-4.8746125669202627</c:v>
                </c:pt>
                <c:pt idx="22">
                  <c:v>-5.0295857988165693</c:v>
                </c:pt>
                <c:pt idx="23">
                  <c:v>-4.4942237249929491</c:v>
                </c:pt>
                <c:pt idx="24">
                  <c:v>-4.5928430543815182</c:v>
                </c:pt>
                <c:pt idx="25">
                  <c:v>-4.9027895181741314</c:v>
                </c:pt>
                <c:pt idx="26">
                  <c:v>-4.9027895181741314</c:v>
                </c:pt>
                <c:pt idx="27">
                  <c:v>-4.9027895181741314</c:v>
                </c:pt>
                <c:pt idx="28">
                  <c:v>-4.4801352493660289</c:v>
                </c:pt>
                <c:pt idx="29">
                  <c:v>-4.5505776275007008</c:v>
                </c:pt>
                <c:pt idx="30">
                  <c:v>-4.1138348830656497</c:v>
                </c:pt>
                <c:pt idx="31">
                  <c:v>-3.7897999436461021</c:v>
                </c:pt>
                <c:pt idx="32">
                  <c:v>-5.0436742744435037</c:v>
                </c:pt>
                <c:pt idx="33">
                  <c:v>-5.0436742744435037</c:v>
                </c:pt>
                <c:pt idx="34">
                  <c:v>-5.0436742744435037</c:v>
                </c:pt>
                <c:pt idx="35">
                  <c:v>-5.2409129332206135</c:v>
                </c:pt>
                <c:pt idx="36">
                  <c:v>-4.7759932375316936</c:v>
                </c:pt>
                <c:pt idx="37">
                  <c:v>-4.9309664694280144</c:v>
                </c:pt>
                <c:pt idx="38">
                  <c:v>-5.64947872640181</c:v>
                </c:pt>
                <c:pt idx="39">
                  <c:v>-5.6353902507748614</c:v>
                </c:pt>
                <c:pt idx="40">
                  <c:v>-5.6353902507748614</c:v>
                </c:pt>
                <c:pt idx="41">
                  <c:v>-5.6353902507748614</c:v>
                </c:pt>
                <c:pt idx="42">
                  <c:v>-5.6635672020287586</c:v>
                </c:pt>
                <c:pt idx="43">
                  <c:v>-6.579318117779664</c:v>
                </c:pt>
                <c:pt idx="44">
                  <c:v>-6.4384333615102918</c:v>
                </c:pt>
                <c:pt idx="45">
                  <c:v>-6.0298675683291236</c:v>
                </c:pt>
                <c:pt idx="46">
                  <c:v>-6.213017751479299</c:v>
                </c:pt>
                <c:pt idx="47">
                  <c:v>-6.213017751479299</c:v>
                </c:pt>
                <c:pt idx="48">
                  <c:v>-6.213017751479299</c:v>
                </c:pt>
                <c:pt idx="49">
                  <c:v>-6.1566638489715473</c:v>
                </c:pt>
                <c:pt idx="50">
                  <c:v>-6.0862214708368612</c:v>
                </c:pt>
                <c:pt idx="51">
                  <c:v>-6.2552831783601022</c:v>
                </c:pt>
                <c:pt idx="52">
                  <c:v>-6.410256410256423</c:v>
                </c:pt>
                <c:pt idx="53">
                  <c:v>-6.3961679346294886</c:v>
                </c:pt>
                <c:pt idx="54">
                  <c:v>-6.3961679346294886</c:v>
                </c:pt>
                <c:pt idx="55">
                  <c:v>-6.3961679346294886</c:v>
                </c:pt>
                <c:pt idx="56">
                  <c:v>-6.5088757396449637</c:v>
                </c:pt>
                <c:pt idx="57">
                  <c:v>-6.3961679346294886</c:v>
                </c:pt>
                <c:pt idx="58">
                  <c:v>-6.5088757396449637</c:v>
                </c:pt>
                <c:pt idx="59">
                  <c:v>-6.0580445195829782</c:v>
                </c:pt>
                <c:pt idx="60">
                  <c:v>-6.1566638489715473</c:v>
                </c:pt>
                <c:pt idx="61">
                  <c:v>-6.1566638489715473</c:v>
                </c:pt>
                <c:pt idx="62">
                  <c:v>-6.1566638489715473</c:v>
                </c:pt>
                <c:pt idx="63">
                  <c:v>-6.410256410256423</c:v>
                </c:pt>
                <c:pt idx="64">
                  <c:v>-6.1143984220907441</c:v>
                </c:pt>
                <c:pt idx="65">
                  <c:v>-5.6917441532826132</c:v>
                </c:pt>
                <c:pt idx="66">
                  <c:v>-4.8323471400394453</c:v>
                </c:pt>
                <c:pt idx="67">
                  <c:v>-4.1983657368272844</c:v>
                </c:pt>
                <c:pt idx="68">
                  <c:v>-4.1983657368272844</c:v>
                </c:pt>
                <c:pt idx="69">
                  <c:v>-4.1983657368272844</c:v>
                </c:pt>
                <c:pt idx="70">
                  <c:v>-4.1279233586925841</c:v>
                </c:pt>
                <c:pt idx="71">
                  <c:v>-4.5928430543815182</c:v>
                </c:pt>
                <c:pt idx="72">
                  <c:v>-4.6491969568892699</c:v>
                </c:pt>
                <c:pt idx="73">
                  <c:v>-5.0154973231896349</c:v>
                </c:pt>
                <c:pt idx="74">
                  <c:v>-5.4804170188785548</c:v>
                </c:pt>
                <c:pt idx="75">
                  <c:v>-5.4804170188785548</c:v>
                </c:pt>
                <c:pt idx="76">
                  <c:v>-5.4804170188785548</c:v>
                </c:pt>
                <c:pt idx="77">
                  <c:v>-5.5508593970132409</c:v>
                </c:pt>
                <c:pt idx="78">
                  <c:v>-6.6074950690335328</c:v>
                </c:pt>
                <c:pt idx="79">
                  <c:v>-6.8610876303184085</c:v>
                </c:pt>
                <c:pt idx="80">
                  <c:v>-7.0724147647224527</c:v>
                </c:pt>
                <c:pt idx="81">
                  <c:v>-6.945618484080029</c:v>
                </c:pt>
                <c:pt idx="82">
                  <c:v>-6.945618484080029</c:v>
                </c:pt>
                <c:pt idx="83">
                  <c:v>-6.945618484080029</c:v>
                </c:pt>
                <c:pt idx="84">
                  <c:v>-6.9597069597069634</c:v>
                </c:pt>
                <c:pt idx="85">
                  <c:v>-7.0442378134685839</c:v>
                </c:pt>
                <c:pt idx="86">
                  <c:v>-6.9033530571992117</c:v>
                </c:pt>
                <c:pt idx="87">
                  <c:v>-6.9315300084530946</c:v>
                </c:pt>
                <c:pt idx="88">
                  <c:v>-6.917441532826146</c:v>
                </c:pt>
                <c:pt idx="89">
                  <c:v>-6.917441532826146</c:v>
                </c:pt>
                <c:pt idx="90">
                  <c:v>-6.917441532826146</c:v>
                </c:pt>
                <c:pt idx="91">
                  <c:v>-7.1005917159763356</c:v>
                </c:pt>
                <c:pt idx="92">
                  <c:v>-7.0442378134685839</c:v>
                </c:pt>
                <c:pt idx="93">
                  <c:v>-7.1287686672302186</c:v>
                </c:pt>
                <c:pt idx="94">
                  <c:v>-6.917441532826146</c:v>
                </c:pt>
                <c:pt idx="95">
                  <c:v>-7.0865032403494013</c:v>
                </c:pt>
                <c:pt idx="96">
                  <c:v>-7.0865032403494013</c:v>
                </c:pt>
                <c:pt idx="97">
                  <c:v>-7.0865032403494013</c:v>
                </c:pt>
                <c:pt idx="98">
                  <c:v>-7.1992110453648905</c:v>
                </c:pt>
                <c:pt idx="99">
                  <c:v>-7.1710340941110218</c:v>
                </c:pt>
                <c:pt idx="100">
                  <c:v>-8.016342631727241</c:v>
                </c:pt>
                <c:pt idx="101">
                  <c:v>-8.0867850098619272</c:v>
                </c:pt>
                <c:pt idx="102">
                  <c:v>-8.0586080586080584</c:v>
                </c:pt>
                <c:pt idx="103">
                  <c:v>-8.0586080586080584</c:v>
                </c:pt>
                <c:pt idx="104">
                  <c:v>-8.0586080586080584</c:v>
                </c:pt>
                <c:pt idx="105">
                  <c:v>-8.6785009861932991</c:v>
                </c:pt>
                <c:pt idx="106">
                  <c:v>-8.946182023105095</c:v>
                </c:pt>
                <c:pt idx="107">
                  <c:v>-8.748943364327971</c:v>
                </c:pt>
                <c:pt idx="108">
                  <c:v>-8.8898281205973575</c:v>
                </c:pt>
                <c:pt idx="109">
                  <c:v>-8.8898281205973575</c:v>
                </c:pt>
                <c:pt idx="110">
                  <c:v>-8.8898281205973575</c:v>
                </c:pt>
                <c:pt idx="111">
                  <c:v>-8.8898281205973575</c:v>
                </c:pt>
                <c:pt idx="112">
                  <c:v>-9.0166244012397812</c:v>
                </c:pt>
                <c:pt idx="113">
                  <c:v>-9.0025359256128468</c:v>
                </c:pt>
                <c:pt idx="114">
                  <c:v>-9.31248238940546</c:v>
                </c:pt>
                <c:pt idx="115">
                  <c:v>-9.481544096928701</c:v>
                </c:pt>
                <c:pt idx="116">
                  <c:v>-11.017187940264861</c:v>
                </c:pt>
                <c:pt idx="117">
                  <c:v>-11.017187940264861</c:v>
                </c:pt>
                <c:pt idx="118">
                  <c:v>-11.017187940264861</c:v>
                </c:pt>
                <c:pt idx="119">
                  <c:v>-9.8901098901098976</c:v>
                </c:pt>
                <c:pt idx="120">
                  <c:v>-10.721329952099197</c:v>
                </c:pt>
                <c:pt idx="121">
                  <c:v>-8.8616511693434745</c:v>
                </c:pt>
                <c:pt idx="122">
                  <c:v>-8.2981121442659855</c:v>
                </c:pt>
                <c:pt idx="123">
                  <c:v>-7.9459002535925691</c:v>
                </c:pt>
                <c:pt idx="124">
                  <c:v>-7.9459002535925691</c:v>
                </c:pt>
                <c:pt idx="125">
                  <c:v>-7.9459002535925691</c:v>
                </c:pt>
                <c:pt idx="126">
                  <c:v>-8.4671738517892265</c:v>
                </c:pt>
                <c:pt idx="127">
                  <c:v>-8.9320935474781606</c:v>
                </c:pt>
                <c:pt idx="128">
                  <c:v>-9.4111017187940291</c:v>
                </c:pt>
                <c:pt idx="129">
                  <c:v>-9.3829247675401461</c:v>
                </c:pt>
                <c:pt idx="130">
                  <c:v>-9.5660749506903358</c:v>
                </c:pt>
                <c:pt idx="131">
                  <c:v>-9.5660749506903358</c:v>
                </c:pt>
                <c:pt idx="132">
                  <c:v>-9.5660749506903358</c:v>
                </c:pt>
                <c:pt idx="133">
                  <c:v>-9.8196675119752115</c:v>
                </c:pt>
                <c:pt idx="134">
                  <c:v>-9.9323753169907008</c:v>
                </c:pt>
                <c:pt idx="135">
                  <c:v>-9.0307128768667155</c:v>
                </c:pt>
                <c:pt idx="136">
                  <c:v>-9.340659340659343</c:v>
                </c:pt>
                <c:pt idx="137">
                  <c:v>-9.481544096928701</c:v>
                </c:pt>
                <c:pt idx="138">
                  <c:v>-9.481544096928701</c:v>
                </c:pt>
                <c:pt idx="139">
                  <c:v>-9.481544096928701</c:v>
                </c:pt>
                <c:pt idx="140">
                  <c:v>-9.8337559876021459</c:v>
                </c:pt>
                <c:pt idx="141">
                  <c:v>-9.7914905607213427</c:v>
                </c:pt>
                <c:pt idx="142">
                  <c:v>-10.143702451394759</c:v>
                </c:pt>
                <c:pt idx="143">
                  <c:v>-10.22823330515638</c:v>
                </c:pt>
                <c:pt idx="144">
                  <c:v>-10.256410256410263</c:v>
                </c:pt>
                <c:pt idx="145">
                  <c:v>-10.256410256410263</c:v>
                </c:pt>
                <c:pt idx="146">
                  <c:v>-10.256410256410263</c:v>
                </c:pt>
                <c:pt idx="147">
                  <c:v>-10.200056353902511</c:v>
                </c:pt>
                <c:pt idx="148">
                  <c:v>-10.355029585798832</c:v>
                </c:pt>
                <c:pt idx="149">
                  <c:v>-10.636799098337562</c:v>
                </c:pt>
                <c:pt idx="150">
                  <c:v>-10.157790927021708</c:v>
                </c:pt>
                <c:pt idx="151">
                  <c:v>-10.439560439560452</c:v>
                </c:pt>
                <c:pt idx="152">
                  <c:v>-10.439560439560452</c:v>
                </c:pt>
                <c:pt idx="153">
                  <c:v>-10.439560439560452</c:v>
                </c:pt>
                <c:pt idx="154">
                  <c:v>-9.7351366582135768</c:v>
                </c:pt>
                <c:pt idx="155">
                  <c:v>-9.0448013524936641</c:v>
                </c:pt>
                <c:pt idx="156">
                  <c:v>-9.7492251338405254</c:v>
                </c:pt>
                <c:pt idx="157">
                  <c:v>-9.4674556213017667</c:v>
                </c:pt>
                <c:pt idx="158">
                  <c:v>-10.11552550014089</c:v>
                </c:pt>
                <c:pt idx="159">
                  <c:v>-10.11552550014089</c:v>
                </c:pt>
                <c:pt idx="160">
                  <c:v>-10.11552550014089</c:v>
                </c:pt>
                <c:pt idx="161">
                  <c:v>-10.284587207664131</c:v>
                </c:pt>
                <c:pt idx="162">
                  <c:v>-10.340941110171883</c:v>
                </c:pt>
                <c:pt idx="163">
                  <c:v>-10.101437024513942</c:v>
                </c:pt>
                <c:pt idx="164">
                  <c:v>-10.284587207664131</c:v>
                </c:pt>
                <c:pt idx="165">
                  <c:v>-10.49591434206819</c:v>
                </c:pt>
                <c:pt idx="166">
                  <c:v>-10.49591434206819</c:v>
                </c:pt>
                <c:pt idx="167">
                  <c:v>-10.49591434206819</c:v>
                </c:pt>
                <c:pt idx="168">
                  <c:v>-10.679064525218379</c:v>
                </c:pt>
                <c:pt idx="169">
                  <c:v>-10.749506903353051</c:v>
                </c:pt>
                <c:pt idx="170">
                  <c:v>-10.890391659622438</c:v>
                </c:pt>
                <c:pt idx="171">
                  <c:v>-11.355311355311358</c:v>
                </c:pt>
                <c:pt idx="172">
                  <c:v>-11.834319526627226</c:v>
                </c:pt>
                <c:pt idx="173">
                  <c:v>-11.834319526627226</c:v>
                </c:pt>
                <c:pt idx="174">
                  <c:v>-11.834319526627226</c:v>
                </c:pt>
                <c:pt idx="175">
                  <c:v>-11.735700197238657</c:v>
                </c:pt>
                <c:pt idx="176">
                  <c:v>-11.777965624119474</c:v>
                </c:pt>
                <c:pt idx="177">
                  <c:v>-12.383770076077766</c:v>
                </c:pt>
                <c:pt idx="178">
                  <c:v>-12.369681600450832</c:v>
                </c:pt>
                <c:pt idx="179">
                  <c:v>-12.42603550295857</c:v>
                </c:pt>
                <c:pt idx="180">
                  <c:v>-12.42603550295857</c:v>
                </c:pt>
                <c:pt idx="181">
                  <c:v>-12.42603550295857</c:v>
                </c:pt>
                <c:pt idx="182">
                  <c:v>-12.750070442378131</c:v>
                </c:pt>
                <c:pt idx="183">
                  <c:v>-12.735981966751197</c:v>
                </c:pt>
                <c:pt idx="184">
                  <c:v>-12.862778247393621</c:v>
                </c:pt>
                <c:pt idx="185">
                  <c:v>-12.637362637362642</c:v>
                </c:pt>
                <c:pt idx="186">
                  <c:v>-12.355593124823898</c:v>
                </c:pt>
                <c:pt idx="187">
                  <c:v>-12.355593124823898</c:v>
                </c:pt>
                <c:pt idx="188">
                  <c:v>-12.355593124823898</c:v>
                </c:pt>
                <c:pt idx="189">
                  <c:v>-12.397858551704715</c:v>
                </c:pt>
                <c:pt idx="190">
                  <c:v>-12.665539588616511</c:v>
                </c:pt>
                <c:pt idx="191">
                  <c:v>-12.862778247393621</c:v>
                </c:pt>
                <c:pt idx="192">
                  <c:v>-11.298957452803606</c:v>
                </c:pt>
                <c:pt idx="193">
                  <c:v>-10.735418427726131</c:v>
                </c:pt>
                <c:pt idx="194">
                  <c:v>-10.735418427726131</c:v>
                </c:pt>
                <c:pt idx="195">
                  <c:v>-10.735418427726131</c:v>
                </c:pt>
                <c:pt idx="196">
                  <c:v>-10.862214708368555</c:v>
                </c:pt>
                <c:pt idx="197">
                  <c:v>-11.031276415891796</c:v>
                </c:pt>
                <c:pt idx="198">
                  <c:v>-9.8055790363482771</c:v>
                </c:pt>
                <c:pt idx="199">
                  <c:v>-10.481825866441255</c:v>
                </c:pt>
                <c:pt idx="200">
                  <c:v>-10.538179768949007</c:v>
                </c:pt>
                <c:pt idx="201">
                  <c:v>-10.538179768949007</c:v>
                </c:pt>
                <c:pt idx="202">
                  <c:v>-10.538179768949007</c:v>
                </c:pt>
                <c:pt idx="203">
                  <c:v>-10.284587207664131</c:v>
                </c:pt>
                <c:pt idx="204">
                  <c:v>-9.4533671456748323</c:v>
                </c:pt>
                <c:pt idx="205">
                  <c:v>-8.4530853761622922</c:v>
                </c:pt>
                <c:pt idx="206">
                  <c:v>-8.4812623274161751</c:v>
                </c:pt>
                <c:pt idx="207">
                  <c:v>-8.3685545224006717</c:v>
                </c:pt>
                <c:pt idx="208">
                  <c:v>-8.3685545224006717</c:v>
                </c:pt>
                <c:pt idx="209">
                  <c:v>-8.3685545224006717</c:v>
                </c:pt>
                <c:pt idx="210">
                  <c:v>-8.5235277542969925</c:v>
                </c:pt>
                <c:pt idx="211">
                  <c:v>-7.7768385460693139</c:v>
                </c:pt>
                <c:pt idx="212">
                  <c:v>-6.0721329952099268</c:v>
                </c:pt>
                <c:pt idx="213">
                  <c:v>-5.6776556776556646</c:v>
                </c:pt>
                <c:pt idx="214">
                  <c:v>-3.8461538461538396</c:v>
                </c:pt>
                <c:pt idx="215">
                  <c:v>-3.8461538461538396</c:v>
                </c:pt>
                <c:pt idx="216">
                  <c:v>-3.8461538461538396</c:v>
                </c:pt>
                <c:pt idx="217">
                  <c:v>-2.2823330515638247</c:v>
                </c:pt>
                <c:pt idx="218">
                  <c:v>-2.3950408565793282</c:v>
                </c:pt>
                <c:pt idx="219">
                  <c:v>-3.9447731755424087</c:v>
                </c:pt>
                <c:pt idx="220">
                  <c:v>-4.3110735418427737</c:v>
                </c:pt>
                <c:pt idx="221">
                  <c:v>-3.9025077486616055</c:v>
                </c:pt>
                <c:pt idx="222">
                  <c:v>-3.9025077486616055</c:v>
                </c:pt>
                <c:pt idx="223">
                  <c:v>-3.9025077486616055</c:v>
                </c:pt>
                <c:pt idx="224">
                  <c:v>-4.2969850662158251</c:v>
                </c:pt>
                <c:pt idx="225">
                  <c:v>-4.057480980557898</c:v>
                </c:pt>
                <c:pt idx="226">
                  <c:v>-4.3815159199774598</c:v>
                </c:pt>
                <c:pt idx="227">
                  <c:v>-5.6213017751479271</c:v>
                </c:pt>
                <c:pt idx="228">
                  <c:v>-4.5646661031276494</c:v>
                </c:pt>
                <c:pt idx="229">
                  <c:v>-4.5646661031276494</c:v>
                </c:pt>
                <c:pt idx="230">
                  <c:v>-4.5646661031276494</c:v>
                </c:pt>
                <c:pt idx="231">
                  <c:v>-3.888419273034657</c:v>
                </c:pt>
                <c:pt idx="232">
                  <c:v>-3.0149337841645547</c:v>
                </c:pt>
                <c:pt idx="233">
                  <c:v>-2.9867568329106859</c:v>
                </c:pt>
                <c:pt idx="234">
                  <c:v>-3.691180614257533</c:v>
                </c:pt>
                <c:pt idx="235">
                  <c:v>-2.423217807833197</c:v>
                </c:pt>
                <c:pt idx="236">
                  <c:v>-2.423217807833197</c:v>
                </c:pt>
                <c:pt idx="237">
                  <c:v>-2.423217807833197</c:v>
                </c:pt>
                <c:pt idx="238">
                  <c:v>-2.5218371372217661</c:v>
                </c:pt>
                <c:pt idx="239">
                  <c:v>-2.1414482952944525</c:v>
                </c:pt>
                <c:pt idx="240">
                  <c:v>-2.5641025641025692</c:v>
                </c:pt>
                <c:pt idx="241">
                  <c:v>-2.8317836010143651</c:v>
                </c:pt>
                <c:pt idx="242">
                  <c:v>-3.6207382361228611</c:v>
                </c:pt>
                <c:pt idx="243">
                  <c:v>-3.6207382361228611</c:v>
                </c:pt>
                <c:pt idx="244">
                  <c:v>-3.6207382361228611</c:v>
                </c:pt>
                <c:pt idx="245">
                  <c:v>-4.0997464074387153</c:v>
                </c:pt>
                <c:pt idx="246">
                  <c:v>-3.155818540433927</c:v>
                </c:pt>
                <c:pt idx="247">
                  <c:v>-1.9864750633981458</c:v>
                </c:pt>
                <c:pt idx="248">
                  <c:v>-1.7892364046210361</c:v>
                </c:pt>
                <c:pt idx="249">
                  <c:v>-1.0002817695125401</c:v>
                </c:pt>
                <c:pt idx="250">
                  <c:v>-1.0002817695125401</c:v>
                </c:pt>
                <c:pt idx="251">
                  <c:v>-1.0002817695125401</c:v>
                </c:pt>
                <c:pt idx="252">
                  <c:v>-1.6060862214708322</c:v>
                </c:pt>
                <c:pt idx="253">
                  <c:v>-1.098901098901095</c:v>
                </c:pt>
                <c:pt idx="254">
                  <c:v>-1.0425471963933575</c:v>
                </c:pt>
                <c:pt idx="255">
                  <c:v>-0.66215835446604387</c:v>
                </c:pt>
                <c:pt idx="256">
                  <c:v>2.8176951253882976E-2</c:v>
                </c:pt>
                <c:pt idx="257">
                  <c:v>2.8176951253882976E-2</c:v>
                </c:pt>
                <c:pt idx="258">
                  <c:v>2.8176951253882976E-2</c:v>
                </c:pt>
                <c:pt idx="259">
                  <c:v>0.19723865877712399</c:v>
                </c:pt>
                <c:pt idx="260">
                  <c:v>-1.0707241476472262</c:v>
                </c:pt>
                <c:pt idx="261">
                  <c:v>-0.98619329388559152</c:v>
                </c:pt>
                <c:pt idx="262">
                  <c:v>-1.2256973795435329</c:v>
                </c:pt>
                <c:pt idx="263">
                  <c:v>-2.056917441532832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E46-4AD5-9B87-52DE9D5B15D3}"/>
            </c:ext>
          </c:extLst>
        </c:ser>
        <c:ser>
          <c:idx val="4"/>
          <c:order val="4"/>
          <c:tx>
            <c:strRef>
              <c:f>'[★2407assetperformance_Date(local).xlsx]ytd_flow'!$DM$15</c:f>
              <c:strCache>
                <c:ptCount val="1"/>
                <c:pt idx="0">
                  <c:v>스위스프랑</c:v>
                </c:pt>
              </c:strCache>
            </c:strRef>
          </c:tx>
          <c:spPr>
            <a:ln w="19050" cap="rnd">
              <a:solidFill>
                <a:srgbClr val="8050AA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'[★2407assetperformance_Date(local).xlsx]ytd_flow'!$C$6225:$C$6488</c:f>
              <c:numCache>
                <c:formatCode>m/d/yyyy</c:formatCode>
                <c:ptCount val="264"/>
                <c:pt idx="0">
                  <c:v>45292</c:v>
                </c:pt>
                <c:pt idx="1">
                  <c:v>45293</c:v>
                </c:pt>
                <c:pt idx="2">
                  <c:v>45294</c:v>
                </c:pt>
                <c:pt idx="3">
                  <c:v>45295</c:v>
                </c:pt>
                <c:pt idx="4">
                  <c:v>45296</c:v>
                </c:pt>
                <c:pt idx="5">
                  <c:v>45297</c:v>
                </c:pt>
                <c:pt idx="6">
                  <c:v>45298</c:v>
                </c:pt>
                <c:pt idx="7">
                  <c:v>45299</c:v>
                </c:pt>
                <c:pt idx="8">
                  <c:v>45300</c:v>
                </c:pt>
                <c:pt idx="9">
                  <c:v>45301</c:v>
                </c:pt>
                <c:pt idx="10">
                  <c:v>45302</c:v>
                </c:pt>
                <c:pt idx="11">
                  <c:v>45303</c:v>
                </c:pt>
                <c:pt idx="12">
                  <c:v>45304</c:v>
                </c:pt>
                <c:pt idx="13">
                  <c:v>45305</c:v>
                </c:pt>
                <c:pt idx="14">
                  <c:v>45306</c:v>
                </c:pt>
                <c:pt idx="15">
                  <c:v>45307</c:v>
                </c:pt>
                <c:pt idx="16">
                  <c:v>45308</c:v>
                </c:pt>
                <c:pt idx="17">
                  <c:v>45309</c:v>
                </c:pt>
                <c:pt idx="18">
                  <c:v>45310</c:v>
                </c:pt>
                <c:pt idx="19">
                  <c:v>45311</c:v>
                </c:pt>
                <c:pt idx="20">
                  <c:v>45312</c:v>
                </c:pt>
                <c:pt idx="21">
                  <c:v>45313</c:v>
                </c:pt>
                <c:pt idx="22">
                  <c:v>45314</c:v>
                </c:pt>
                <c:pt idx="23">
                  <c:v>45315</c:v>
                </c:pt>
                <c:pt idx="24">
                  <c:v>45316</c:v>
                </c:pt>
                <c:pt idx="25">
                  <c:v>45317</c:v>
                </c:pt>
                <c:pt idx="26">
                  <c:v>45318</c:v>
                </c:pt>
                <c:pt idx="27">
                  <c:v>45319</c:v>
                </c:pt>
                <c:pt idx="28">
                  <c:v>45320</c:v>
                </c:pt>
                <c:pt idx="29">
                  <c:v>45321</c:v>
                </c:pt>
                <c:pt idx="30">
                  <c:v>45322</c:v>
                </c:pt>
                <c:pt idx="31">
                  <c:v>45323</c:v>
                </c:pt>
                <c:pt idx="32">
                  <c:v>45324</c:v>
                </c:pt>
                <c:pt idx="33">
                  <c:v>45325</c:v>
                </c:pt>
                <c:pt idx="34">
                  <c:v>45326</c:v>
                </c:pt>
                <c:pt idx="35">
                  <c:v>45327</c:v>
                </c:pt>
                <c:pt idx="36">
                  <c:v>45328</c:v>
                </c:pt>
                <c:pt idx="37">
                  <c:v>45329</c:v>
                </c:pt>
                <c:pt idx="38">
                  <c:v>45330</c:v>
                </c:pt>
                <c:pt idx="39">
                  <c:v>45331</c:v>
                </c:pt>
                <c:pt idx="40">
                  <c:v>45332</c:v>
                </c:pt>
                <c:pt idx="41">
                  <c:v>45333</c:v>
                </c:pt>
                <c:pt idx="42">
                  <c:v>45334</c:v>
                </c:pt>
                <c:pt idx="43">
                  <c:v>45335</c:v>
                </c:pt>
                <c:pt idx="44">
                  <c:v>45336</c:v>
                </c:pt>
                <c:pt idx="45">
                  <c:v>45337</c:v>
                </c:pt>
                <c:pt idx="46">
                  <c:v>45338</c:v>
                </c:pt>
                <c:pt idx="47">
                  <c:v>45339</c:v>
                </c:pt>
                <c:pt idx="48">
                  <c:v>45340</c:v>
                </c:pt>
                <c:pt idx="49">
                  <c:v>45341</c:v>
                </c:pt>
                <c:pt idx="50">
                  <c:v>45342</c:v>
                </c:pt>
                <c:pt idx="51">
                  <c:v>45343</c:v>
                </c:pt>
                <c:pt idx="52">
                  <c:v>45344</c:v>
                </c:pt>
                <c:pt idx="53">
                  <c:v>45345</c:v>
                </c:pt>
                <c:pt idx="54">
                  <c:v>45346</c:v>
                </c:pt>
                <c:pt idx="55">
                  <c:v>45347</c:v>
                </c:pt>
                <c:pt idx="56">
                  <c:v>45348</c:v>
                </c:pt>
                <c:pt idx="57">
                  <c:v>45349</c:v>
                </c:pt>
                <c:pt idx="58">
                  <c:v>45350</c:v>
                </c:pt>
                <c:pt idx="59">
                  <c:v>45351</c:v>
                </c:pt>
                <c:pt idx="60">
                  <c:v>45352</c:v>
                </c:pt>
                <c:pt idx="61">
                  <c:v>45353</c:v>
                </c:pt>
                <c:pt idx="62">
                  <c:v>45354</c:v>
                </c:pt>
                <c:pt idx="63">
                  <c:v>45355</c:v>
                </c:pt>
                <c:pt idx="64">
                  <c:v>45356</c:v>
                </c:pt>
                <c:pt idx="65">
                  <c:v>45357</c:v>
                </c:pt>
                <c:pt idx="66">
                  <c:v>45358</c:v>
                </c:pt>
                <c:pt idx="67">
                  <c:v>45359</c:v>
                </c:pt>
                <c:pt idx="68">
                  <c:v>45360</c:v>
                </c:pt>
                <c:pt idx="69">
                  <c:v>45361</c:v>
                </c:pt>
                <c:pt idx="70">
                  <c:v>45362</c:v>
                </c:pt>
                <c:pt idx="71">
                  <c:v>45363</c:v>
                </c:pt>
                <c:pt idx="72">
                  <c:v>45364</c:v>
                </c:pt>
                <c:pt idx="73">
                  <c:v>45365</c:v>
                </c:pt>
                <c:pt idx="74">
                  <c:v>45366</c:v>
                </c:pt>
                <c:pt idx="75">
                  <c:v>45367</c:v>
                </c:pt>
                <c:pt idx="76">
                  <c:v>45368</c:v>
                </c:pt>
                <c:pt idx="77">
                  <c:v>45369</c:v>
                </c:pt>
                <c:pt idx="78">
                  <c:v>45370</c:v>
                </c:pt>
                <c:pt idx="79">
                  <c:v>45371</c:v>
                </c:pt>
                <c:pt idx="80">
                  <c:v>45372</c:v>
                </c:pt>
                <c:pt idx="81">
                  <c:v>45373</c:v>
                </c:pt>
                <c:pt idx="82">
                  <c:v>45374</c:v>
                </c:pt>
                <c:pt idx="83">
                  <c:v>45375</c:v>
                </c:pt>
                <c:pt idx="84">
                  <c:v>45376</c:v>
                </c:pt>
                <c:pt idx="85">
                  <c:v>45377</c:v>
                </c:pt>
                <c:pt idx="86">
                  <c:v>45378</c:v>
                </c:pt>
                <c:pt idx="87">
                  <c:v>45379</c:v>
                </c:pt>
                <c:pt idx="88">
                  <c:v>45380</c:v>
                </c:pt>
                <c:pt idx="89">
                  <c:v>45381</c:v>
                </c:pt>
                <c:pt idx="90">
                  <c:v>45382</c:v>
                </c:pt>
                <c:pt idx="91">
                  <c:v>45383</c:v>
                </c:pt>
                <c:pt idx="92">
                  <c:v>45384</c:v>
                </c:pt>
                <c:pt idx="93">
                  <c:v>45385</c:v>
                </c:pt>
                <c:pt idx="94">
                  <c:v>45386</c:v>
                </c:pt>
                <c:pt idx="95">
                  <c:v>45387</c:v>
                </c:pt>
                <c:pt idx="96">
                  <c:v>45388</c:v>
                </c:pt>
                <c:pt idx="97">
                  <c:v>45389</c:v>
                </c:pt>
                <c:pt idx="98">
                  <c:v>45390</c:v>
                </c:pt>
                <c:pt idx="99">
                  <c:v>45391</c:v>
                </c:pt>
                <c:pt idx="100">
                  <c:v>45392</c:v>
                </c:pt>
                <c:pt idx="101">
                  <c:v>45393</c:v>
                </c:pt>
                <c:pt idx="102">
                  <c:v>45394</c:v>
                </c:pt>
                <c:pt idx="103">
                  <c:v>45395</c:v>
                </c:pt>
                <c:pt idx="104">
                  <c:v>45396</c:v>
                </c:pt>
                <c:pt idx="105">
                  <c:v>45397</c:v>
                </c:pt>
                <c:pt idx="106">
                  <c:v>45398</c:v>
                </c:pt>
                <c:pt idx="107">
                  <c:v>45399</c:v>
                </c:pt>
                <c:pt idx="108">
                  <c:v>45400</c:v>
                </c:pt>
                <c:pt idx="109">
                  <c:v>45401</c:v>
                </c:pt>
                <c:pt idx="110">
                  <c:v>45402</c:v>
                </c:pt>
                <c:pt idx="111">
                  <c:v>45403</c:v>
                </c:pt>
                <c:pt idx="112">
                  <c:v>45404</c:v>
                </c:pt>
                <c:pt idx="113">
                  <c:v>45405</c:v>
                </c:pt>
                <c:pt idx="114">
                  <c:v>45406</c:v>
                </c:pt>
                <c:pt idx="115">
                  <c:v>45407</c:v>
                </c:pt>
                <c:pt idx="116">
                  <c:v>45408</c:v>
                </c:pt>
                <c:pt idx="117">
                  <c:v>45409</c:v>
                </c:pt>
                <c:pt idx="118">
                  <c:v>45410</c:v>
                </c:pt>
                <c:pt idx="119">
                  <c:v>45411</c:v>
                </c:pt>
                <c:pt idx="120">
                  <c:v>45412</c:v>
                </c:pt>
                <c:pt idx="121">
                  <c:v>45413</c:v>
                </c:pt>
                <c:pt idx="122">
                  <c:v>45414</c:v>
                </c:pt>
                <c:pt idx="123">
                  <c:v>45415</c:v>
                </c:pt>
                <c:pt idx="124">
                  <c:v>45416</c:v>
                </c:pt>
                <c:pt idx="125">
                  <c:v>45417</c:v>
                </c:pt>
                <c:pt idx="126">
                  <c:v>45418</c:v>
                </c:pt>
                <c:pt idx="127">
                  <c:v>45419</c:v>
                </c:pt>
                <c:pt idx="128">
                  <c:v>45420</c:v>
                </c:pt>
                <c:pt idx="129">
                  <c:v>45421</c:v>
                </c:pt>
                <c:pt idx="130">
                  <c:v>45422</c:v>
                </c:pt>
                <c:pt idx="131">
                  <c:v>45423</c:v>
                </c:pt>
                <c:pt idx="132">
                  <c:v>45424</c:v>
                </c:pt>
                <c:pt idx="133">
                  <c:v>45425</c:v>
                </c:pt>
                <c:pt idx="134">
                  <c:v>45426</c:v>
                </c:pt>
                <c:pt idx="135">
                  <c:v>45427</c:v>
                </c:pt>
                <c:pt idx="136">
                  <c:v>45428</c:v>
                </c:pt>
                <c:pt idx="137">
                  <c:v>45429</c:v>
                </c:pt>
                <c:pt idx="138">
                  <c:v>45430</c:v>
                </c:pt>
                <c:pt idx="139">
                  <c:v>45431</c:v>
                </c:pt>
                <c:pt idx="140">
                  <c:v>45432</c:v>
                </c:pt>
                <c:pt idx="141">
                  <c:v>45433</c:v>
                </c:pt>
                <c:pt idx="142">
                  <c:v>45434</c:v>
                </c:pt>
                <c:pt idx="143">
                  <c:v>45435</c:v>
                </c:pt>
                <c:pt idx="144">
                  <c:v>45436</c:v>
                </c:pt>
                <c:pt idx="145">
                  <c:v>45437</c:v>
                </c:pt>
                <c:pt idx="146">
                  <c:v>45438</c:v>
                </c:pt>
                <c:pt idx="147">
                  <c:v>45439</c:v>
                </c:pt>
                <c:pt idx="148">
                  <c:v>45440</c:v>
                </c:pt>
                <c:pt idx="149">
                  <c:v>45441</c:v>
                </c:pt>
                <c:pt idx="150">
                  <c:v>45442</c:v>
                </c:pt>
                <c:pt idx="151">
                  <c:v>45443</c:v>
                </c:pt>
                <c:pt idx="152">
                  <c:v>45444</c:v>
                </c:pt>
                <c:pt idx="153">
                  <c:v>45445</c:v>
                </c:pt>
                <c:pt idx="154">
                  <c:v>45446</c:v>
                </c:pt>
                <c:pt idx="155">
                  <c:v>45447</c:v>
                </c:pt>
                <c:pt idx="156">
                  <c:v>45448</c:v>
                </c:pt>
                <c:pt idx="157">
                  <c:v>45449</c:v>
                </c:pt>
                <c:pt idx="158">
                  <c:v>45450</c:v>
                </c:pt>
                <c:pt idx="159">
                  <c:v>45451</c:v>
                </c:pt>
                <c:pt idx="160">
                  <c:v>45452</c:v>
                </c:pt>
                <c:pt idx="161">
                  <c:v>45453</c:v>
                </c:pt>
                <c:pt idx="162">
                  <c:v>45454</c:v>
                </c:pt>
                <c:pt idx="163">
                  <c:v>45455</c:v>
                </c:pt>
                <c:pt idx="164">
                  <c:v>45456</c:v>
                </c:pt>
                <c:pt idx="165">
                  <c:v>45457</c:v>
                </c:pt>
                <c:pt idx="166">
                  <c:v>45458</c:v>
                </c:pt>
                <c:pt idx="167">
                  <c:v>45459</c:v>
                </c:pt>
                <c:pt idx="168">
                  <c:v>45460</c:v>
                </c:pt>
                <c:pt idx="169">
                  <c:v>45461</c:v>
                </c:pt>
                <c:pt idx="170">
                  <c:v>45462</c:v>
                </c:pt>
                <c:pt idx="171">
                  <c:v>45463</c:v>
                </c:pt>
                <c:pt idx="172">
                  <c:v>45464</c:v>
                </c:pt>
                <c:pt idx="173">
                  <c:v>45465</c:v>
                </c:pt>
                <c:pt idx="174">
                  <c:v>45466</c:v>
                </c:pt>
                <c:pt idx="175">
                  <c:v>45467</c:v>
                </c:pt>
                <c:pt idx="176">
                  <c:v>45468</c:v>
                </c:pt>
                <c:pt idx="177">
                  <c:v>45469</c:v>
                </c:pt>
                <c:pt idx="178">
                  <c:v>45470</c:v>
                </c:pt>
                <c:pt idx="179">
                  <c:v>45471</c:v>
                </c:pt>
                <c:pt idx="180">
                  <c:v>45472</c:v>
                </c:pt>
                <c:pt idx="181">
                  <c:v>45473</c:v>
                </c:pt>
                <c:pt idx="182">
                  <c:v>45474</c:v>
                </c:pt>
                <c:pt idx="183">
                  <c:v>45475</c:v>
                </c:pt>
                <c:pt idx="184">
                  <c:v>45476</c:v>
                </c:pt>
                <c:pt idx="185">
                  <c:v>45477</c:v>
                </c:pt>
                <c:pt idx="186">
                  <c:v>45478</c:v>
                </c:pt>
                <c:pt idx="187">
                  <c:v>45479</c:v>
                </c:pt>
                <c:pt idx="188">
                  <c:v>45480</c:v>
                </c:pt>
                <c:pt idx="189">
                  <c:v>45481</c:v>
                </c:pt>
                <c:pt idx="190">
                  <c:v>45482</c:v>
                </c:pt>
                <c:pt idx="191">
                  <c:v>45483</c:v>
                </c:pt>
                <c:pt idx="192">
                  <c:v>45484</c:v>
                </c:pt>
                <c:pt idx="193">
                  <c:v>45485</c:v>
                </c:pt>
                <c:pt idx="194">
                  <c:v>45486</c:v>
                </c:pt>
                <c:pt idx="195">
                  <c:v>45487</c:v>
                </c:pt>
                <c:pt idx="196">
                  <c:v>45488</c:v>
                </c:pt>
                <c:pt idx="197">
                  <c:v>45489</c:v>
                </c:pt>
                <c:pt idx="198">
                  <c:v>45490</c:v>
                </c:pt>
                <c:pt idx="199">
                  <c:v>45491</c:v>
                </c:pt>
                <c:pt idx="200">
                  <c:v>45492</c:v>
                </c:pt>
                <c:pt idx="201">
                  <c:v>45493</c:v>
                </c:pt>
                <c:pt idx="202">
                  <c:v>45494</c:v>
                </c:pt>
                <c:pt idx="203">
                  <c:v>45495</c:v>
                </c:pt>
                <c:pt idx="204">
                  <c:v>45496</c:v>
                </c:pt>
                <c:pt idx="205">
                  <c:v>45497</c:v>
                </c:pt>
                <c:pt idx="206">
                  <c:v>45498</c:v>
                </c:pt>
                <c:pt idx="207">
                  <c:v>45499</c:v>
                </c:pt>
                <c:pt idx="208">
                  <c:v>45500</c:v>
                </c:pt>
                <c:pt idx="209">
                  <c:v>45501</c:v>
                </c:pt>
                <c:pt idx="210">
                  <c:v>45502</c:v>
                </c:pt>
                <c:pt idx="211">
                  <c:v>45503</c:v>
                </c:pt>
                <c:pt idx="212">
                  <c:v>45504</c:v>
                </c:pt>
                <c:pt idx="213">
                  <c:v>45505</c:v>
                </c:pt>
                <c:pt idx="214">
                  <c:v>45506</c:v>
                </c:pt>
                <c:pt idx="215">
                  <c:v>45507</c:v>
                </c:pt>
                <c:pt idx="216">
                  <c:v>45508</c:v>
                </c:pt>
                <c:pt idx="217">
                  <c:v>45509</c:v>
                </c:pt>
                <c:pt idx="218">
                  <c:v>45510</c:v>
                </c:pt>
                <c:pt idx="219">
                  <c:v>45511</c:v>
                </c:pt>
                <c:pt idx="220">
                  <c:v>45512</c:v>
                </c:pt>
                <c:pt idx="221">
                  <c:v>45513</c:v>
                </c:pt>
                <c:pt idx="222">
                  <c:v>45514</c:v>
                </c:pt>
                <c:pt idx="223">
                  <c:v>45515</c:v>
                </c:pt>
                <c:pt idx="224">
                  <c:v>45516</c:v>
                </c:pt>
                <c:pt idx="225">
                  <c:v>45517</c:v>
                </c:pt>
                <c:pt idx="226">
                  <c:v>45518</c:v>
                </c:pt>
                <c:pt idx="227">
                  <c:v>45519</c:v>
                </c:pt>
                <c:pt idx="228">
                  <c:v>45520</c:v>
                </c:pt>
                <c:pt idx="229">
                  <c:v>45521</c:v>
                </c:pt>
                <c:pt idx="230">
                  <c:v>45522</c:v>
                </c:pt>
                <c:pt idx="231">
                  <c:v>45523</c:v>
                </c:pt>
                <c:pt idx="232">
                  <c:v>45524</c:v>
                </c:pt>
                <c:pt idx="233">
                  <c:v>45525</c:v>
                </c:pt>
                <c:pt idx="234">
                  <c:v>45526</c:v>
                </c:pt>
                <c:pt idx="235">
                  <c:v>45527</c:v>
                </c:pt>
                <c:pt idx="236">
                  <c:v>45528</c:v>
                </c:pt>
                <c:pt idx="237">
                  <c:v>45529</c:v>
                </c:pt>
                <c:pt idx="238">
                  <c:v>45530</c:v>
                </c:pt>
                <c:pt idx="239">
                  <c:v>45531</c:v>
                </c:pt>
                <c:pt idx="240">
                  <c:v>45532</c:v>
                </c:pt>
                <c:pt idx="241">
                  <c:v>45533</c:v>
                </c:pt>
                <c:pt idx="242">
                  <c:v>45534</c:v>
                </c:pt>
                <c:pt idx="243">
                  <c:v>45535</c:v>
                </c:pt>
                <c:pt idx="244">
                  <c:v>45536</c:v>
                </c:pt>
                <c:pt idx="245">
                  <c:v>45537</c:v>
                </c:pt>
                <c:pt idx="246">
                  <c:v>45538</c:v>
                </c:pt>
                <c:pt idx="247">
                  <c:v>45539</c:v>
                </c:pt>
                <c:pt idx="248">
                  <c:v>45540</c:v>
                </c:pt>
                <c:pt idx="249">
                  <c:v>45541</c:v>
                </c:pt>
                <c:pt idx="250">
                  <c:v>45542</c:v>
                </c:pt>
                <c:pt idx="251">
                  <c:v>45543</c:v>
                </c:pt>
                <c:pt idx="252">
                  <c:v>45544</c:v>
                </c:pt>
                <c:pt idx="253">
                  <c:v>45545</c:v>
                </c:pt>
                <c:pt idx="254">
                  <c:v>45546</c:v>
                </c:pt>
                <c:pt idx="255">
                  <c:v>45547</c:v>
                </c:pt>
                <c:pt idx="256">
                  <c:v>45548</c:v>
                </c:pt>
                <c:pt idx="257">
                  <c:v>45549</c:v>
                </c:pt>
                <c:pt idx="258">
                  <c:v>45550</c:v>
                </c:pt>
                <c:pt idx="259">
                  <c:v>45551</c:v>
                </c:pt>
                <c:pt idx="260">
                  <c:v>45552</c:v>
                </c:pt>
                <c:pt idx="261">
                  <c:v>45553</c:v>
                </c:pt>
                <c:pt idx="262">
                  <c:v>45554</c:v>
                </c:pt>
                <c:pt idx="263">
                  <c:v>45555</c:v>
                </c:pt>
              </c:numCache>
            </c:numRef>
          </c:cat>
          <c:val>
            <c:numRef>
              <c:f>'[★2407assetperformance_Date(local).xlsx]ytd_flow'!$DM$6225:$DM$6488</c:f>
              <c:numCache>
                <c:formatCode>0.0</c:formatCode>
                <c:ptCount val="264"/>
                <c:pt idx="0" formatCode="General">
                  <c:v>0</c:v>
                </c:pt>
                <c:pt idx="1">
                  <c:v>-1.1433375367801659</c:v>
                </c:pt>
                <c:pt idx="2">
                  <c:v>-0.99201345102984817</c:v>
                </c:pt>
                <c:pt idx="3">
                  <c:v>-1.1265237494745719</c:v>
                </c:pt>
                <c:pt idx="4">
                  <c:v>-1.101303068516188</c:v>
                </c:pt>
                <c:pt idx="5">
                  <c:v>-1.101303068516188</c:v>
                </c:pt>
                <c:pt idx="6">
                  <c:v>-1.101303068516188</c:v>
                </c:pt>
                <c:pt idx="7">
                  <c:v>-0.86591004623791434</c:v>
                </c:pt>
                <c:pt idx="8">
                  <c:v>-1.3703236654056212</c:v>
                </c:pt>
                <c:pt idx="9">
                  <c:v>-1.1937788986969338</c:v>
                </c:pt>
                <c:pt idx="10">
                  <c:v>-1.3198823034888676</c:v>
                </c:pt>
                <c:pt idx="11">
                  <c:v>-1.3787305590584253</c:v>
                </c:pt>
                <c:pt idx="12">
                  <c:v>-1.3787305590584253</c:v>
                </c:pt>
                <c:pt idx="13">
                  <c:v>-1.3787305590584253</c:v>
                </c:pt>
                <c:pt idx="14">
                  <c:v>-1.7654476670870025</c:v>
                </c:pt>
                <c:pt idx="15">
                  <c:v>-2.4295922656578313</c:v>
                </c:pt>
                <c:pt idx="16">
                  <c:v>-2.7406473308112567</c:v>
                </c:pt>
                <c:pt idx="17">
                  <c:v>-3.1525851197982462</c:v>
                </c:pt>
                <c:pt idx="18">
                  <c:v>-3.18621269440942</c:v>
                </c:pt>
                <c:pt idx="19">
                  <c:v>-3.18621269440942</c:v>
                </c:pt>
                <c:pt idx="20">
                  <c:v>-3.18621269440942</c:v>
                </c:pt>
                <c:pt idx="21">
                  <c:v>-3.2618747372845576</c:v>
                </c:pt>
                <c:pt idx="22">
                  <c:v>-3.3963850357292955</c:v>
                </c:pt>
                <c:pt idx="23">
                  <c:v>-2.5641025641025692</c:v>
                </c:pt>
                <c:pt idx="24">
                  <c:v>-3.0432955023118922</c:v>
                </c:pt>
                <c:pt idx="25">
                  <c:v>-2.7238335435056769</c:v>
                </c:pt>
                <c:pt idx="26">
                  <c:v>-2.7238335435056769</c:v>
                </c:pt>
                <c:pt idx="27">
                  <c:v>-2.7238335435056769</c:v>
                </c:pt>
                <c:pt idx="28">
                  <c:v>-2.3959646910466574</c:v>
                </c:pt>
                <c:pt idx="29">
                  <c:v>-2.4464060529634253</c:v>
                </c:pt>
                <c:pt idx="30">
                  <c:v>-2.3959646910466574</c:v>
                </c:pt>
                <c:pt idx="31">
                  <c:v>-1.9924337957124862</c:v>
                </c:pt>
                <c:pt idx="32">
                  <c:v>-3.0096679277007183</c:v>
                </c:pt>
                <c:pt idx="33">
                  <c:v>-3.0096679277007183</c:v>
                </c:pt>
                <c:pt idx="34">
                  <c:v>-3.0096679277007183</c:v>
                </c:pt>
                <c:pt idx="35">
                  <c:v>-3.4468263976460634</c:v>
                </c:pt>
                <c:pt idx="36">
                  <c:v>-3.3459436738125419</c:v>
                </c:pt>
                <c:pt idx="37">
                  <c:v>-3.8587641866330387</c:v>
                </c:pt>
                <c:pt idx="38">
                  <c:v>-3.7831021437578727</c:v>
                </c:pt>
                <c:pt idx="39">
                  <c:v>-3.8839848675914226</c:v>
                </c:pt>
                <c:pt idx="40">
                  <c:v>-3.8839848675914226</c:v>
                </c:pt>
                <c:pt idx="41">
                  <c:v>-3.8839848675914226</c:v>
                </c:pt>
                <c:pt idx="42">
                  <c:v>-4.0016813787305665</c:v>
                </c:pt>
                <c:pt idx="43">
                  <c:v>-5.2290878520386741</c:v>
                </c:pt>
                <c:pt idx="44">
                  <c:v>-5.1113913408995302</c:v>
                </c:pt>
                <c:pt idx="45">
                  <c:v>-4.4640605296342954</c:v>
                </c:pt>
                <c:pt idx="46">
                  <c:v>-4.5313156788566573</c:v>
                </c:pt>
                <c:pt idx="47">
                  <c:v>-4.5313156788566573</c:v>
                </c:pt>
                <c:pt idx="48">
                  <c:v>-4.5313156788566573</c:v>
                </c:pt>
                <c:pt idx="49">
                  <c:v>-4.7330811265237571</c:v>
                </c:pt>
                <c:pt idx="50">
                  <c:v>-4.6742328709541852</c:v>
                </c:pt>
                <c:pt idx="51">
                  <c:v>-4.4220260613703175</c:v>
                </c:pt>
                <c:pt idx="52">
                  <c:v>-4.4892812105926794</c:v>
                </c:pt>
                <c:pt idx="53">
                  <c:v>-4.5649432534678454</c:v>
                </c:pt>
                <c:pt idx="54">
                  <c:v>-4.5649432534678454</c:v>
                </c:pt>
                <c:pt idx="55">
                  <c:v>-4.5649432534678454</c:v>
                </c:pt>
                <c:pt idx="56">
                  <c:v>-4.4724674232870854</c:v>
                </c:pt>
                <c:pt idx="57">
                  <c:v>-4.3127364438839777</c:v>
                </c:pt>
                <c:pt idx="58">
                  <c:v>-4.3379571248423758</c:v>
                </c:pt>
                <c:pt idx="59">
                  <c:v>-4.9516603614964225</c:v>
                </c:pt>
                <c:pt idx="60">
                  <c:v>-4.833963850357307</c:v>
                </c:pt>
                <c:pt idx="61">
                  <c:v>-4.833963850357307</c:v>
                </c:pt>
                <c:pt idx="62">
                  <c:v>-4.833963850357307</c:v>
                </c:pt>
                <c:pt idx="63">
                  <c:v>-5.0021017234132046</c:v>
                </c:pt>
                <c:pt idx="64">
                  <c:v>-4.833963850357307</c:v>
                </c:pt>
                <c:pt idx="65">
                  <c:v>-4.6910466582597792</c:v>
                </c:pt>
                <c:pt idx="66">
                  <c:v>-4.211853720050442</c:v>
                </c:pt>
                <c:pt idx="67">
                  <c:v>-4.136191677175276</c:v>
                </c:pt>
                <c:pt idx="68">
                  <c:v>-4.136191677175276</c:v>
                </c:pt>
                <c:pt idx="69">
                  <c:v>-4.136191677175276</c:v>
                </c:pt>
                <c:pt idx="70">
                  <c:v>-4.1866330390920581</c:v>
                </c:pt>
                <c:pt idx="71">
                  <c:v>-4.1782261454392682</c:v>
                </c:pt>
                <c:pt idx="72">
                  <c:v>-4.3463640184951799</c:v>
                </c:pt>
                <c:pt idx="73">
                  <c:v>-4.8759983186212708</c:v>
                </c:pt>
                <c:pt idx="74">
                  <c:v>-4.8759983186212708</c:v>
                </c:pt>
                <c:pt idx="75">
                  <c:v>-4.8759983186212708</c:v>
                </c:pt>
                <c:pt idx="76">
                  <c:v>-4.8759983186212708</c:v>
                </c:pt>
                <c:pt idx="77">
                  <c:v>-5.3047498949138117</c:v>
                </c:pt>
                <c:pt idx="78">
                  <c:v>-5.3383774695250281</c:v>
                </c:pt>
                <c:pt idx="79">
                  <c:v>-5.2038671710802902</c:v>
                </c:pt>
                <c:pt idx="80">
                  <c:v>-6.3387978142076378</c:v>
                </c:pt>
                <c:pt idx="81">
                  <c:v>-6.3219840269020438</c:v>
                </c:pt>
                <c:pt idx="82">
                  <c:v>-6.3219840269020438</c:v>
                </c:pt>
                <c:pt idx="83">
                  <c:v>-6.3219840269020438</c:v>
                </c:pt>
                <c:pt idx="84">
                  <c:v>-6.5321563682219477</c:v>
                </c:pt>
                <c:pt idx="85">
                  <c:v>-7.0029424127784665</c:v>
                </c:pt>
                <c:pt idx="86">
                  <c:v>-6.9777217318200826</c:v>
                </c:pt>
                <c:pt idx="87">
                  <c:v>-6.7591424968474172</c:v>
                </c:pt>
                <c:pt idx="88">
                  <c:v>-6.7339218158890333</c:v>
                </c:pt>
                <c:pt idx="89">
                  <c:v>-6.7339218158890333</c:v>
                </c:pt>
                <c:pt idx="90">
                  <c:v>-6.7339218158890333</c:v>
                </c:pt>
                <c:pt idx="91">
                  <c:v>-7.0365699873896688</c:v>
                </c:pt>
                <c:pt idx="92">
                  <c:v>-7.4064733081126661</c:v>
                </c:pt>
                <c:pt idx="93">
                  <c:v>-6.8936527952921551</c:v>
                </c:pt>
                <c:pt idx="94">
                  <c:v>-6.7339218158890333</c:v>
                </c:pt>
                <c:pt idx="95">
                  <c:v>-6.7759562841530112</c:v>
                </c:pt>
                <c:pt idx="96">
                  <c:v>-6.7759562841530112</c:v>
                </c:pt>
                <c:pt idx="97">
                  <c:v>-6.7759562841530112</c:v>
                </c:pt>
                <c:pt idx="98">
                  <c:v>-7.1458596048759944</c:v>
                </c:pt>
                <c:pt idx="99">
                  <c:v>-6.9525010508616987</c:v>
                </c:pt>
                <c:pt idx="100">
                  <c:v>-7.9024800336275831</c:v>
                </c:pt>
                <c:pt idx="101">
                  <c:v>-7.6166456494325416</c:v>
                </c:pt>
                <c:pt idx="102">
                  <c:v>-7.9865489701555248</c:v>
                </c:pt>
                <c:pt idx="103">
                  <c:v>-7.9865489701555248</c:v>
                </c:pt>
                <c:pt idx="104">
                  <c:v>-7.9865489701555248</c:v>
                </c:pt>
                <c:pt idx="105">
                  <c:v>-7.7763766288356493</c:v>
                </c:pt>
                <c:pt idx="106">
                  <c:v>-7.9192938209331771</c:v>
                </c:pt>
                <c:pt idx="107">
                  <c:v>-7.6923076923076934</c:v>
                </c:pt>
                <c:pt idx="108">
                  <c:v>-7.8520386717107868</c:v>
                </c:pt>
                <c:pt idx="109">
                  <c:v>-7.6418663303909256</c:v>
                </c:pt>
                <c:pt idx="110">
                  <c:v>-7.6418663303909256</c:v>
                </c:pt>
                <c:pt idx="111">
                  <c:v>-7.6418663303909256</c:v>
                </c:pt>
                <c:pt idx="112">
                  <c:v>-7.818411097099613</c:v>
                </c:pt>
                <c:pt idx="113">
                  <c:v>-7.818411097099613</c:v>
                </c:pt>
                <c:pt idx="114">
                  <c:v>-8.1294661622530526</c:v>
                </c:pt>
                <c:pt idx="115">
                  <c:v>-7.835224884405207</c:v>
                </c:pt>
                <c:pt idx="116">
                  <c:v>-8.0453972257250825</c:v>
                </c:pt>
                <c:pt idx="117">
                  <c:v>-8.0453972257250825</c:v>
                </c:pt>
                <c:pt idx="118">
                  <c:v>-8.0453972257250825</c:v>
                </c:pt>
                <c:pt idx="119">
                  <c:v>-7.6586801176965054</c:v>
                </c:pt>
                <c:pt idx="120">
                  <c:v>-8.5666246321984119</c:v>
                </c:pt>
                <c:pt idx="121">
                  <c:v>-8.1799075241698205</c:v>
                </c:pt>
                <c:pt idx="122">
                  <c:v>-7.6839007986548893</c:v>
                </c:pt>
                <c:pt idx="123">
                  <c:v>-7.1542664985287985</c:v>
                </c:pt>
                <c:pt idx="124">
                  <c:v>-7.1542664985287985</c:v>
                </c:pt>
                <c:pt idx="125">
                  <c:v>-7.1542664985287985</c:v>
                </c:pt>
                <c:pt idx="126">
                  <c:v>-7.2383354350567544</c:v>
                </c:pt>
                <c:pt idx="127">
                  <c:v>-7.4569146700294198</c:v>
                </c:pt>
                <c:pt idx="128">
                  <c:v>-7.4064733081126661</c:v>
                </c:pt>
                <c:pt idx="129">
                  <c:v>-7.2047078604455663</c:v>
                </c:pt>
                <c:pt idx="130">
                  <c:v>-7.2551492223623484</c:v>
                </c:pt>
                <c:pt idx="131">
                  <c:v>-7.2551492223623484</c:v>
                </c:pt>
                <c:pt idx="132">
                  <c:v>-7.2551492223623484</c:v>
                </c:pt>
                <c:pt idx="133">
                  <c:v>-7.4401008827238257</c:v>
                </c:pt>
                <c:pt idx="134">
                  <c:v>-7.2635561160151383</c:v>
                </c:pt>
                <c:pt idx="135">
                  <c:v>-6.8179907524169749</c:v>
                </c:pt>
                <c:pt idx="136">
                  <c:v>-7.2215216477511603</c:v>
                </c:pt>
                <c:pt idx="137">
                  <c:v>-7.5325767129045715</c:v>
                </c:pt>
                <c:pt idx="138">
                  <c:v>-7.5325767129045715</c:v>
                </c:pt>
                <c:pt idx="139">
                  <c:v>-7.5325767129045715</c:v>
                </c:pt>
                <c:pt idx="140">
                  <c:v>-7.6754939050020994</c:v>
                </c:pt>
                <c:pt idx="141">
                  <c:v>-7.7175283732660915</c:v>
                </c:pt>
                <c:pt idx="142">
                  <c:v>-8.1967213114754145</c:v>
                </c:pt>
                <c:pt idx="143">
                  <c:v>-8.0538041193779009</c:v>
                </c:pt>
                <c:pt idx="144">
                  <c:v>-8.0958385876418646</c:v>
                </c:pt>
                <c:pt idx="145">
                  <c:v>-8.0958385876418646</c:v>
                </c:pt>
                <c:pt idx="146">
                  <c:v>-8.0958385876418646</c:v>
                </c:pt>
                <c:pt idx="147">
                  <c:v>-7.9949558638083147</c:v>
                </c:pt>
                <c:pt idx="148">
                  <c:v>-7.8688524590163809</c:v>
                </c:pt>
                <c:pt idx="149">
                  <c:v>-7.9445145018915468</c:v>
                </c:pt>
                <c:pt idx="150">
                  <c:v>-6.9356872635561189</c:v>
                </c:pt>
                <c:pt idx="151">
                  <c:v>-6.8263976460697648</c:v>
                </c:pt>
                <c:pt idx="152">
                  <c:v>-6.8263976460697648</c:v>
                </c:pt>
                <c:pt idx="153">
                  <c:v>-6.8263976460697648</c:v>
                </c:pt>
                <c:pt idx="154">
                  <c:v>-6.1454392601933563</c:v>
                </c:pt>
                <c:pt idx="155">
                  <c:v>-5.5569567044976935</c:v>
                </c:pt>
                <c:pt idx="156">
                  <c:v>-5.9100462379150827</c:v>
                </c:pt>
                <c:pt idx="157">
                  <c:v>-5.4644808743169335</c:v>
                </c:pt>
                <c:pt idx="158">
                  <c:v>-6.2295081967213122</c:v>
                </c:pt>
                <c:pt idx="159">
                  <c:v>-6.2295081967213122</c:v>
                </c:pt>
                <c:pt idx="160">
                  <c:v>-6.2295081967213122</c:v>
                </c:pt>
                <c:pt idx="161">
                  <c:v>-6.2295081967213122</c:v>
                </c:pt>
                <c:pt idx="162">
                  <c:v>-6.3387978142076378</c:v>
                </c:pt>
                <c:pt idx="163">
                  <c:v>-6.0025220680958284</c:v>
                </c:pt>
                <c:pt idx="164">
                  <c:v>-5.9436738125262707</c:v>
                </c:pt>
                <c:pt idx="165">
                  <c:v>-5.6073980664144614</c:v>
                </c:pt>
                <c:pt idx="166">
                  <c:v>-5.6073980664144614</c:v>
                </c:pt>
                <c:pt idx="167">
                  <c:v>-5.6073980664144614</c:v>
                </c:pt>
                <c:pt idx="168">
                  <c:v>-5.4897015552753174</c:v>
                </c:pt>
                <c:pt idx="169">
                  <c:v>-4.9180327868852345</c:v>
                </c:pt>
                <c:pt idx="170">
                  <c:v>-4.9264396805380386</c:v>
                </c:pt>
                <c:pt idx="171">
                  <c:v>-5.6830601092896273</c:v>
                </c:pt>
                <c:pt idx="172">
                  <c:v>-5.9520807061790606</c:v>
                </c:pt>
                <c:pt idx="173">
                  <c:v>-5.9520807061790606</c:v>
                </c:pt>
                <c:pt idx="174">
                  <c:v>-5.9520807061790606</c:v>
                </c:pt>
                <c:pt idx="175">
                  <c:v>-5.859604875998329</c:v>
                </c:pt>
                <c:pt idx="176">
                  <c:v>-6.0445565363598206</c:v>
                </c:pt>
                <c:pt idx="177">
                  <c:v>-6.3135771332492538</c:v>
                </c:pt>
                <c:pt idx="178">
                  <c:v>-6.4564943253467817</c:v>
                </c:pt>
                <c:pt idx="179">
                  <c:v>-6.4564943253467817</c:v>
                </c:pt>
                <c:pt idx="180">
                  <c:v>-6.4564943253467817</c:v>
                </c:pt>
                <c:pt idx="181">
                  <c:v>-6.4564943253467817</c:v>
                </c:pt>
                <c:pt idx="182">
                  <c:v>-6.8684321143337712</c:v>
                </c:pt>
                <c:pt idx="183">
                  <c:v>-6.9945355191256766</c:v>
                </c:pt>
                <c:pt idx="184">
                  <c:v>-6.7423287095418374</c:v>
                </c:pt>
                <c:pt idx="185">
                  <c:v>-6.5994115174443095</c:v>
                </c:pt>
                <c:pt idx="186">
                  <c:v>-6.1370323665405664</c:v>
                </c:pt>
                <c:pt idx="187">
                  <c:v>-6.1370323665405664</c:v>
                </c:pt>
                <c:pt idx="188">
                  <c:v>-6.1370323665405664</c:v>
                </c:pt>
                <c:pt idx="189">
                  <c:v>-6.3472047078604277</c:v>
                </c:pt>
                <c:pt idx="190">
                  <c:v>-6.3640184951660501</c:v>
                </c:pt>
                <c:pt idx="191">
                  <c:v>-6.5489701555275417</c:v>
                </c:pt>
                <c:pt idx="192">
                  <c:v>-6.2211013030685223</c:v>
                </c:pt>
                <c:pt idx="193">
                  <c:v>-6.0109289617486326</c:v>
                </c:pt>
                <c:pt idx="194">
                  <c:v>-6.0109289617486326</c:v>
                </c:pt>
                <c:pt idx="195">
                  <c:v>-6.0109289617486326</c:v>
                </c:pt>
                <c:pt idx="196">
                  <c:v>-6.1538461538461462</c:v>
                </c:pt>
                <c:pt idx="197">
                  <c:v>-5.9268600252206767</c:v>
                </c:pt>
                <c:pt idx="198">
                  <c:v>-4.833963850357307</c:v>
                </c:pt>
                <c:pt idx="199">
                  <c:v>-5.2963430012610218</c:v>
                </c:pt>
                <c:pt idx="200">
                  <c:v>-5.4224464060529556</c:v>
                </c:pt>
                <c:pt idx="201">
                  <c:v>-5.4224464060529556</c:v>
                </c:pt>
                <c:pt idx="202">
                  <c:v>-5.4224464060529556</c:v>
                </c:pt>
                <c:pt idx="203">
                  <c:v>-5.4981084489281074</c:v>
                </c:pt>
                <c:pt idx="204">
                  <c:v>-5.674653215636809</c:v>
                </c:pt>
                <c:pt idx="205">
                  <c:v>-5.0189155107187986</c:v>
                </c:pt>
                <c:pt idx="206">
                  <c:v>-4.649012189995787</c:v>
                </c:pt>
                <c:pt idx="207">
                  <c:v>-4.8591845313156909</c:v>
                </c:pt>
                <c:pt idx="208">
                  <c:v>-4.8591845313156909</c:v>
                </c:pt>
                <c:pt idx="209">
                  <c:v>-4.8591845313156909</c:v>
                </c:pt>
                <c:pt idx="210">
                  <c:v>-5.1282051282051242</c:v>
                </c:pt>
                <c:pt idx="211">
                  <c:v>-4.758301807482141</c:v>
                </c:pt>
                <c:pt idx="212">
                  <c:v>-4.24548129466163</c:v>
                </c:pt>
                <c:pt idx="213">
                  <c:v>-3.699033207229931</c:v>
                </c:pt>
                <c:pt idx="214">
                  <c:v>-2.12694409415721</c:v>
                </c:pt>
                <c:pt idx="215">
                  <c:v>-2.12694409415721</c:v>
                </c:pt>
                <c:pt idx="216">
                  <c:v>-2.12694409415721</c:v>
                </c:pt>
                <c:pt idx="217">
                  <c:v>-1.3451029844472373</c:v>
                </c:pt>
                <c:pt idx="218">
                  <c:v>-1.2694409415720713</c:v>
                </c:pt>
                <c:pt idx="219">
                  <c:v>-2.4379991593106212</c:v>
                </c:pt>
                <c:pt idx="220">
                  <c:v>-2.9928541403951243</c:v>
                </c:pt>
                <c:pt idx="221">
                  <c:v>-2.8247162673392268</c:v>
                </c:pt>
                <c:pt idx="222">
                  <c:v>-2.8247162673392268</c:v>
                </c:pt>
                <c:pt idx="223">
                  <c:v>-2.8247162673392268</c:v>
                </c:pt>
                <c:pt idx="224">
                  <c:v>-2.8415300546448208</c:v>
                </c:pt>
                <c:pt idx="225">
                  <c:v>-2.7910886927280245</c:v>
                </c:pt>
                <c:pt idx="226">
                  <c:v>-2.8331231609920167</c:v>
                </c:pt>
                <c:pt idx="227">
                  <c:v>-3.6654056326187572</c:v>
                </c:pt>
                <c:pt idx="228">
                  <c:v>-2.9340058848255524</c:v>
                </c:pt>
                <c:pt idx="229">
                  <c:v>-2.9340058848255524</c:v>
                </c:pt>
                <c:pt idx="230">
                  <c:v>-2.9340058848255524</c:v>
                </c:pt>
                <c:pt idx="231">
                  <c:v>-2.5556956704497651</c:v>
                </c:pt>
                <c:pt idx="232">
                  <c:v>-1.5636822194199169</c:v>
                </c:pt>
                <c:pt idx="233">
                  <c:v>-1.2946616225304837</c:v>
                </c:pt>
                <c:pt idx="234">
                  <c:v>-1.3535098781000414</c:v>
                </c:pt>
                <c:pt idx="235">
                  <c:v>-0.85750315258511023</c:v>
                </c:pt>
                <c:pt idx="236">
                  <c:v>-0.85750315258511023</c:v>
                </c:pt>
                <c:pt idx="237">
                  <c:v>-0.85750315258511023</c:v>
                </c:pt>
                <c:pt idx="238">
                  <c:v>-0.77343421605718277</c:v>
                </c:pt>
                <c:pt idx="239">
                  <c:v>-0.10928961748633981</c:v>
                </c:pt>
                <c:pt idx="240">
                  <c:v>-0.17654476670870167</c:v>
                </c:pt>
                <c:pt idx="241">
                  <c:v>-0.78184110970997267</c:v>
                </c:pt>
                <c:pt idx="242">
                  <c:v>-1.042454812946616</c:v>
                </c:pt>
                <c:pt idx="243">
                  <c:v>-1.042454812946616</c:v>
                </c:pt>
                <c:pt idx="244">
                  <c:v>-1.042454812946616</c:v>
                </c:pt>
                <c:pt idx="245">
                  <c:v>-1.2862547288776938</c:v>
                </c:pt>
                <c:pt idx="246">
                  <c:v>-1.134930643127376</c:v>
                </c:pt>
                <c:pt idx="247">
                  <c:v>-0.68936527952921267</c:v>
                </c:pt>
                <c:pt idx="248">
                  <c:v>-0.39512400168136708</c:v>
                </c:pt>
                <c:pt idx="249">
                  <c:v>-0.26902059688946167</c:v>
                </c:pt>
                <c:pt idx="250">
                  <c:v>-0.26902059688946167</c:v>
                </c:pt>
                <c:pt idx="251">
                  <c:v>-0.26902059688946167</c:v>
                </c:pt>
                <c:pt idx="252">
                  <c:v>-1.0172341319882321</c:v>
                </c:pt>
                <c:pt idx="253">
                  <c:v>-0.73980664144598052</c:v>
                </c:pt>
                <c:pt idx="254">
                  <c:v>-1.3619167717528313</c:v>
                </c:pt>
                <c:pt idx="255">
                  <c:v>-1.2274064733081076</c:v>
                </c:pt>
                <c:pt idx="256">
                  <c:v>-0.95838587641866013</c:v>
                </c:pt>
                <c:pt idx="257">
                  <c:v>-0.95838587641866013</c:v>
                </c:pt>
                <c:pt idx="258">
                  <c:v>-0.95838587641866013</c:v>
                </c:pt>
                <c:pt idx="259">
                  <c:v>-0.48759983186212708</c:v>
                </c:pt>
                <c:pt idx="260">
                  <c:v>-0.76502732240437865</c:v>
                </c:pt>
                <c:pt idx="261">
                  <c:v>-0.65573770491803884</c:v>
                </c:pt>
                <c:pt idx="262">
                  <c:v>-0.84068936527953042</c:v>
                </c:pt>
                <c:pt idx="263">
                  <c:v>-1.101303068516188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E46-4AD5-9B87-52DE9D5B15D3}"/>
            </c:ext>
          </c:extLst>
        </c:ser>
        <c:ser>
          <c:idx val="5"/>
          <c:order val="5"/>
          <c:tx>
            <c:strRef>
              <c:f>'[★2407assetperformance_Date(local).xlsx]ytd_flow'!$DO$15</c:f>
              <c:strCache>
                <c:ptCount val="1"/>
                <c:pt idx="0">
                  <c:v>중국위안</c:v>
                </c:pt>
              </c:strCache>
            </c:strRef>
          </c:tx>
          <c:spPr>
            <a:ln w="19050" cap="rnd">
              <a:solidFill>
                <a:srgbClr val="E68CA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'[★2407assetperformance_Date(local).xlsx]ytd_flow'!$C$6225:$C$6488</c:f>
              <c:numCache>
                <c:formatCode>m/d/yyyy</c:formatCode>
                <c:ptCount val="264"/>
                <c:pt idx="0">
                  <c:v>45292</c:v>
                </c:pt>
                <c:pt idx="1">
                  <c:v>45293</c:v>
                </c:pt>
                <c:pt idx="2">
                  <c:v>45294</c:v>
                </c:pt>
                <c:pt idx="3">
                  <c:v>45295</c:v>
                </c:pt>
                <c:pt idx="4">
                  <c:v>45296</c:v>
                </c:pt>
                <c:pt idx="5">
                  <c:v>45297</c:v>
                </c:pt>
                <c:pt idx="6">
                  <c:v>45298</c:v>
                </c:pt>
                <c:pt idx="7">
                  <c:v>45299</c:v>
                </c:pt>
                <c:pt idx="8">
                  <c:v>45300</c:v>
                </c:pt>
                <c:pt idx="9">
                  <c:v>45301</c:v>
                </c:pt>
                <c:pt idx="10">
                  <c:v>45302</c:v>
                </c:pt>
                <c:pt idx="11">
                  <c:v>45303</c:v>
                </c:pt>
                <c:pt idx="12">
                  <c:v>45304</c:v>
                </c:pt>
                <c:pt idx="13">
                  <c:v>45305</c:v>
                </c:pt>
                <c:pt idx="14">
                  <c:v>45306</c:v>
                </c:pt>
                <c:pt idx="15">
                  <c:v>45307</c:v>
                </c:pt>
                <c:pt idx="16">
                  <c:v>45308</c:v>
                </c:pt>
                <c:pt idx="17">
                  <c:v>45309</c:v>
                </c:pt>
                <c:pt idx="18">
                  <c:v>45310</c:v>
                </c:pt>
                <c:pt idx="19">
                  <c:v>45311</c:v>
                </c:pt>
                <c:pt idx="20">
                  <c:v>45312</c:v>
                </c:pt>
                <c:pt idx="21">
                  <c:v>45313</c:v>
                </c:pt>
                <c:pt idx="22">
                  <c:v>45314</c:v>
                </c:pt>
                <c:pt idx="23">
                  <c:v>45315</c:v>
                </c:pt>
                <c:pt idx="24">
                  <c:v>45316</c:v>
                </c:pt>
                <c:pt idx="25">
                  <c:v>45317</c:v>
                </c:pt>
                <c:pt idx="26">
                  <c:v>45318</c:v>
                </c:pt>
                <c:pt idx="27">
                  <c:v>45319</c:v>
                </c:pt>
                <c:pt idx="28">
                  <c:v>45320</c:v>
                </c:pt>
                <c:pt idx="29">
                  <c:v>45321</c:v>
                </c:pt>
                <c:pt idx="30">
                  <c:v>45322</c:v>
                </c:pt>
                <c:pt idx="31">
                  <c:v>45323</c:v>
                </c:pt>
                <c:pt idx="32">
                  <c:v>45324</c:v>
                </c:pt>
                <c:pt idx="33">
                  <c:v>45325</c:v>
                </c:pt>
                <c:pt idx="34">
                  <c:v>45326</c:v>
                </c:pt>
                <c:pt idx="35">
                  <c:v>45327</c:v>
                </c:pt>
                <c:pt idx="36">
                  <c:v>45328</c:v>
                </c:pt>
                <c:pt idx="37">
                  <c:v>45329</c:v>
                </c:pt>
                <c:pt idx="38">
                  <c:v>45330</c:v>
                </c:pt>
                <c:pt idx="39">
                  <c:v>45331</c:v>
                </c:pt>
                <c:pt idx="40">
                  <c:v>45332</c:v>
                </c:pt>
                <c:pt idx="41">
                  <c:v>45333</c:v>
                </c:pt>
                <c:pt idx="42">
                  <c:v>45334</c:v>
                </c:pt>
                <c:pt idx="43">
                  <c:v>45335</c:v>
                </c:pt>
                <c:pt idx="44">
                  <c:v>45336</c:v>
                </c:pt>
                <c:pt idx="45">
                  <c:v>45337</c:v>
                </c:pt>
                <c:pt idx="46">
                  <c:v>45338</c:v>
                </c:pt>
                <c:pt idx="47">
                  <c:v>45339</c:v>
                </c:pt>
                <c:pt idx="48">
                  <c:v>45340</c:v>
                </c:pt>
                <c:pt idx="49">
                  <c:v>45341</c:v>
                </c:pt>
                <c:pt idx="50">
                  <c:v>45342</c:v>
                </c:pt>
                <c:pt idx="51">
                  <c:v>45343</c:v>
                </c:pt>
                <c:pt idx="52">
                  <c:v>45344</c:v>
                </c:pt>
                <c:pt idx="53">
                  <c:v>45345</c:v>
                </c:pt>
                <c:pt idx="54">
                  <c:v>45346</c:v>
                </c:pt>
                <c:pt idx="55">
                  <c:v>45347</c:v>
                </c:pt>
                <c:pt idx="56">
                  <c:v>45348</c:v>
                </c:pt>
                <c:pt idx="57">
                  <c:v>45349</c:v>
                </c:pt>
                <c:pt idx="58">
                  <c:v>45350</c:v>
                </c:pt>
                <c:pt idx="59">
                  <c:v>45351</c:v>
                </c:pt>
                <c:pt idx="60">
                  <c:v>45352</c:v>
                </c:pt>
                <c:pt idx="61">
                  <c:v>45353</c:v>
                </c:pt>
                <c:pt idx="62">
                  <c:v>45354</c:v>
                </c:pt>
                <c:pt idx="63">
                  <c:v>45355</c:v>
                </c:pt>
                <c:pt idx="64">
                  <c:v>45356</c:v>
                </c:pt>
                <c:pt idx="65">
                  <c:v>45357</c:v>
                </c:pt>
                <c:pt idx="66">
                  <c:v>45358</c:v>
                </c:pt>
                <c:pt idx="67">
                  <c:v>45359</c:v>
                </c:pt>
                <c:pt idx="68">
                  <c:v>45360</c:v>
                </c:pt>
                <c:pt idx="69">
                  <c:v>45361</c:v>
                </c:pt>
                <c:pt idx="70">
                  <c:v>45362</c:v>
                </c:pt>
                <c:pt idx="71">
                  <c:v>45363</c:v>
                </c:pt>
                <c:pt idx="72">
                  <c:v>45364</c:v>
                </c:pt>
                <c:pt idx="73">
                  <c:v>45365</c:v>
                </c:pt>
                <c:pt idx="74">
                  <c:v>45366</c:v>
                </c:pt>
                <c:pt idx="75">
                  <c:v>45367</c:v>
                </c:pt>
                <c:pt idx="76">
                  <c:v>45368</c:v>
                </c:pt>
                <c:pt idx="77">
                  <c:v>45369</c:v>
                </c:pt>
                <c:pt idx="78">
                  <c:v>45370</c:v>
                </c:pt>
                <c:pt idx="79">
                  <c:v>45371</c:v>
                </c:pt>
                <c:pt idx="80">
                  <c:v>45372</c:v>
                </c:pt>
                <c:pt idx="81">
                  <c:v>45373</c:v>
                </c:pt>
                <c:pt idx="82">
                  <c:v>45374</c:v>
                </c:pt>
                <c:pt idx="83">
                  <c:v>45375</c:v>
                </c:pt>
                <c:pt idx="84">
                  <c:v>45376</c:v>
                </c:pt>
                <c:pt idx="85">
                  <c:v>45377</c:v>
                </c:pt>
                <c:pt idx="86">
                  <c:v>45378</c:v>
                </c:pt>
                <c:pt idx="87">
                  <c:v>45379</c:v>
                </c:pt>
                <c:pt idx="88">
                  <c:v>45380</c:v>
                </c:pt>
                <c:pt idx="89">
                  <c:v>45381</c:v>
                </c:pt>
                <c:pt idx="90">
                  <c:v>45382</c:v>
                </c:pt>
                <c:pt idx="91">
                  <c:v>45383</c:v>
                </c:pt>
                <c:pt idx="92">
                  <c:v>45384</c:v>
                </c:pt>
                <c:pt idx="93">
                  <c:v>45385</c:v>
                </c:pt>
                <c:pt idx="94">
                  <c:v>45386</c:v>
                </c:pt>
                <c:pt idx="95">
                  <c:v>45387</c:v>
                </c:pt>
                <c:pt idx="96">
                  <c:v>45388</c:v>
                </c:pt>
                <c:pt idx="97">
                  <c:v>45389</c:v>
                </c:pt>
                <c:pt idx="98">
                  <c:v>45390</c:v>
                </c:pt>
                <c:pt idx="99">
                  <c:v>45391</c:v>
                </c:pt>
                <c:pt idx="100">
                  <c:v>45392</c:v>
                </c:pt>
                <c:pt idx="101">
                  <c:v>45393</c:v>
                </c:pt>
                <c:pt idx="102">
                  <c:v>45394</c:v>
                </c:pt>
                <c:pt idx="103">
                  <c:v>45395</c:v>
                </c:pt>
                <c:pt idx="104">
                  <c:v>45396</c:v>
                </c:pt>
                <c:pt idx="105">
                  <c:v>45397</c:v>
                </c:pt>
                <c:pt idx="106">
                  <c:v>45398</c:v>
                </c:pt>
                <c:pt idx="107">
                  <c:v>45399</c:v>
                </c:pt>
                <c:pt idx="108">
                  <c:v>45400</c:v>
                </c:pt>
                <c:pt idx="109">
                  <c:v>45401</c:v>
                </c:pt>
                <c:pt idx="110">
                  <c:v>45402</c:v>
                </c:pt>
                <c:pt idx="111">
                  <c:v>45403</c:v>
                </c:pt>
                <c:pt idx="112">
                  <c:v>45404</c:v>
                </c:pt>
                <c:pt idx="113">
                  <c:v>45405</c:v>
                </c:pt>
                <c:pt idx="114">
                  <c:v>45406</c:v>
                </c:pt>
                <c:pt idx="115">
                  <c:v>45407</c:v>
                </c:pt>
                <c:pt idx="116">
                  <c:v>45408</c:v>
                </c:pt>
                <c:pt idx="117">
                  <c:v>45409</c:v>
                </c:pt>
                <c:pt idx="118">
                  <c:v>45410</c:v>
                </c:pt>
                <c:pt idx="119">
                  <c:v>45411</c:v>
                </c:pt>
                <c:pt idx="120">
                  <c:v>45412</c:v>
                </c:pt>
                <c:pt idx="121">
                  <c:v>45413</c:v>
                </c:pt>
                <c:pt idx="122">
                  <c:v>45414</c:v>
                </c:pt>
                <c:pt idx="123">
                  <c:v>45415</c:v>
                </c:pt>
                <c:pt idx="124">
                  <c:v>45416</c:v>
                </c:pt>
                <c:pt idx="125">
                  <c:v>45417</c:v>
                </c:pt>
                <c:pt idx="126">
                  <c:v>45418</c:v>
                </c:pt>
                <c:pt idx="127">
                  <c:v>45419</c:v>
                </c:pt>
                <c:pt idx="128">
                  <c:v>45420</c:v>
                </c:pt>
                <c:pt idx="129">
                  <c:v>45421</c:v>
                </c:pt>
                <c:pt idx="130">
                  <c:v>45422</c:v>
                </c:pt>
                <c:pt idx="131">
                  <c:v>45423</c:v>
                </c:pt>
                <c:pt idx="132">
                  <c:v>45424</c:v>
                </c:pt>
                <c:pt idx="133">
                  <c:v>45425</c:v>
                </c:pt>
                <c:pt idx="134">
                  <c:v>45426</c:v>
                </c:pt>
                <c:pt idx="135">
                  <c:v>45427</c:v>
                </c:pt>
                <c:pt idx="136">
                  <c:v>45428</c:v>
                </c:pt>
                <c:pt idx="137">
                  <c:v>45429</c:v>
                </c:pt>
                <c:pt idx="138">
                  <c:v>45430</c:v>
                </c:pt>
                <c:pt idx="139">
                  <c:v>45431</c:v>
                </c:pt>
                <c:pt idx="140">
                  <c:v>45432</c:v>
                </c:pt>
                <c:pt idx="141">
                  <c:v>45433</c:v>
                </c:pt>
                <c:pt idx="142">
                  <c:v>45434</c:v>
                </c:pt>
                <c:pt idx="143">
                  <c:v>45435</c:v>
                </c:pt>
                <c:pt idx="144">
                  <c:v>45436</c:v>
                </c:pt>
                <c:pt idx="145">
                  <c:v>45437</c:v>
                </c:pt>
                <c:pt idx="146">
                  <c:v>45438</c:v>
                </c:pt>
                <c:pt idx="147">
                  <c:v>45439</c:v>
                </c:pt>
                <c:pt idx="148">
                  <c:v>45440</c:v>
                </c:pt>
                <c:pt idx="149">
                  <c:v>45441</c:v>
                </c:pt>
                <c:pt idx="150">
                  <c:v>45442</c:v>
                </c:pt>
                <c:pt idx="151">
                  <c:v>45443</c:v>
                </c:pt>
                <c:pt idx="152">
                  <c:v>45444</c:v>
                </c:pt>
                <c:pt idx="153">
                  <c:v>45445</c:v>
                </c:pt>
                <c:pt idx="154">
                  <c:v>45446</c:v>
                </c:pt>
                <c:pt idx="155">
                  <c:v>45447</c:v>
                </c:pt>
                <c:pt idx="156">
                  <c:v>45448</c:v>
                </c:pt>
                <c:pt idx="157">
                  <c:v>45449</c:v>
                </c:pt>
                <c:pt idx="158">
                  <c:v>45450</c:v>
                </c:pt>
                <c:pt idx="159">
                  <c:v>45451</c:v>
                </c:pt>
                <c:pt idx="160">
                  <c:v>45452</c:v>
                </c:pt>
                <c:pt idx="161">
                  <c:v>45453</c:v>
                </c:pt>
                <c:pt idx="162">
                  <c:v>45454</c:v>
                </c:pt>
                <c:pt idx="163">
                  <c:v>45455</c:v>
                </c:pt>
                <c:pt idx="164">
                  <c:v>45456</c:v>
                </c:pt>
                <c:pt idx="165">
                  <c:v>45457</c:v>
                </c:pt>
                <c:pt idx="166">
                  <c:v>45458</c:v>
                </c:pt>
                <c:pt idx="167">
                  <c:v>45459</c:v>
                </c:pt>
                <c:pt idx="168">
                  <c:v>45460</c:v>
                </c:pt>
                <c:pt idx="169">
                  <c:v>45461</c:v>
                </c:pt>
                <c:pt idx="170">
                  <c:v>45462</c:v>
                </c:pt>
                <c:pt idx="171">
                  <c:v>45463</c:v>
                </c:pt>
                <c:pt idx="172">
                  <c:v>45464</c:v>
                </c:pt>
                <c:pt idx="173">
                  <c:v>45465</c:v>
                </c:pt>
                <c:pt idx="174">
                  <c:v>45466</c:v>
                </c:pt>
                <c:pt idx="175">
                  <c:v>45467</c:v>
                </c:pt>
                <c:pt idx="176">
                  <c:v>45468</c:v>
                </c:pt>
                <c:pt idx="177">
                  <c:v>45469</c:v>
                </c:pt>
                <c:pt idx="178">
                  <c:v>45470</c:v>
                </c:pt>
                <c:pt idx="179">
                  <c:v>45471</c:v>
                </c:pt>
                <c:pt idx="180">
                  <c:v>45472</c:v>
                </c:pt>
                <c:pt idx="181">
                  <c:v>45473</c:v>
                </c:pt>
                <c:pt idx="182">
                  <c:v>45474</c:v>
                </c:pt>
                <c:pt idx="183">
                  <c:v>45475</c:v>
                </c:pt>
                <c:pt idx="184">
                  <c:v>45476</c:v>
                </c:pt>
                <c:pt idx="185">
                  <c:v>45477</c:v>
                </c:pt>
                <c:pt idx="186">
                  <c:v>45478</c:v>
                </c:pt>
                <c:pt idx="187">
                  <c:v>45479</c:v>
                </c:pt>
                <c:pt idx="188">
                  <c:v>45480</c:v>
                </c:pt>
                <c:pt idx="189">
                  <c:v>45481</c:v>
                </c:pt>
                <c:pt idx="190">
                  <c:v>45482</c:v>
                </c:pt>
                <c:pt idx="191">
                  <c:v>45483</c:v>
                </c:pt>
                <c:pt idx="192">
                  <c:v>45484</c:v>
                </c:pt>
                <c:pt idx="193">
                  <c:v>45485</c:v>
                </c:pt>
                <c:pt idx="194">
                  <c:v>45486</c:v>
                </c:pt>
                <c:pt idx="195">
                  <c:v>45487</c:v>
                </c:pt>
                <c:pt idx="196">
                  <c:v>45488</c:v>
                </c:pt>
                <c:pt idx="197">
                  <c:v>45489</c:v>
                </c:pt>
                <c:pt idx="198">
                  <c:v>45490</c:v>
                </c:pt>
                <c:pt idx="199">
                  <c:v>45491</c:v>
                </c:pt>
                <c:pt idx="200">
                  <c:v>45492</c:v>
                </c:pt>
                <c:pt idx="201">
                  <c:v>45493</c:v>
                </c:pt>
                <c:pt idx="202">
                  <c:v>45494</c:v>
                </c:pt>
                <c:pt idx="203">
                  <c:v>45495</c:v>
                </c:pt>
                <c:pt idx="204">
                  <c:v>45496</c:v>
                </c:pt>
                <c:pt idx="205">
                  <c:v>45497</c:v>
                </c:pt>
                <c:pt idx="206">
                  <c:v>45498</c:v>
                </c:pt>
                <c:pt idx="207">
                  <c:v>45499</c:v>
                </c:pt>
                <c:pt idx="208">
                  <c:v>45500</c:v>
                </c:pt>
                <c:pt idx="209">
                  <c:v>45501</c:v>
                </c:pt>
                <c:pt idx="210">
                  <c:v>45502</c:v>
                </c:pt>
                <c:pt idx="211">
                  <c:v>45503</c:v>
                </c:pt>
                <c:pt idx="212">
                  <c:v>45504</c:v>
                </c:pt>
                <c:pt idx="213">
                  <c:v>45505</c:v>
                </c:pt>
                <c:pt idx="214">
                  <c:v>45506</c:v>
                </c:pt>
                <c:pt idx="215">
                  <c:v>45507</c:v>
                </c:pt>
                <c:pt idx="216">
                  <c:v>45508</c:v>
                </c:pt>
                <c:pt idx="217">
                  <c:v>45509</c:v>
                </c:pt>
                <c:pt idx="218">
                  <c:v>45510</c:v>
                </c:pt>
                <c:pt idx="219">
                  <c:v>45511</c:v>
                </c:pt>
                <c:pt idx="220">
                  <c:v>45512</c:v>
                </c:pt>
                <c:pt idx="221">
                  <c:v>45513</c:v>
                </c:pt>
                <c:pt idx="222">
                  <c:v>45514</c:v>
                </c:pt>
                <c:pt idx="223">
                  <c:v>45515</c:v>
                </c:pt>
                <c:pt idx="224">
                  <c:v>45516</c:v>
                </c:pt>
                <c:pt idx="225">
                  <c:v>45517</c:v>
                </c:pt>
                <c:pt idx="226">
                  <c:v>45518</c:v>
                </c:pt>
                <c:pt idx="227">
                  <c:v>45519</c:v>
                </c:pt>
                <c:pt idx="228">
                  <c:v>45520</c:v>
                </c:pt>
                <c:pt idx="229">
                  <c:v>45521</c:v>
                </c:pt>
                <c:pt idx="230">
                  <c:v>45522</c:v>
                </c:pt>
                <c:pt idx="231">
                  <c:v>45523</c:v>
                </c:pt>
                <c:pt idx="232">
                  <c:v>45524</c:v>
                </c:pt>
                <c:pt idx="233">
                  <c:v>45525</c:v>
                </c:pt>
                <c:pt idx="234">
                  <c:v>45526</c:v>
                </c:pt>
                <c:pt idx="235">
                  <c:v>45527</c:v>
                </c:pt>
                <c:pt idx="236">
                  <c:v>45528</c:v>
                </c:pt>
                <c:pt idx="237">
                  <c:v>45529</c:v>
                </c:pt>
                <c:pt idx="238">
                  <c:v>45530</c:v>
                </c:pt>
                <c:pt idx="239">
                  <c:v>45531</c:v>
                </c:pt>
                <c:pt idx="240">
                  <c:v>45532</c:v>
                </c:pt>
                <c:pt idx="241">
                  <c:v>45533</c:v>
                </c:pt>
                <c:pt idx="242">
                  <c:v>45534</c:v>
                </c:pt>
                <c:pt idx="243">
                  <c:v>45535</c:v>
                </c:pt>
                <c:pt idx="244">
                  <c:v>45536</c:v>
                </c:pt>
                <c:pt idx="245">
                  <c:v>45537</c:v>
                </c:pt>
                <c:pt idx="246">
                  <c:v>45538</c:v>
                </c:pt>
                <c:pt idx="247">
                  <c:v>45539</c:v>
                </c:pt>
                <c:pt idx="248">
                  <c:v>45540</c:v>
                </c:pt>
                <c:pt idx="249">
                  <c:v>45541</c:v>
                </c:pt>
                <c:pt idx="250">
                  <c:v>45542</c:v>
                </c:pt>
                <c:pt idx="251">
                  <c:v>45543</c:v>
                </c:pt>
                <c:pt idx="252">
                  <c:v>45544</c:v>
                </c:pt>
                <c:pt idx="253">
                  <c:v>45545</c:v>
                </c:pt>
                <c:pt idx="254">
                  <c:v>45546</c:v>
                </c:pt>
                <c:pt idx="255">
                  <c:v>45547</c:v>
                </c:pt>
                <c:pt idx="256">
                  <c:v>45548</c:v>
                </c:pt>
                <c:pt idx="257">
                  <c:v>45549</c:v>
                </c:pt>
                <c:pt idx="258">
                  <c:v>45550</c:v>
                </c:pt>
                <c:pt idx="259">
                  <c:v>45551</c:v>
                </c:pt>
                <c:pt idx="260">
                  <c:v>45552</c:v>
                </c:pt>
                <c:pt idx="261">
                  <c:v>45553</c:v>
                </c:pt>
                <c:pt idx="262">
                  <c:v>45554</c:v>
                </c:pt>
                <c:pt idx="263">
                  <c:v>45555</c:v>
                </c:pt>
              </c:numCache>
            </c:numRef>
          </c:cat>
          <c:val>
            <c:numRef>
              <c:f>'[★2407assetperformance_Date(local).xlsx]ytd_flow'!$DO$6225:$DO$6488</c:f>
              <c:numCache>
                <c:formatCode>0.0</c:formatCode>
                <c:ptCount val="264"/>
                <c:pt idx="0" formatCode="General">
                  <c:v>0</c:v>
                </c:pt>
                <c:pt idx="1">
                  <c:v>-0.60352172678214799</c:v>
                </c:pt>
                <c:pt idx="2">
                  <c:v>-0.68872479409259313</c:v>
                </c:pt>
                <c:pt idx="3">
                  <c:v>-0.8449304174950214</c:v>
                </c:pt>
                <c:pt idx="4">
                  <c:v>-0.65322351604658024</c:v>
                </c:pt>
                <c:pt idx="5">
                  <c:v>-0.65322351604658024</c:v>
                </c:pt>
                <c:pt idx="6">
                  <c:v>-0.65322351604658024</c:v>
                </c:pt>
                <c:pt idx="7">
                  <c:v>-0.71712581652938923</c:v>
                </c:pt>
                <c:pt idx="8">
                  <c:v>-0.95143425163304585</c:v>
                </c:pt>
                <c:pt idx="9">
                  <c:v>-1.0082362965066807</c:v>
                </c:pt>
                <c:pt idx="10">
                  <c:v>-0.93013348480546654</c:v>
                </c:pt>
                <c:pt idx="11">
                  <c:v>-0.93723374041464069</c:v>
                </c:pt>
                <c:pt idx="12">
                  <c:v>-0.93723374041464069</c:v>
                </c:pt>
                <c:pt idx="13">
                  <c:v>-0.93723374041464069</c:v>
                </c:pt>
                <c:pt idx="14">
                  <c:v>-0.99403578528826131</c:v>
                </c:pt>
                <c:pt idx="15">
                  <c:v>-1.214143709173527</c:v>
                </c:pt>
                <c:pt idx="16">
                  <c:v>-1.3348480545299566</c:v>
                </c:pt>
                <c:pt idx="17">
                  <c:v>-1.3348480545299566</c:v>
                </c:pt>
                <c:pt idx="18">
                  <c:v>-1.2922465208747411</c:v>
                </c:pt>
                <c:pt idx="19">
                  <c:v>-1.2922465208747411</c:v>
                </c:pt>
                <c:pt idx="20">
                  <c:v>-1.2922465208747411</c:v>
                </c:pt>
                <c:pt idx="21">
                  <c:v>-1.263845498437945</c:v>
                </c:pt>
                <c:pt idx="22">
                  <c:v>-1.0011360408974639</c:v>
                </c:pt>
                <c:pt idx="23">
                  <c:v>-0.80942913944902273</c:v>
                </c:pt>
                <c:pt idx="24">
                  <c:v>-1.0224368077250858</c:v>
                </c:pt>
                <c:pt idx="25">
                  <c:v>-1.0721385969894754</c:v>
                </c:pt>
                <c:pt idx="26">
                  <c:v>-1.0721385969894754</c:v>
                </c:pt>
                <c:pt idx="27">
                  <c:v>-1.0721385969894754</c:v>
                </c:pt>
                <c:pt idx="28">
                  <c:v>-1.1147401306446909</c:v>
                </c:pt>
                <c:pt idx="29">
                  <c:v>-1.079238852598678</c:v>
                </c:pt>
                <c:pt idx="30">
                  <c:v>-0.95853450724226263</c:v>
                </c:pt>
                <c:pt idx="31">
                  <c:v>-1.1147401306446909</c:v>
                </c:pt>
                <c:pt idx="32">
                  <c:v>-1.2993467764839579</c:v>
                </c:pt>
                <c:pt idx="33">
                  <c:v>-1.2993467764839579</c:v>
                </c:pt>
                <c:pt idx="34">
                  <c:v>-1.2993467764839579</c:v>
                </c:pt>
                <c:pt idx="35">
                  <c:v>-1.3632490769667811</c:v>
                </c:pt>
                <c:pt idx="36">
                  <c:v>-1.2496449872195399</c:v>
                </c:pt>
                <c:pt idx="37">
                  <c:v>-1.3135472877023489</c:v>
                </c:pt>
                <c:pt idx="38">
                  <c:v>-1.3419483101391592</c:v>
                </c:pt>
                <c:pt idx="39">
                  <c:v>-1.2993467764839579</c:v>
                </c:pt>
                <c:pt idx="40">
                  <c:v>-1.2993467764839579</c:v>
                </c:pt>
                <c:pt idx="41">
                  <c:v>-1.2993467764839579</c:v>
                </c:pt>
                <c:pt idx="42">
                  <c:v>-1.2993467764839579</c:v>
                </c:pt>
                <c:pt idx="43">
                  <c:v>-1.2993467764839579</c:v>
                </c:pt>
                <c:pt idx="44">
                  <c:v>-1.2993467764839579</c:v>
                </c:pt>
                <c:pt idx="45">
                  <c:v>-1.2993467764839579</c:v>
                </c:pt>
                <c:pt idx="46">
                  <c:v>-1.2993467764839579</c:v>
                </c:pt>
                <c:pt idx="47">
                  <c:v>-1.2993467764839579</c:v>
                </c:pt>
                <c:pt idx="48">
                  <c:v>-1.2993467764839579</c:v>
                </c:pt>
                <c:pt idx="49">
                  <c:v>-1.3632490769667811</c:v>
                </c:pt>
                <c:pt idx="50">
                  <c:v>-1.2851462652655528</c:v>
                </c:pt>
                <c:pt idx="51">
                  <c:v>-1.263845498437945</c:v>
                </c:pt>
                <c:pt idx="52">
                  <c:v>-1.3064470320931321</c:v>
                </c:pt>
                <c:pt idx="53">
                  <c:v>-1.3348480545299566</c:v>
                </c:pt>
                <c:pt idx="54">
                  <c:v>-1.3348480545299566</c:v>
                </c:pt>
                <c:pt idx="55">
                  <c:v>-1.3348480545299566</c:v>
                </c:pt>
                <c:pt idx="56">
                  <c:v>-1.3490485657483617</c:v>
                </c:pt>
                <c:pt idx="57">
                  <c:v>-1.3561488213575643</c:v>
                </c:pt>
                <c:pt idx="58">
                  <c:v>-1.3561488213575643</c:v>
                </c:pt>
                <c:pt idx="59">
                  <c:v>-1.2283442203919179</c:v>
                </c:pt>
                <c:pt idx="60">
                  <c:v>-1.3419483101391592</c:v>
                </c:pt>
                <c:pt idx="61">
                  <c:v>-1.3419483101391592</c:v>
                </c:pt>
                <c:pt idx="62">
                  <c:v>-1.3419483101391592</c:v>
                </c:pt>
                <c:pt idx="63">
                  <c:v>-1.3703493325759553</c:v>
                </c:pt>
                <c:pt idx="64">
                  <c:v>-1.3348480545299566</c:v>
                </c:pt>
                <c:pt idx="65">
                  <c:v>-1.3561488213575643</c:v>
                </c:pt>
                <c:pt idx="66">
                  <c:v>-1.2851462652655528</c:v>
                </c:pt>
                <c:pt idx="67">
                  <c:v>-1.214143709173527</c:v>
                </c:pt>
                <c:pt idx="68">
                  <c:v>-1.214143709173527</c:v>
                </c:pt>
                <c:pt idx="69">
                  <c:v>-1.214143709173527</c:v>
                </c:pt>
                <c:pt idx="70">
                  <c:v>-1.1289406418630961</c:v>
                </c:pt>
                <c:pt idx="71">
                  <c:v>-1.1431411530815012</c:v>
                </c:pt>
                <c:pt idx="72">
                  <c:v>-1.2070434535643102</c:v>
                </c:pt>
                <c:pt idx="73">
                  <c:v>-1.3064470320931321</c:v>
                </c:pt>
                <c:pt idx="74">
                  <c:v>-1.3419483101391592</c:v>
                </c:pt>
                <c:pt idx="75">
                  <c:v>-1.3419483101391592</c:v>
                </c:pt>
                <c:pt idx="76">
                  <c:v>-1.3419483101391592</c:v>
                </c:pt>
                <c:pt idx="77">
                  <c:v>-1.3632490769667811</c:v>
                </c:pt>
                <c:pt idx="78">
                  <c:v>-1.377449588185172</c:v>
                </c:pt>
                <c:pt idx="79">
                  <c:v>-1.3561488213575643</c:v>
                </c:pt>
                <c:pt idx="80">
                  <c:v>-1.377449588185172</c:v>
                </c:pt>
                <c:pt idx="81">
                  <c:v>-1.7821641579096763</c:v>
                </c:pt>
                <c:pt idx="82">
                  <c:v>-1.7821641579096763</c:v>
                </c:pt>
                <c:pt idx="83">
                  <c:v>-1.7821641579096763</c:v>
                </c:pt>
                <c:pt idx="84">
                  <c:v>-1.5407554671968171</c:v>
                </c:pt>
                <c:pt idx="85">
                  <c:v>-1.6046577676796261</c:v>
                </c:pt>
                <c:pt idx="86">
                  <c:v>-1.7537631354728802</c:v>
                </c:pt>
                <c:pt idx="87">
                  <c:v>-1.7466628798636634</c:v>
                </c:pt>
                <c:pt idx="88">
                  <c:v>-1.689860834990057</c:v>
                </c:pt>
                <c:pt idx="89">
                  <c:v>-1.689860834990057</c:v>
                </c:pt>
                <c:pt idx="90">
                  <c:v>-1.689860834990057</c:v>
                </c:pt>
                <c:pt idx="91">
                  <c:v>-1.803464924737284</c:v>
                </c:pt>
                <c:pt idx="92">
                  <c:v>-1.8318659471740943</c:v>
                </c:pt>
                <c:pt idx="93">
                  <c:v>-1.8389662027832827</c:v>
                </c:pt>
                <c:pt idx="94">
                  <c:v>-1.8389662027832827</c:v>
                </c:pt>
                <c:pt idx="95">
                  <c:v>-1.8389662027832827</c:v>
                </c:pt>
                <c:pt idx="96">
                  <c:v>-1.8389662027832827</c:v>
                </c:pt>
                <c:pt idx="97">
                  <c:v>-1.8389662027832827</c:v>
                </c:pt>
                <c:pt idx="98">
                  <c:v>-1.803464924737284</c:v>
                </c:pt>
                <c:pt idx="99">
                  <c:v>-1.8247656915648918</c:v>
                </c:pt>
                <c:pt idx="100">
                  <c:v>-1.8531667140017021</c:v>
                </c:pt>
                <c:pt idx="101">
                  <c:v>-1.888667992047715</c:v>
                </c:pt>
                <c:pt idx="102">
                  <c:v>-1.8957682476569175</c:v>
                </c:pt>
                <c:pt idx="103">
                  <c:v>-1.8957682476569175</c:v>
                </c:pt>
                <c:pt idx="104">
                  <c:v>-1.8957682476569175</c:v>
                </c:pt>
                <c:pt idx="105">
                  <c:v>-1.9028685032661059</c:v>
                </c:pt>
                <c:pt idx="106">
                  <c:v>-1.9028685032661059</c:v>
                </c:pt>
                <c:pt idx="107">
                  <c:v>-1.9099687588753085</c:v>
                </c:pt>
                <c:pt idx="108">
                  <c:v>-1.9099687588753085</c:v>
                </c:pt>
                <c:pt idx="109">
                  <c:v>-1.9241692700937136</c:v>
                </c:pt>
                <c:pt idx="110">
                  <c:v>-1.9241692700937136</c:v>
                </c:pt>
                <c:pt idx="111">
                  <c:v>-1.9241692700937136</c:v>
                </c:pt>
                <c:pt idx="112">
                  <c:v>-1.9809713149673343</c:v>
                </c:pt>
                <c:pt idx="113">
                  <c:v>-2.002272081794942</c:v>
                </c:pt>
                <c:pt idx="114">
                  <c:v>-2.0093723374041446</c:v>
                </c:pt>
                <c:pt idx="115">
                  <c:v>-1.9312695257029304</c:v>
                </c:pt>
                <c:pt idx="116">
                  <c:v>-2.0164725930133471</c:v>
                </c:pt>
                <c:pt idx="117">
                  <c:v>-2.0164725930133471</c:v>
                </c:pt>
                <c:pt idx="118">
                  <c:v>-2.0164725930133471</c:v>
                </c:pt>
                <c:pt idx="119">
                  <c:v>-1.7821641579096763</c:v>
                </c:pt>
                <c:pt idx="120">
                  <c:v>-1.9454700369213214</c:v>
                </c:pt>
                <c:pt idx="121">
                  <c:v>-1.9454700369213214</c:v>
                </c:pt>
                <c:pt idx="122">
                  <c:v>-1.9454700369213214</c:v>
                </c:pt>
                <c:pt idx="123">
                  <c:v>-1.9454700369213214</c:v>
                </c:pt>
                <c:pt idx="124">
                  <c:v>-1.9454700369213214</c:v>
                </c:pt>
                <c:pt idx="125">
                  <c:v>-1.9454700369213214</c:v>
                </c:pt>
                <c:pt idx="126">
                  <c:v>-1.50525418915079</c:v>
                </c:pt>
                <c:pt idx="127">
                  <c:v>-1.6401590457256532</c:v>
                </c:pt>
                <c:pt idx="128">
                  <c:v>-1.7182618574268673</c:v>
                </c:pt>
                <c:pt idx="129">
                  <c:v>-1.6543595569440583</c:v>
                </c:pt>
                <c:pt idx="130">
                  <c:v>-1.7537631354728802</c:v>
                </c:pt>
                <c:pt idx="131">
                  <c:v>-1.7537631354728802</c:v>
                </c:pt>
                <c:pt idx="132">
                  <c:v>-1.7537631354728802</c:v>
                </c:pt>
                <c:pt idx="133">
                  <c:v>-1.8389662027832827</c:v>
                </c:pt>
                <c:pt idx="134">
                  <c:v>-1.8460664583924995</c:v>
                </c:pt>
                <c:pt idx="135">
                  <c:v>-1.6472593013348416</c:v>
                </c:pt>
                <c:pt idx="136">
                  <c:v>-1.6756603237716519</c:v>
                </c:pt>
                <c:pt idx="137">
                  <c:v>-1.7182618574268673</c:v>
                </c:pt>
                <c:pt idx="138">
                  <c:v>-1.7182618574268673</c:v>
                </c:pt>
                <c:pt idx="139">
                  <c:v>-1.7182618574268673</c:v>
                </c:pt>
                <c:pt idx="140">
                  <c:v>-1.8673672252201072</c:v>
                </c:pt>
                <c:pt idx="141">
                  <c:v>-1.8957682476569175</c:v>
                </c:pt>
                <c:pt idx="142">
                  <c:v>-1.9454700369213214</c:v>
                </c:pt>
                <c:pt idx="143">
                  <c:v>-1.9667708037489291</c:v>
                </c:pt>
                <c:pt idx="144">
                  <c:v>-1.9809713149673343</c:v>
                </c:pt>
                <c:pt idx="145">
                  <c:v>-1.9809713149673343</c:v>
                </c:pt>
                <c:pt idx="146">
                  <c:v>-1.9809713149673343</c:v>
                </c:pt>
                <c:pt idx="147">
                  <c:v>-1.9951718261857252</c:v>
                </c:pt>
                <c:pt idx="148">
                  <c:v>-1.988071570576551</c:v>
                </c:pt>
                <c:pt idx="149">
                  <c:v>-2.05197387105936</c:v>
                </c:pt>
                <c:pt idx="150">
                  <c:v>-1.8318659471740943</c:v>
                </c:pt>
                <c:pt idx="151">
                  <c:v>-1.9525702925305382</c:v>
                </c:pt>
                <c:pt idx="152">
                  <c:v>-1.9525702925305382</c:v>
                </c:pt>
                <c:pt idx="153">
                  <c:v>-1.9525702925305382</c:v>
                </c:pt>
                <c:pt idx="154">
                  <c:v>-1.9525702925305382</c:v>
                </c:pt>
                <c:pt idx="155">
                  <c:v>-1.9312695257029304</c:v>
                </c:pt>
                <c:pt idx="156">
                  <c:v>-2.0377733598409407</c:v>
                </c:pt>
                <c:pt idx="157">
                  <c:v>-1.9951718261857252</c:v>
                </c:pt>
                <c:pt idx="158">
                  <c:v>-2.0377733598409407</c:v>
                </c:pt>
                <c:pt idx="159">
                  <c:v>-2.0377733598409407</c:v>
                </c:pt>
                <c:pt idx="160">
                  <c:v>-2.0377733598409407</c:v>
                </c:pt>
                <c:pt idx="161">
                  <c:v>-2.0377733598409407</c:v>
                </c:pt>
                <c:pt idx="162">
                  <c:v>-2.1229764271513716</c:v>
                </c:pt>
                <c:pt idx="163">
                  <c:v>-1.9383697813121046</c:v>
                </c:pt>
                <c:pt idx="164">
                  <c:v>-2.1016756603237639</c:v>
                </c:pt>
                <c:pt idx="165">
                  <c:v>-2.1442771939789793</c:v>
                </c:pt>
                <c:pt idx="166">
                  <c:v>-2.1442771939789793</c:v>
                </c:pt>
                <c:pt idx="167">
                  <c:v>-2.1442771939789793</c:v>
                </c:pt>
                <c:pt idx="168">
                  <c:v>-2.1442771939789793</c:v>
                </c:pt>
                <c:pt idx="169">
                  <c:v>-2.115876171542169</c:v>
                </c:pt>
                <c:pt idx="170">
                  <c:v>-2.1584777051973845</c:v>
                </c:pt>
                <c:pt idx="171">
                  <c:v>-2.2081794944618025</c:v>
                </c:pt>
                <c:pt idx="172">
                  <c:v>-2.2152797500709909</c:v>
                </c:pt>
                <c:pt idx="173">
                  <c:v>-2.2152797500709909</c:v>
                </c:pt>
                <c:pt idx="174">
                  <c:v>-2.2152797500709909</c:v>
                </c:pt>
                <c:pt idx="175">
                  <c:v>-2.1939789832433831</c:v>
                </c:pt>
                <c:pt idx="176">
                  <c:v>-2.2365805168985986</c:v>
                </c:pt>
                <c:pt idx="177">
                  <c:v>-2.2933825617722192</c:v>
                </c:pt>
                <c:pt idx="178">
                  <c:v>-2.3217835842090295</c:v>
                </c:pt>
                <c:pt idx="179">
                  <c:v>-2.3004828173814218</c:v>
                </c:pt>
                <c:pt idx="180">
                  <c:v>-2.3004828173814218</c:v>
                </c:pt>
                <c:pt idx="181">
                  <c:v>-2.3004828173814218</c:v>
                </c:pt>
                <c:pt idx="182">
                  <c:v>-2.314683328599827</c:v>
                </c:pt>
                <c:pt idx="183">
                  <c:v>-2.3501846066458256</c:v>
                </c:pt>
                <c:pt idx="184">
                  <c:v>-2.3430843510366373</c:v>
                </c:pt>
                <c:pt idx="185">
                  <c:v>-2.3075830729906244</c:v>
                </c:pt>
                <c:pt idx="186">
                  <c:v>-2.314683328599827</c:v>
                </c:pt>
                <c:pt idx="187">
                  <c:v>-2.314683328599827</c:v>
                </c:pt>
                <c:pt idx="188">
                  <c:v>-2.314683328599827</c:v>
                </c:pt>
                <c:pt idx="189">
                  <c:v>-2.3075830729906244</c:v>
                </c:pt>
                <c:pt idx="190">
                  <c:v>-2.3714853734734334</c:v>
                </c:pt>
                <c:pt idx="191">
                  <c:v>-2.4140869071286488</c:v>
                </c:pt>
                <c:pt idx="192">
                  <c:v>-2.1726782164157754</c:v>
                </c:pt>
                <c:pt idx="193">
                  <c:v>-2.0732746378869678</c:v>
                </c:pt>
                <c:pt idx="194">
                  <c:v>-2.0732746378869678</c:v>
                </c:pt>
                <c:pt idx="195">
                  <c:v>-2.0732746378869678</c:v>
                </c:pt>
                <c:pt idx="196">
                  <c:v>-2.179778472024978</c:v>
                </c:pt>
                <c:pt idx="197">
                  <c:v>-2.314683328599827</c:v>
                </c:pt>
                <c:pt idx="198">
                  <c:v>-2.2294802612894102</c:v>
                </c:pt>
                <c:pt idx="199">
                  <c:v>-2.2294802612894102</c:v>
                </c:pt>
                <c:pt idx="200">
                  <c:v>-2.3359840954274205</c:v>
                </c:pt>
                <c:pt idx="201">
                  <c:v>-2.3359840954274205</c:v>
                </c:pt>
                <c:pt idx="202">
                  <c:v>-2.3359840954274205</c:v>
                </c:pt>
                <c:pt idx="203">
                  <c:v>-2.3856858846918527</c:v>
                </c:pt>
                <c:pt idx="204">
                  <c:v>-2.3998863959102437</c:v>
                </c:pt>
                <c:pt idx="205">
                  <c:v>-2.250781028117018</c:v>
                </c:pt>
                <c:pt idx="206">
                  <c:v>-2.0235728486225497</c:v>
                </c:pt>
                <c:pt idx="207">
                  <c:v>-2.0732746378869678</c:v>
                </c:pt>
                <c:pt idx="208">
                  <c:v>-2.0732746378869678</c:v>
                </c:pt>
                <c:pt idx="209">
                  <c:v>-2.0732746378869678</c:v>
                </c:pt>
                <c:pt idx="210">
                  <c:v>-2.2010792388525857</c:v>
                </c:pt>
                <c:pt idx="211">
                  <c:v>-1.9454700369213214</c:v>
                </c:pt>
                <c:pt idx="212">
                  <c:v>-1.7466628798636634</c:v>
                </c:pt>
                <c:pt idx="213">
                  <c:v>-1.9951718261857252</c:v>
                </c:pt>
                <c:pt idx="214">
                  <c:v>-0.96563476285146521</c:v>
                </c:pt>
                <c:pt idx="215">
                  <c:v>-0.96563476285146521</c:v>
                </c:pt>
                <c:pt idx="216">
                  <c:v>-0.96563476285146521</c:v>
                </c:pt>
                <c:pt idx="217">
                  <c:v>-0.55381993751775838</c:v>
                </c:pt>
                <c:pt idx="218">
                  <c:v>-0.77392786140299563</c:v>
                </c:pt>
                <c:pt idx="219">
                  <c:v>-1.0650383413802871</c:v>
                </c:pt>
                <c:pt idx="220">
                  <c:v>-1.0579380857710845</c:v>
                </c:pt>
                <c:pt idx="221">
                  <c:v>-0.95143425163304585</c:v>
                </c:pt>
                <c:pt idx="222">
                  <c:v>-0.95143425163304585</c:v>
                </c:pt>
                <c:pt idx="223">
                  <c:v>-0.95143425163304585</c:v>
                </c:pt>
                <c:pt idx="224">
                  <c:v>-1.0366373189434768</c:v>
                </c:pt>
                <c:pt idx="225">
                  <c:v>-0.76682760579380727</c:v>
                </c:pt>
                <c:pt idx="226">
                  <c:v>-0.5751207043453519</c:v>
                </c:pt>
                <c:pt idx="227">
                  <c:v>-1.0366373189434768</c:v>
                </c:pt>
                <c:pt idx="228">
                  <c:v>-0.82362965066742788</c:v>
                </c:pt>
                <c:pt idx="229">
                  <c:v>-0.82362965066742788</c:v>
                </c:pt>
                <c:pt idx="230">
                  <c:v>-0.82362965066742788</c:v>
                </c:pt>
                <c:pt idx="231">
                  <c:v>-0.54671968190854159</c:v>
                </c:pt>
                <c:pt idx="232">
                  <c:v>-0.40471456972449005</c:v>
                </c:pt>
                <c:pt idx="233">
                  <c:v>-0.44021584777050293</c:v>
                </c:pt>
                <c:pt idx="234">
                  <c:v>-0.61772223800055315</c:v>
                </c:pt>
                <c:pt idx="235">
                  <c:v>-0.29111047997727724</c:v>
                </c:pt>
                <c:pt idx="236">
                  <c:v>-0.29111047997727724</c:v>
                </c:pt>
                <c:pt idx="237">
                  <c:v>-0.29111047997727724</c:v>
                </c:pt>
                <c:pt idx="238">
                  <c:v>-0.30531099119566818</c:v>
                </c:pt>
                <c:pt idx="239">
                  <c:v>-0.3337120136324927</c:v>
                </c:pt>
                <c:pt idx="240">
                  <c:v>-0.3905140585060991</c:v>
                </c:pt>
                <c:pt idx="241">
                  <c:v>4.2601533655201251E-2</c:v>
                </c:pt>
                <c:pt idx="242">
                  <c:v>0.12780460096564639</c:v>
                </c:pt>
                <c:pt idx="243">
                  <c:v>0.12780460096564639</c:v>
                </c:pt>
                <c:pt idx="244">
                  <c:v>0.12780460096564639</c:v>
                </c:pt>
                <c:pt idx="245">
                  <c:v>-0.2414086907128592</c:v>
                </c:pt>
                <c:pt idx="246">
                  <c:v>-0.29821073558647981</c:v>
                </c:pt>
                <c:pt idx="247">
                  <c:v>-0.17750639023005021</c:v>
                </c:pt>
                <c:pt idx="248">
                  <c:v>0.16330587901165927</c:v>
                </c:pt>
                <c:pt idx="249">
                  <c:v>2.8401022436824519E-2</c:v>
                </c:pt>
                <c:pt idx="250">
                  <c:v>2.8401022436824519E-2</c:v>
                </c:pt>
                <c:pt idx="251">
                  <c:v>2.8401022436824519E-2</c:v>
                </c:pt>
                <c:pt idx="252">
                  <c:v>-0.18460664583923858</c:v>
                </c:pt>
                <c:pt idx="253">
                  <c:v>-0.29111047997727724</c:v>
                </c:pt>
                <c:pt idx="254">
                  <c:v>-0.26980971314966951</c:v>
                </c:pt>
                <c:pt idx="255">
                  <c:v>-0.24850894632206177</c:v>
                </c:pt>
                <c:pt idx="256">
                  <c:v>4.2601533655201251E-2</c:v>
                </c:pt>
                <c:pt idx="257">
                  <c:v>4.2601533655201251E-2</c:v>
                </c:pt>
                <c:pt idx="258">
                  <c:v>4.2601533655201251E-2</c:v>
                </c:pt>
                <c:pt idx="259">
                  <c:v>4.2601533655201251E-2</c:v>
                </c:pt>
                <c:pt idx="260">
                  <c:v>4.2601533655201251E-2</c:v>
                </c:pt>
                <c:pt idx="261">
                  <c:v>0.26980971314969793</c:v>
                </c:pt>
                <c:pt idx="262">
                  <c:v>0.53251917069015064</c:v>
                </c:pt>
                <c:pt idx="263">
                  <c:v>0.75262709457540211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E46-4AD5-9B87-52DE9D5B15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8336160"/>
        <c:axId val="1548346560"/>
      </c:lineChart>
      <c:dateAx>
        <c:axId val="1548336160"/>
        <c:scaling>
          <c:orientation val="minMax"/>
          <c:max val="4556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yy&quot;.&quot;m" sourceLinked="0"/>
        <c:majorTickMark val="out"/>
        <c:minorTickMark val="none"/>
        <c:tickLblPos val="low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삼성긴고딕OTF Light"/>
              </a:defRPr>
            </a:pPr>
            <a:endParaRPr lang="ko-KR"/>
          </a:p>
        </c:txPr>
        <c:crossAx val="1548346560"/>
        <c:crosses val="autoZero"/>
        <c:auto val="1"/>
        <c:lblOffset val="100"/>
        <c:baseTimeUnit val="days"/>
        <c:majorUnit val="1"/>
        <c:majorTimeUnit val="months"/>
      </c:dateAx>
      <c:valAx>
        <c:axId val="15483465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3175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삼성긴고딕OTF Light"/>
              </a:defRPr>
            </a:pPr>
            <a:endParaRPr lang="ko-KR"/>
          </a:p>
        </c:txPr>
        <c:crossAx val="1548336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6976133732636098"/>
          <c:y val="3.7201369246319942E-2"/>
          <c:w val="0.68434994204837418"/>
          <c:h val="0.13701227905952315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삼성긴고딕OTF Light" panose="020B0600000101010101" pitchFamily="34" charset="-127"/>
              <a:ea typeface="삼성긴고딕OTF Light" panose="020B0600000101010101" pitchFamily="34" charset="-127"/>
              <a:cs typeface="삼성긴고딕OTF Light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 w="25400" cap="flat" cmpd="sng" algn="ctr">
      <a:noFill/>
      <a:round/>
    </a:ln>
    <a:effectLst/>
  </c:spPr>
  <c:txPr>
    <a:bodyPr/>
    <a:lstStyle/>
    <a:p>
      <a:pPr>
        <a:defRPr sz="900">
          <a:solidFill>
            <a:srgbClr val="000000"/>
          </a:solidFill>
          <a:latin typeface="삼성긴고딕OTF Light" panose="020B0600000101010101" pitchFamily="34" charset="-127"/>
          <a:ea typeface="삼성긴고딕OTF Light" panose="020B0600000101010101" pitchFamily="34" charset="-127"/>
          <a:cs typeface="삼성긴고딕OTF Light"/>
        </a:defRPr>
      </a:pPr>
      <a:endParaRPr lang="ko-KR"/>
    </a:p>
  </c:txPr>
  <c:externalData r:id="rId4">
    <c:autoUpdate val="0"/>
  </c:externalData>
  <c:userShapes r:id="rId5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rgbClr val="000000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r>
              <a:rPr lang="ko-KR" altLang="en-US"/>
              <a:t>미국 경기 국면별 평균 달러인덱스</a:t>
            </a:r>
          </a:p>
        </c:rich>
      </c:tx>
      <c:layout>
        <c:manualLayout>
          <c:xMode val="edge"/>
          <c:yMode val="edge"/>
          <c:x val="0.25659647941450897"/>
          <c:y val="6.01503759398496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rgbClr val="000000"/>
              </a:solidFill>
              <a:latin typeface="삼성긴고딕OTF Light"/>
              <a:ea typeface="삼성긴고딕OTF Light"/>
              <a:cs typeface="삼성긴고딕OTF Light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5.449715845965148E-2"/>
          <c:y val="0.11994829593669212"/>
          <c:w val="0.8893893797527046"/>
          <c:h val="0.786317368223708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 w="25400">
              <a:noFill/>
              <a:prstDash val="solid"/>
            </a:ln>
            <a:effectLst/>
          </c:spPr>
          <c:invertIfNegative val="0"/>
          <c:trendline>
            <c:spPr>
              <a:ln w="41275" cap="rnd">
                <a:solidFill>
                  <a:srgbClr val="C00000"/>
                </a:solidFill>
                <a:prstDash val="sysDot"/>
              </a:ln>
              <a:effectLst/>
            </c:spPr>
            <c:trendlineType val="poly"/>
            <c:order val="2"/>
            <c:dispRSqr val="0"/>
            <c:dispEq val="0"/>
          </c:trendline>
          <c:cat>
            <c:strRef>
              <c:f>'[달러스마일(1).xlsx]Sheet1'!$J$13:$J$16</c:f>
              <c:strCache>
                <c:ptCount val="4"/>
                <c:pt idx="0">
                  <c:v>하드랜딩</c:v>
                </c:pt>
                <c:pt idx="1">
                  <c:v>소프트랜딩</c:v>
                </c:pt>
                <c:pt idx="2">
                  <c:v>노랜딩</c:v>
                </c:pt>
                <c:pt idx="3">
                  <c:v>하드 테이크오프</c:v>
                </c:pt>
              </c:strCache>
            </c:strRef>
          </c:cat>
          <c:val>
            <c:numRef>
              <c:f>'[달러스마일(1).xlsx]Sheet1'!$K$13:$K$16</c:f>
              <c:numCache>
                <c:formatCode>0.0</c:formatCode>
                <c:ptCount val="4"/>
                <c:pt idx="0">
                  <c:v>96.289140624999973</c:v>
                </c:pt>
                <c:pt idx="1">
                  <c:v>94.103806451612925</c:v>
                </c:pt>
                <c:pt idx="2">
                  <c:v>95.333700934579426</c:v>
                </c:pt>
                <c:pt idx="3">
                  <c:v>96.968787234042537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5F-4434-BF90-845C254AD7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6991696"/>
        <c:axId val="996992176"/>
      </c:barChart>
      <c:catAx>
        <c:axId val="996991696"/>
        <c:scaling>
          <c:orientation val="minMax"/>
        </c:scaling>
        <c:delete val="0"/>
        <c:axPos val="b"/>
        <c:numFmt formatCode="yy&quot;.&quot;m" sourceLinked="0"/>
        <c:majorTickMark val="out"/>
        <c:minorTickMark val="none"/>
        <c:tickLblPos val="nextTo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endParaRPr lang="ko-KR"/>
          </a:p>
        </c:txPr>
        <c:crossAx val="996992176"/>
        <c:crosses val="autoZero"/>
        <c:auto val="1"/>
        <c:lblAlgn val="ctr"/>
        <c:lblOffset val="100"/>
        <c:noMultiLvlLbl val="0"/>
      </c:catAx>
      <c:valAx>
        <c:axId val="996992176"/>
        <c:scaling>
          <c:orientation val="minMax"/>
        </c:scaling>
        <c:delete val="1"/>
        <c:axPos val="l"/>
        <c:numFmt formatCode="0_ " sourceLinked="0"/>
        <c:majorTickMark val="out"/>
        <c:minorTickMark val="none"/>
        <c:tickLblPos val="nextTo"/>
        <c:crossAx val="99699169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solidFill>
            <a:srgbClr val="000000"/>
          </a:solidFill>
          <a:latin typeface="삼성긴고딕OTF Light"/>
          <a:ea typeface="삼성긴고딕OTF Light"/>
          <a:cs typeface="삼성긴고딕OTF Light"/>
        </a:defRPr>
      </a:pPr>
      <a:endParaRPr lang="ko-KR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261121547623806E-2"/>
          <c:y val="0.10522022338448568"/>
          <c:w val="0.83087525409472174"/>
          <c:h val="0.80564921547815926"/>
        </c:manualLayout>
      </c:layout>
      <c:lineChart>
        <c:grouping val="standard"/>
        <c:varyColors val="0"/>
        <c:ser>
          <c:idx val="1"/>
          <c:order val="1"/>
          <c:tx>
            <c:strRef>
              <c:f>[일본업데이트.xlsx]환율!$K$2</c:f>
              <c:strCache>
                <c:ptCount val="1"/>
                <c:pt idx="0">
                  <c:v>미국-일본 2년 선도금리차 </c:v>
                </c:pt>
              </c:strCache>
            </c:strRef>
          </c:tx>
          <c:spPr>
            <a:ln w="19050" cap="rnd">
              <a:solidFill>
                <a:srgbClr val="C31761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[일본업데이트.xlsx]환율!$A$634:$A$775</c:f>
              <c:numCache>
                <c:formatCode>yyyy\-mm\-dd</c:formatCode>
                <c:ptCount val="142"/>
                <c:pt idx="0">
                  <c:v>44568</c:v>
                </c:pt>
                <c:pt idx="1">
                  <c:v>44575</c:v>
                </c:pt>
                <c:pt idx="2">
                  <c:v>44582</c:v>
                </c:pt>
                <c:pt idx="3">
                  <c:v>44589</c:v>
                </c:pt>
                <c:pt idx="4">
                  <c:v>44596</c:v>
                </c:pt>
                <c:pt idx="5">
                  <c:v>44603</c:v>
                </c:pt>
                <c:pt idx="6">
                  <c:v>44610</c:v>
                </c:pt>
                <c:pt idx="7">
                  <c:v>44617</c:v>
                </c:pt>
                <c:pt idx="8">
                  <c:v>44624</c:v>
                </c:pt>
                <c:pt idx="9">
                  <c:v>44631</c:v>
                </c:pt>
                <c:pt idx="10">
                  <c:v>44638</c:v>
                </c:pt>
                <c:pt idx="11">
                  <c:v>44645</c:v>
                </c:pt>
                <c:pt idx="12">
                  <c:v>44652</c:v>
                </c:pt>
                <c:pt idx="13">
                  <c:v>44659</c:v>
                </c:pt>
                <c:pt idx="14">
                  <c:v>44666</c:v>
                </c:pt>
                <c:pt idx="15">
                  <c:v>44673</c:v>
                </c:pt>
                <c:pt idx="16">
                  <c:v>44680</c:v>
                </c:pt>
                <c:pt idx="17">
                  <c:v>44687</c:v>
                </c:pt>
                <c:pt idx="18">
                  <c:v>44694</c:v>
                </c:pt>
                <c:pt idx="19">
                  <c:v>44701</c:v>
                </c:pt>
                <c:pt idx="20">
                  <c:v>44708</c:v>
                </c:pt>
                <c:pt idx="21">
                  <c:v>44715</c:v>
                </c:pt>
                <c:pt idx="22">
                  <c:v>44722</c:v>
                </c:pt>
                <c:pt idx="23">
                  <c:v>44729</c:v>
                </c:pt>
                <c:pt idx="24">
                  <c:v>44736</c:v>
                </c:pt>
                <c:pt idx="25">
                  <c:v>44743</c:v>
                </c:pt>
                <c:pt idx="26">
                  <c:v>44750</c:v>
                </c:pt>
                <c:pt idx="27">
                  <c:v>44757</c:v>
                </c:pt>
                <c:pt idx="28">
                  <c:v>44764</c:v>
                </c:pt>
                <c:pt idx="29">
                  <c:v>44771</c:v>
                </c:pt>
                <c:pt idx="30">
                  <c:v>44778</c:v>
                </c:pt>
                <c:pt idx="31">
                  <c:v>44785</c:v>
                </c:pt>
                <c:pt idx="32">
                  <c:v>44792</c:v>
                </c:pt>
                <c:pt idx="33">
                  <c:v>44799</c:v>
                </c:pt>
                <c:pt idx="34">
                  <c:v>44806</c:v>
                </c:pt>
                <c:pt idx="35">
                  <c:v>44813</c:v>
                </c:pt>
                <c:pt idx="36">
                  <c:v>44820</c:v>
                </c:pt>
                <c:pt idx="37">
                  <c:v>44827</c:v>
                </c:pt>
                <c:pt idx="38">
                  <c:v>44834</c:v>
                </c:pt>
                <c:pt idx="39">
                  <c:v>44841</c:v>
                </c:pt>
                <c:pt idx="40">
                  <c:v>44848</c:v>
                </c:pt>
                <c:pt idx="41">
                  <c:v>44855</c:v>
                </c:pt>
                <c:pt idx="42">
                  <c:v>44862</c:v>
                </c:pt>
                <c:pt idx="43">
                  <c:v>44869</c:v>
                </c:pt>
                <c:pt idx="44">
                  <c:v>44876</c:v>
                </c:pt>
                <c:pt idx="45">
                  <c:v>44883</c:v>
                </c:pt>
                <c:pt idx="46">
                  <c:v>44890</c:v>
                </c:pt>
                <c:pt idx="47">
                  <c:v>44897</c:v>
                </c:pt>
                <c:pt idx="48">
                  <c:v>44904</c:v>
                </c:pt>
                <c:pt idx="49">
                  <c:v>44911</c:v>
                </c:pt>
                <c:pt idx="50">
                  <c:v>44918</c:v>
                </c:pt>
                <c:pt idx="51">
                  <c:v>44925</c:v>
                </c:pt>
                <c:pt idx="52">
                  <c:v>44932</c:v>
                </c:pt>
                <c:pt idx="53">
                  <c:v>44939</c:v>
                </c:pt>
                <c:pt idx="54">
                  <c:v>44946</c:v>
                </c:pt>
                <c:pt idx="55">
                  <c:v>44953</c:v>
                </c:pt>
                <c:pt idx="56">
                  <c:v>44960</c:v>
                </c:pt>
                <c:pt idx="57">
                  <c:v>44967</c:v>
                </c:pt>
                <c:pt idx="58">
                  <c:v>44974</c:v>
                </c:pt>
                <c:pt idx="59">
                  <c:v>44981</c:v>
                </c:pt>
                <c:pt idx="60">
                  <c:v>44988</c:v>
                </c:pt>
                <c:pt idx="61">
                  <c:v>44995</c:v>
                </c:pt>
                <c:pt idx="62">
                  <c:v>45002</c:v>
                </c:pt>
                <c:pt idx="63">
                  <c:v>45009</c:v>
                </c:pt>
                <c:pt idx="64">
                  <c:v>45016</c:v>
                </c:pt>
                <c:pt idx="65">
                  <c:v>45023</c:v>
                </c:pt>
                <c:pt idx="66">
                  <c:v>45030</c:v>
                </c:pt>
                <c:pt idx="67">
                  <c:v>45037</c:v>
                </c:pt>
                <c:pt idx="68">
                  <c:v>45044</c:v>
                </c:pt>
                <c:pt idx="69">
                  <c:v>45051</c:v>
                </c:pt>
                <c:pt idx="70">
                  <c:v>45058</c:v>
                </c:pt>
                <c:pt idx="71">
                  <c:v>45065</c:v>
                </c:pt>
                <c:pt idx="72">
                  <c:v>45072</c:v>
                </c:pt>
                <c:pt idx="73">
                  <c:v>45079</c:v>
                </c:pt>
                <c:pt idx="74">
                  <c:v>45086</c:v>
                </c:pt>
                <c:pt idx="75">
                  <c:v>45093</c:v>
                </c:pt>
                <c:pt idx="76">
                  <c:v>45100</c:v>
                </c:pt>
                <c:pt idx="77">
                  <c:v>45107</c:v>
                </c:pt>
                <c:pt idx="78">
                  <c:v>45114</c:v>
                </c:pt>
                <c:pt idx="79">
                  <c:v>45121</c:v>
                </c:pt>
                <c:pt idx="80">
                  <c:v>45128</c:v>
                </c:pt>
                <c:pt idx="81">
                  <c:v>45135</c:v>
                </c:pt>
                <c:pt idx="82">
                  <c:v>45142</c:v>
                </c:pt>
                <c:pt idx="83">
                  <c:v>45149</c:v>
                </c:pt>
                <c:pt idx="84">
                  <c:v>45156</c:v>
                </c:pt>
                <c:pt idx="85">
                  <c:v>45163</c:v>
                </c:pt>
                <c:pt idx="86">
                  <c:v>45170</c:v>
                </c:pt>
                <c:pt idx="87">
                  <c:v>45177</c:v>
                </c:pt>
                <c:pt idx="88">
                  <c:v>45184</c:v>
                </c:pt>
                <c:pt idx="89">
                  <c:v>45191</c:v>
                </c:pt>
                <c:pt idx="90">
                  <c:v>45198</c:v>
                </c:pt>
                <c:pt idx="91">
                  <c:v>45205</c:v>
                </c:pt>
                <c:pt idx="92">
                  <c:v>45212</c:v>
                </c:pt>
                <c:pt idx="93">
                  <c:v>45219</c:v>
                </c:pt>
                <c:pt idx="94">
                  <c:v>45226</c:v>
                </c:pt>
                <c:pt idx="95">
                  <c:v>45233</c:v>
                </c:pt>
                <c:pt idx="96">
                  <c:v>45240</c:v>
                </c:pt>
                <c:pt idx="97">
                  <c:v>45247</c:v>
                </c:pt>
                <c:pt idx="98">
                  <c:v>45254</c:v>
                </c:pt>
                <c:pt idx="99">
                  <c:v>45261</c:v>
                </c:pt>
                <c:pt idx="100">
                  <c:v>45268</c:v>
                </c:pt>
                <c:pt idx="101">
                  <c:v>45275</c:v>
                </c:pt>
                <c:pt idx="102">
                  <c:v>45282</c:v>
                </c:pt>
                <c:pt idx="103">
                  <c:v>45289</c:v>
                </c:pt>
                <c:pt idx="104">
                  <c:v>45296</c:v>
                </c:pt>
                <c:pt idx="105">
                  <c:v>45303</c:v>
                </c:pt>
                <c:pt idx="106">
                  <c:v>45310</c:v>
                </c:pt>
                <c:pt idx="107">
                  <c:v>45317</c:v>
                </c:pt>
                <c:pt idx="108">
                  <c:v>45324</c:v>
                </c:pt>
                <c:pt idx="109">
                  <c:v>45331</c:v>
                </c:pt>
                <c:pt idx="110">
                  <c:v>45338</c:v>
                </c:pt>
                <c:pt idx="111">
                  <c:v>45345</c:v>
                </c:pt>
                <c:pt idx="112">
                  <c:v>45352</c:v>
                </c:pt>
                <c:pt idx="113">
                  <c:v>45359</c:v>
                </c:pt>
                <c:pt idx="114">
                  <c:v>45366</c:v>
                </c:pt>
                <c:pt idx="115">
                  <c:v>45373</c:v>
                </c:pt>
                <c:pt idx="116">
                  <c:v>45380</c:v>
                </c:pt>
                <c:pt idx="117">
                  <c:v>45387</c:v>
                </c:pt>
                <c:pt idx="118">
                  <c:v>45394</c:v>
                </c:pt>
                <c:pt idx="119">
                  <c:v>45401</c:v>
                </c:pt>
                <c:pt idx="120">
                  <c:v>45408</c:v>
                </c:pt>
                <c:pt idx="121">
                  <c:v>45415</c:v>
                </c:pt>
                <c:pt idx="122">
                  <c:v>45422</c:v>
                </c:pt>
                <c:pt idx="123">
                  <c:v>45429</c:v>
                </c:pt>
                <c:pt idx="124">
                  <c:v>45436</c:v>
                </c:pt>
                <c:pt idx="125">
                  <c:v>45443</c:v>
                </c:pt>
                <c:pt idx="126">
                  <c:v>45450</c:v>
                </c:pt>
                <c:pt idx="127">
                  <c:v>45457</c:v>
                </c:pt>
                <c:pt idx="128">
                  <c:v>45464</c:v>
                </c:pt>
                <c:pt idx="129">
                  <c:v>45471</c:v>
                </c:pt>
                <c:pt idx="130">
                  <c:v>45478</c:v>
                </c:pt>
                <c:pt idx="131">
                  <c:v>45485</c:v>
                </c:pt>
                <c:pt idx="132">
                  <c:v>45492</c:v>
                </c:pt>
                <c:pt idx="133">
                  <c:v>45499</c:v>
                </c:pt>
                <c:pt idx="134">
                  <c:v>45506</c:v>
                </c:pt>
                <c:pt idx="135">
                  <c:v>45513</c:v>
                </c:pt>
                <c:pt idx="136">
                  <c:v>45520</c:v>
                </c:pt>
                <c:pt idx="137">
                  <c:v>45527</c:v>
                </c:pt>
                <c:pt idx="138">
                  <c:v>45534</c:v>
                </c:pt>
                <c:pt idx="139">
                  <c:v>45541</c:v>
                </c:pt>
                <c:pt idx="140">
                  <c:v>45548</c:v>
                </c:pt>
                <c:pt idx="141">
                  <c:v>45555</c:v>
                </c:pt>
              </c:numCache>
            </c:numRef>
          </c:cat>
          <c:val>
            <c:numRef>
              <c:f>[일본업데이트.xlsx]환율!$K$634:$K$775</c:f>
              <c:numCache>
                <c:formatCode>General</c:formatCode>
                <c:ptCount val="142"/>
                <c:pt idx="0">
                  <c:v>1.6242000000000001</c:v>
                </c:pt>
                <c:pt idx="1">
                  <c:v>1.6865000000000001</c:v>
                </c:pt>
                <c:pt idx="2">
                  <c:v>1.6759000000000002</c:v>
                </c:pt>
                <c:pt idx="3">
                  <c:v>1.7075</c:v>
                </c:pt>
                <c:pt idx="4">
                  <c:v>1.8119000000000001</c:v>
                </c:pt>
                <c:pt idx="5">
                  <c:v>1.9691999999999998</c:v>
                </c:pt>
                <c:pt idx="6">
                  <c:v>1.9151</c:v>
                </c:pt>
                <c:pt idx="7">
                  <c:v>2.0319000000000003</c:v>
                </c:pt>
                <c:pt idx="8">
                  <c:v>1.7739</c:v>
                </c:pt>
                <c:pt idx="9">
                  <c:v>2.0861000000000001</c:v>
                </c:pt>
                <c:pt idx="10">
                  <c:v>2.3576999999999999</c:v>
                </c:pt>
                <c:pt idx="11">
                  <c:v>2.6888999999999998</c:v>
                </c:pt>
                <c:pt idx="12">
                  <c:v>2.8751000000000002</c:v>
                </c:pt>
                <c:pt idx="13">
                  <c:v>2.9434</c:v>
                </c:pt>
                <c:pt idx="14">
                  <c:v>2.8297999999999996</c:v>
                </c:pt>
                <c:pt idx="15">
                  <c:v>2.9899</c:v>
                </c:pt>
                <c:pt idx="16">
                  <c:v>2.9716</c:v>
                </c:pt>
                <c:pt idx="17">
                  <c:v>2.9799000000000002</c:v>
                </c:pt>
                <c:pt idx="18">
                  <c:v>2.7195</c:v>
                </c:pt>
                <c:pt idx="19">
                  <c:v>2.5977999999999999</c:v>
                </c:pt>
                <c:pt idx="20">
                  <c:v>2.6259999999999999</c:v>
                </c:pt>
                <c:pt idx="21">
                  <c:v>2.8161</c:v>
                </c:pt>
                <c:pt idx="22">
                  <c:v>3.2218</c:v>
                </c:pt>
                <c:pt idx="23">
                  <c:v>3.1625999999999999</c:v>
                </c:pt>
                <c:pt idx="24">
                  <c:v>2.9702000000000002</c:v>
                </c:pt>
                <c:pt idx="25">
                  <c:v>2.4384999999999999</c:v>
                </c:pt>
                <c:pt idx="26">
                  <c:v>2.6522000000000001</c:v>
                </c:pt>
                <c:pt idx="27">
                  <c:v>2.5705</c:v>
                </c:pt>
                <c:pt idx="28">
                  <c:v>2.4116999999999997</c:v>
                </c:pt>
                <c:pt idx="29">
                  <c:v>2.36</c:v>
                </c:pt>
                <c:pt idx="30">
                  <c:v>2.6761999999999997</c:v>
                </c:pt>
                <c:pt idx="31">
                  <c:v>2.6827000000000001</c:v>
                </c:pt>
                <c:pt idx="32">
                  <c:v>2.8291999999999997</c:v>
                </c:pt>
                <c:pt idx="33">
                  <c:v>2.9777</c:v>
                </c:pt>
                <c:pt idx="34">
                  <c:v>2.9146999999999998</c:v>
                </c:pt>
                <c:pt idx="35">
                  <c:v>3.0287999999999999</c:v>
                </c:pt>
                <c:pt idx="36">
                  <c:v>3.2287000000000003</c:v>
                </c:pt>
                <c:pt idx="37">
                  <c:v>3.7208999999999999</c:v>
                </c:pt>
                <c:pt idx="38">
                  <c:v>3.7388000000000003</c:v>
                </c:pt>
                <c:pt idx="39">
                  <c:v>3.7873999999999999</c:v>
                </c:pt>
                <c:pt idx="40">
                  <c:v>3.8606000000000003</c:v>
                </c:pt>
                <c:pt idx="41">
                  <c:v>3.7802999999999995</c:v>
                </c:pt>
                <c:pt idx="42">
                  <c:v>3.7193999999999998</c:v>
                </c:pt>
                <c:pt idx="43">
                  <c:v>3.8767000000000005</c:v>
                </c:pt>
                <c:pt idx="44">
                  <c:v>3.4198</c:v>
                </c:pt>
                <c:pt idx="45">
                  <c:v>3.4163000000000001</c:v>
                </c:pt>
                <c:pt idx="46">
                  <c:v>3.2005999999999997</c:v>
                </c:pt>
                <c:pt idx="47">
                  <c:v>2.7836000000000003</c:v>
                </c:pt>
                <c:pt idx="48">
                  <c:v>2.9493</c:v>
                </c:pt>
                <c:pt idx="49">
                  <c:v>2.754</c:v>
                </c:pt>
                <c:pt idx="50">
                  <c:v>2.8064</c:v>
                </c:pt>
                <c:pt idx="51">
                  <c:v>2.9740000000000002</c:v>
                </c:pt>
                <c:pt idx="52">
                  <c:v>2.6748000000000003</c:v>
                </c:pt>
                <c:pt idx="53">
                  <c:v>2.5514999999999999</c:v>
                </c:pt>
                <c:pt idx="54">
                  <c:v>2.6088999999999998</c:v>
                </c:pt>
                <c:pt idx="55">
                  <c:v>2.7125999999999997</c:v>
                </c:pt>
                <c:pt idx="56">
                  <c:v>2.7930999999999999</c:v>
                </c:pt>
                <c:pt idx="57">
                  <c:v>3.0289000000000001</c:v>
                </c:pt>
                <c:pt idx="58">
                  <c:v>3.2389000000000001</c:v>
                </c:pt>
                <c:pt idx="59">
                  <c:v>3.5238</c:v>
                </c:pt>
                <c:pt idx="60">
                  <c:v>3.5916999999999999</c:v>
                </c:pt>
                <c:pt idx="61">
                  <c:v>3.2202999999999999</c:v>
                </c:pt>
                <c:pt idx="62">
                  <c:v>2.9076</c:v>
                </c:pt>
                <c:pt idx="63">
                  <c:v>2.7483</c:v>
                </c:pt>
                <c:pt idx="64">
                  <c:v>2.8124000000000002</c:v>
                </c:pt>
                <c:pt idx="65">
                  <c:v>2.7273999999999998</c:v>
                </c:pt>
                <c:pt idx="66">
                  <c:v>2.8929</c:v>
                </c:pt>
                <c:pt idx="67">
                  <c:v>2.9575</c:v>
                </c:pt>
                <c:pt idx="68">
                  <c:v>2.7296</c:v>
                </c:pt>
                <c:pt idx="69">
                  <c:v>2.577</c:v>
                </c:pt>
                <c:pt idx="70">
                  <c:v>2.6888000000000001</c:v>
                </c:pt>
                <c:pt idx="71">
                  <c:v>2.9744999999999999</c:v>
                </c:pt>
                <c:pt idx="72">
                  <c:v>3.1384000000000003</c:v>
                </c:pt>
                <c:pt idx="73">
                  <c:v>3.0255000000000001</c:v>
                </c:pt>
                <c:pt idx="74">
                  <c:v>3.1993999999999998</c:v>
                </c:pt>
                <c:pt idx="75">
                  <c:v>3.3193000000000001</c:v>
                </c:pt>
                <c:pt idx="76">
                  <c:v>3.3487</c:v>
                </c:pt>
                <c:pt idx="77">
                  <c:v>3.5132999999999996</c:v>
                </c:pt>
                <c:pt idx="78">
                  <c:v>3.7284000000000002</c:v>
                </c:pt>
                <c:pt idx="79">
                  <c:v>3.3475000000000001</c:v>
                </c:pt>
                <c:pt idx="80">
                  <c:v>3.4024000000000001</c:v>
                </c:pt>
                <c:pt idx="81">
                  <c:v>3.4931999999999999</c:v>
                </c:pt>
                <c:pt idx="82">
                  <c:v>3.2589000000000001</c:v>
                </c:pt>
                <c:pt idx="83">
                  <c:v>3.4702999999999999</c:v>
                </c:pt>
                <c:pt idx="84">
                  <c:v>3.5270999999999999</c:v>
                </c:pt>
                <c:pt idx="85">
                  <c:v>3.5742000000000003</c:v>
                </c:pt>
                <c:pt idx="86">
                  <c:v>3.3824000000000001</c:v>
                </c:pt>
                <c:pt idx="87">
                  <c:v>3.5118999999999998</c:v>
                </c:pt>
                <c:pt idx="88">
                  <c:v>3.5632000000000001</c:v>
                </c:pt>
                <c:pt idx="89">
                  <c:v>3.6133999999999999</c:v>
                </c:pt>
                <c:pt idx="90">
                  <c:v>3.5579000000000001</c:v>
                </c:pt>
                <c:pt idx="91">
                  <c:v>3.7136</c:v>
                </c:pt>
                <c:pt idx="92">
                  <c:v>3.6903999999999995</c:v>
                </c:pt>
                <c:pt idx="93">
                  <c:v>3.7899000000000003</c:v>
                </c:pt>
                <c:pt idx="94">
                  <c:v>3.6197999999999997</c:v>
                </c:pt>
                <c:pt idx="95">
                  <c:v>3.3043999999999998</c:v>
                </c:pt>
                <c:pt idx="96">
                  <c:v>3.5316999999999998</c:v>
                </c:pt>
                <c:pt idx="97">
                  <c:v>3.3636000000000004</c:v>
                </c:pt>
                <c:pt idx="98">
                  <c:v>3.3574999999999999</c:v>
                </c:pt>
                <c:pt idx="99">
                  <c:v>3.0087000000000002</c:v>
                </c:pt>
                <c:pt idx="100">
                  <c:v>3.0808999999999997</c:v>
                </c:pt>
                <c:pt idx="101">
                  <c:v>2.8371999999999997</c:v>
                </c:pt>
                <c:pt idx="102">
                  <c:v>2.8266999999999998</c:v>
                </c:pt>
                <c:pt idx="103">
                  <c:v>2.6819999999999999</c:v>
                </c:pt>
                <c:pt idx="104">
                  <c:v>3.0213000000000001</c:v>
                </c:pt>
                <c:pt idx="105">
                  <c:v>2.9026000000000001</c:v>
                </c:pt>
                <c:pt idx="106">
                  <c:v>3.0752000000000002</c:v>
                </c:pt>
                <c:pt idx="107">
                  <c:v>3.0262000000000002</c:v>
                </c:pt>
                <c:pt idx="108">
                  <c:v>2.9683999999999999</c:v>
                </c:pt>
                <c:pt idx="109">
                  <c:v>3.1326000000000001</c:v>
                </c:pt>
                <c:pt idx="110">
                  <c:v>3.31</c:v>
                </c:pt>
                <c:pt idx="111">
                  <c:v>3.3504999999999998</c:v>
                </c:pt>
                <c:pt idx="112">
                  <c:v>3.2011000000000003</c:v>
                </c:pt>
                <c:pt idx="113">
                  <c:v>3.1326000000000001</c:v>
                </c:pt>
                <c:pt idx="114">
                  <c:v>3.5230999999999999</c:v>
                </c:pt>
                <c:pt idx="115">
                  <c:v>3.1561000000000003</c:v>
                </c:pt>
                <c:pt idx="116">
                  <c:v>3.2242000000000002</c:v>
                </c:pt>
                <c:pt idx="117">
                  <c:v>3.4001000000000001</c:v>
                </c:pt>
                <c:pt idx="118">
                  <c:v>3.5290000000000004</c:v>
                </c:pt>
                <c:pt idx="119">
                  <c:v>3.6900000000000004</c:v>
                </c:pt>
                <c:pt idx="120">
                  <c:v>3.6665999999999994</c:v>
                </c:pt>
                <c:pt idx="121">
                  <c:v>3.4304000000000001</c:v>
                </c:pt>
                <c:pt idx="122">
                  <c:v>3.4969999999999999</c:v>
                </c:pt>
                <c:pt idx="123">
                  <c:v>3.3630000000000004</c:v>
                </c:pt>
                <c:pt idx="124">
                  <c:v>3.4518000000000004</c:v>
                </c:pt>
                <c:pt idx="125">
                  <c:v>3.3278000000000003</c:v>
                </c:pt>
                <c:pt idx="126">
                  <c:v>3.3142000000000005</c:v>
                </c:pt>
                <c:pt idx="127">
                  <c:v>3.1456</c:v>
                </c:pt>
                <c:pt idx="128">
                  <c:v>3.1383999999999999</c:v>
                </c:pt>
                <c:pt idx="129">
                  <c:v>3.1425000000000001</c:v>
                </c:pt>
                <c:pt idx="130">
                  <c:v>3.0373000000000001</c:v>
                </c:pt>
                <c:pt idx="131">
                  <c:v>2.8525</c:v>
                </c:pt>
                <c:pt idx="132">
                  <c:v>2.9044999999999996</c:v>
                </c:pt>
                <c:pt idx="133">
                  <c:v>2.7753000000000001</c:v>
                </c:pt>
                <c:pt idx="134">
                  <c:v>2.3090999999999999</c:v>
                </c:pt>
                <c:pt idx="135">
                  <c:v>2.6489000000000003</c:v>
                </c:pt>
                <c:pt idx="136">
                  <c:v>2.5590999999999999</c:v>
                </c:pt>
                <c:pt idx="137">
                  <c:v>2.4619999999999997</c:v>
                </c:pt>
                <c:pt idx="138">
                  <c:v>2.4651000000000001</c:v>
                </c:pt>
                <c:pt idx="139">
                  <c:v>2.2172000000000001</c:v>
                </c:pt>
                <c:pt idx="140">
                  <c:v>2.2343000000000002</c:v>
                </c:pt>
                <c:pt idx="141">
                  <c:v>2.3800999999999997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7E0-40D7-BC29-A345E0BEB0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5425600"/>
        <c:axId val="865421440"/>
      </c:lineChart>
      <c:lineChart>
        <c:grouping val="standard"/>
        <c:varyColors val="0"/>
        <c:ser>
          <c:idx val="0"/>
          <c:order val="0"/>
          <c:tx>
            <c:strRef>
              <c:f>[일본업데이트.xlsx]환율!$N$2</c:f>
              <c:strCache>
                <c:ptCount val="1"/>
                <c:pt idx="0">
                  <c:v>달러/엔(우)</c:v>
                </c:pt>
              </c:strCache>
            </c:strRef>
          </c:tx>
          <c:spPr>
            <a:ln w="19050" cap="rnd">
              <a:solidFill>
                <a:srgbClr val="0046DE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[일본업데이트.xlsx]환율!$A$634:$A$775</c:f>
              <c:numCache>
                <c:formatCode>yyyy\-mm\-dd</c:formatCode>
                <c:ptCount val="142"/>
                <c:pt idx="0">
                  <c:v>44568</c:v>
                </c:pt>
                <c:pt idx="1">
                  <c:v>44575</c:v>
                </c:pt>
                <c:pt idx="2">
                  <c:v>44582</c:v>
                </c:pt>
                <c:pt idx="3">
                  <c:v>44589</c:v>
                </c:pt>
                <c:pt idx="4">
                  <c:v>44596</c:v>
                </c:pt>
                <c:pt idx="5">
                  <c:v>44603</c:v>
                </c:pt>
                <c:pt idx="6">
                  <c:v>44610</c:v>
                </c:pt>
                <c:pt idx="7">
                  <c:v>44617</c:v>
                </c:pt>
                <c:pt idx="8">
                  <c:v>44624</c:v>
                </c:pt>
                <c:pt idx="9">
                  <c:v>44631</c:v>
                </c:pt>
                <c:pt idx="10">
                  <c:v>44638</c:v>
                </c:pt>
                <c:pt idx="11">
                  <c:v>44645</c:v>
                </c:pt>
                <c:pt idx="12">
                  <c:v>44652</c:v>
                </c:pt>
                <c:pt idx="13">
                  <c:v>44659</c:v>
                </c:pt>
                <c:pt idx="14">
                  <c:v>44666</c:v>
                </c:pt>
                <c:pt idx="15">
                  <c:v>44673</c:v>
                </c:pt>
                <c:pt idx="16">
                  <c:v>44680</c:v>
                </c:pt>
                <c:pt idx="17">
                  <c:v>44687</c:v>
                </c:pt>
                <c:pt idx="18">
                  <c:v>44694</c:v>
                </c:pt>
                <c:pt idx="19">
                  <c:v>44701</c:v>
                </c:pt>
                <c:pt idx="20">
                  <c:v>44708</c:v>
                </c:pt>
                <c:pt idx="21">
                  <c:v>44715</c:v>
                </c:pt>
                <c:pt idx="22">
                  <c:v>44722</c:v>
                </c:pt>
                <c:pt idx="23">
                  <c:v>44729</c:v>
                </c:pt>
                <c:pt idx="24">
                  <c:v>44736</c:v>
                </c:pt>
                <c:pt idx="25">
                  <c:v>44743</c:v>
                </c:pt>
                <c:pt idx="26">
                  <c:v>44750</c:v>
                </c:pt>
                <c:pt idx="27">
                  <c:v>44757</c:v>
                </c:pt>
                <c:pt idx="28">
                  <c:v>44764</c:v>
                </c:pt>
                <c:pt idx="29">
                  <c:v>44771</c:v>
                </c:pt>
                <c:pt idx="30">
                  <c:v>44778</c:v>
                </c:pt>
                <c:pt idx="31">
                  <c:v>44785</c:v>
                </c:pt>
                <c:pt idx="32">
                  <c:v>44792</c:v>
                </c:pt>
                <c:pt idx="33">
                  <c:v>44799</c:v>
                </c:pt>
                <c:pt idx="34">
                  <c:v>44806</c:v>
                </c:pt>
                <c:pt idx="35">
                  <c:v>44813</c:v>
                </c:pt>
                <c:pt idx="36">
                  <c:v>44820</c:v>
                </c:pt>
                <c:pt idx="37">
                  <c:v>44827</c:v>
                </c:pt>
                <c:pt idx="38">
                  <c:v>44834</c:v>
                </c:pt>
                <c:pt idx="39">
                  <c:v>44841</c:v>
                </c:pt>
                <c:pt idx="40">
                  <c:v>44848</c:v>
                </c:pt>
                <c:pt idx="41">
                  <c:v>44855</c:v>
                </c:pt>
                <c:pt idx="42">
                  <c:v>44862</c:v>
                </c:pt>
                <c:pt idx="43">
                  <c:v>44869</c:v>
                </c:pt>
                <c:pt idx="44">
                  <c:v>44876</c:v>
                </c:pt>
                <c:pt idx="45">
                  <c:v>44883</c:v>
                </c:pt>
                <c:pt idx="46">
                  <c:v>44890</c:v>
                </c:pt>
                <c:pt idx="47">
                  <c:v>44897</c:v>
                </c:pt>
                <c:pt idx="48">
                  <c:v>44904</c:v>
                </c:pt>
                <c:pt idx="49">
                  <c:v>44911</c:v>
                </c:pt>
                <c:pt idx="50">
                  <c:v>44918</c:v>
                </c:pt>
                <c:pt idx="51">
                  <c:v>44925</c:v>
                </c:pt>
                <c:pt idx="52">
                  <c:v>44932</c:v>
                </c:pt>
                <c:pt idx="53">
                  <c:v>44939</c:v>
                </c:pt>
                <c:pt idx="54">
                  <c:v>44946</c:v>
                </c:pt>
                <c:pt idx="55">
                  <c:v>44953</c:v>
                </c:pt>
                <c:pt idx="56">
                  <c:v>44960</c:v>
                </c:pt>
                <c:pt idx="57">
                  <c:v>44967</c:v>
                </c:pt>
                <c:pt idx="58">
                  <c:v>44974</c:v>
                </c:pt>
                <c:pt idx="59">
                  <c:v>44981</c:v>
                </c:pt>
                <c:pt idx="60">
                  <c:v>44988</c:v>
                </c:pt>
                <c:pt idx="61">
                  <c:v>44995</c:v>
                </c:pt>
                <c:pt idx="62">
                  <c:v>45002</c:v>
                </c:pt>
                <c:pt idx="63">
                  <c:v>45009</c:v>
                </c:pt>
                <c:pt idx="64">
                  <c:v>45016</c:v>
                </c:pt>
                <c:pt idx="65">
                  <c:v>45023</c:v>
                </c:pt>
                <c:pt idx="66">
                  <c:v>45030</c:v>
                </c:pt>
                <c:pt idx="67">
                  <c:v>45037</c:v>
                </c:pt>
                <c:pt idx="68">
                  <c:v>45044</c:v>
                </c:pt>
                <c:pt idx="69">
                  <c:v>45051</c:v>
                </c:pt>
                <c:pt idx="70">
                  <c:v>45058</c:v>
                </c:pt>
                <c:pt idx="71">
                  <c:v>45065</c:v>
                </c:pt>
                <c:pt idx="72">
                  <c:v>45072</c:v>
                </c:pt>
                <c:pt idx="73">
                  <c:v>45079</c:v>
                </c:pt>
                <c:pt idx="74">
                  <c:v>45086</c:v>
                </c:pt>
                <c:pt idx="75">
                  <c:v>45093</c:v>
                </c:pt>
                <c:pt idx="76">
                  <c:v>45100</c:v>
                </c:pt>
                <c:pt idx="77">
                  <c:v>45107</c:v>
                </c:pt>
                <c:pt idx="78">
                  <c:v>45114</c:v>
                </c:pt>
                <c:pt idx="79">
                  <c:v>45121</c:v>
                </c:pt>
                <c:pt idx="80">
                  <c:v>45128</c:v>
                </c:pt>
                <c:pt idx="81">
                  <c:v>45135</c:v>
                </c:pt>
                <c:pt idx="82">
                  <c:v>45142</c:v>
                </c:pt>
                <c:pt idx="83">
                  <c:v>45149</c:v>
                </c:pt>
                <c:pt idx="84">
                  <c:v>45156</c:v>
                </c:pt>
                <c:pt idx="85">
                  <c:v>45163</c:v>
                </c:pt>
                <c:pt idx="86">
                  <c:v>45170</c:v>
                </c:pt>
                <c:pt idx="87">
                  <c:v>45177</c:v>
                </c:pt>
                <c:pt idx="88">
                  <c:v>45184</c:v>
                </c:pt>
                <c:pt idx="89">
                  <c:v>45191</c:v>
                </c:pt>
                <c:pt idx="90">
                  <c:v>45198</c:v>
                </c:pt>
                <c:pt idx="91">
                  <c:v>45205</c:v>
                </c:pt>
                <c:pt idx="92">
                  <c:v>45212</c:v>
                </c:pt>
                <c:pt idx="93">
                  <c:v>45219</c:v>
                </c:pt>
                <c:pt idx="94">
                  <c:v>45226</c:v>
                </c:pt>
                <c:pt idx="95">
                  <c:v>45233</c:v>
                </c:pt>
                <c:pt idx="96">
                  <c:v>45240</c:v>
                </c:pt>
                <c:pt idx="97">
                  <c:v>45247</c:v>
                </c:pt>
                <c:pt idx="98">
                  <c:v>45254</c:v>
                </c:pt>
                <c:pt idx="99">
                  <c:v>45261</c:v>
                </c:pt>
                <c:pt idx="100">
                  <c:v>45268</c:v>
                </c:pt>
                <c:pt idx="101">
                  <c:v>45275</c:v>
                </c:pt>
                <c:pt idx="102">
                  <c:v>45282</c:v>
                </c:pt>
                <c:pt idx="103">
                  <c:v>45289</c:v>
                </c:pt>
                <c:pt idx="104">
                  <c:v>45296</c:v>
                </c:pt>
                <c:pt idx="105">
                  <c:v>45303</c:v>
                </c:pt>
                <c:pt idx="106">
                  <c:v>45310</c:v>
                </c:pt>
                <c:pt idx="107">
                  <c:v>45317</c:v>
                </c:pt>
                <c:pt idx="108">
                  <c:v>45324</c:v>
                </c:pt>
                <c:pt idx="109">
                  <c:v>45331</c:v>
                </c:pt>
                <c:pt idx="110">
                  <c:v>45338</c:v>
                </c:pt>
                <c:pt idx="111">
                  <c:v>45345</c:v>
                </c:pt>
                <c:pt idx="112">
                  <c:v>45352</c:v>
                </c:pt>
                <c:pt idx="113">
                  <c:v>45359</c:v>
                </c:pt>
                <c:pt idx="114">
                  <c:v>45366</c:v>
                </c:pt>
                <c:pt idx="115">
                  <c:v>45373</c:v>
                </c:pt>
                <c:pt idx="116">
                  <c:v>45380</c:v>
                </c:pt>
                <c:pt idx="117">
                  <c:v>45387</c:v>
                </c:pt>
                <c:pt idx="118">
                  <c:v>45394</c:v>
                </c:pt>
                <c:pt idx="119">
                  <c:v>45401</c:v>
                </c:pt>
                <c:pt idx="120">
                  <c:v>45408</c:v>
                </c:pt>
                <c:pt idx="121">
                  <c:v>45415</c:v>
                </c:pt>
                <c:pt idx="122">
                  <c:v>45422</c:v>
                </c:pt>
                <c:pt idx="123">
                  <c:v>45429</c:v>
                </c:pt>
                <c:pt idx="124">
                  <c:v>45436</c:v>
                </c:pt>
                <c:pt idx="125">
                  <c:v>45443</c:v>
                </c:pt>
                <c:pt idx="126">
                  <c:v>45450</c:v>
                </c:pt>
                <c:pt idx="127">
                  <c:v>45457</c:v>
                </c:pt>
                <c:pt idx="128">
                  <c:v>45464</c:v>
                </c:pt>
                <c:pt idx="129">
                  <c:v>45471</c:v>
                </c:pt>
                <c:pt idx="130">
                  <c:v>45478</c:v>
                </c:pt>
                <c:pt idx="131">
                  <c:v>45485</c:v>
                </c:pt>
                <c:pt idx="132">
                  <c:v>45492</c:v>
                </c:pt>
                <c:pt idx="133">
                  <c:v>45499</c:v>
                </c:pt>
                <c:pt idx="134">
                  <c:v>45506</c:v>
                </c:pt>
                <c:pt idx="135">
                  <c:v>45513</c:v>
                </c:pt>
                <c:pt idx="136">
                  <c:v>45520</c:v>
                </c:pt>
                <c:pt idx="137">
                  <c:v>45527</c:v>
                </c:pt>
                <c:pt idx="138">
                  <c:v>45534</c:v>
                </c:pt>
                <c:pt idx="139">
                  <c:v>45541</c:v>
                </c:pt>
                <c:pt idx="140">
                  <c:v>45548</c:v>
                </c:pt>
                <c:pt idx="141">
                  <c:v>45555</c:v>
                </c:pt>
              </c:numCache>
            </c:numRef>
          </c:cat>
          <c:val>
            <c:numRef>
              <c:f>[일본업데이트.xlsx]환율!$B$634:$B$775</c:f>
              <c:numCache>
                <c:formatCode>General</c:formatCode>
                <c:ptCount val="142"/>
                <c:pt idx="0">
                  <c:v>115.56</c:v>
                </c:pt>
                <c:pt idx="1">
                  <c:v>114.19</c:v>
                </c:pt>
                <c:pt idx="2">
                  <c:v>113.68</c:v>
                </c:pt>
                <c:pt idx="3">
                  <c:v>115.26</c:v>
                </c:pt>
                <c:pt idx="4">
                  <c:v>115.26</c:v>
                </c:pt>
                <c:pt idx="5">
                  <c:v>115.42</c:v>
                </c:pt>
                <c:pt idx="6">
                  <c:v>115.01</c:v>
                </c:pt>
                <c:pt idx="7">
                  <c:v>115.55</c:v>
                </c:pt>
                <c:pt idx="8">
                  <c:v>114.82</c:v>
                </c:pt>
                <c:pt idx="9">
                  <c:v>117.29</c:v>
                </c:pt>
                <c:pt idx="10">
                  <c:v>119.17</c:v>
                </c:pt>
                <c:pt idx="11">
                  <c:v>122.05</c:v>
                </c:pt>
                <c:pt idx="12">
                  <c:v>122.52</c:v>
                </c:pt>
                <c:pt idx="13">
                  <c:v>124.34</c:v>
                </c:pt>
                <c:pt idx="14">
                  <c:v>126.46</c:v>
                </c:pt>
                <c:pt idx="15">
                  <c:v>128.5</c:v>
                </c:pt>
                <c:pt idx="16">
                  <c:v>129.69999999999999</c:v>
                </c:pt>
                <c:pt idx="17">
                  <c:v>130.56</c:v>
                </c:pt>
                <c:pt idx="18">
                  <c:v>129.22</c:v>
                </c:pt>
                <c:pt idx="19">
                  <c:v>127.88</c:v>
                </c:pt>
                <c:pt idx="20">
                  <c:v>127.11</c:v>
                </c:pt>
                <c:pt idx="21">
                  <c:v>130.88</c:v>
                </c:pt>
                <c:pt idx="22">
                  <c:v>134.41</c:v>
                </c:pt>
                <c:pt idx="23">
                  <c:v>135.02000000000001</c:v>
                </c:pt>
                <c:pt idx="24">
                  <c:v>135.22999999999999</c:v>
                </c:pt>
                <c:pt idx="25">
                  <c:v>135.21</c:v>
                </c:pt>
                <c:pt idx="26">
                  <c:v>136.1</c:v>
                </c:pt>
                <c:pt idx="27">
                  <c:v>138.57</c:v>
                </c:pt>
                <c:pt idx="28">
                  <c:v>136.12</c:v>
                </c:pt>
                <c:pt idx="29">
                  <c:v>133.27000000000001</c:v>
                </c:pt>
                <c:pt idx="30">
                  <c:v>135.01</c:v>
                </c:pt>
                <c:pt idx="31">
                  <c:v>133.41999999999999</c:v>
                </c:pt>
                <c:pt idx="32">
                  <c:v>136.97</c:v>
                </c:pt>
                <c:pt idx="33">
                  <c:v>137.63999999999999</c:v>
                </c:pt>
                <c:pt idx="34">
                  <c:v>140.19999999999999</c:v>
                </c:pt>
                <c:pt idx="35">
                  <c:v>142.47</c:v>
                </c:pt>
                <c:pt idx="36">
                  <c:v>142.91999999999999</c:v>
                </c:pt>
                <c:pt idx="37">
                  <c:v>143.31</c:v>
                </c:pt>
                <c:pt idx="38">
                  <c:v>144.74</c:v>
                </c:pt>
                <c:pt idx="39">
                  <c:v>145.25</c:v>
                </c:pt>
                <c:pt idx="40">
                  <c:v>148.66999999999999</c:v>
                </c:pt>
                <c:pt idx="41">
                  <c:v>147.65</c:v>
                </c:pt>
                <c:pt idx="42">
                  <c:v>147.6</c:v>
                </c:pt>
                <c:pt idx="43">
                  <c:v>146.62</c:v>
                </c:pt>
                <c:pt idx="44">
                  <c:v>138.81</c:v>
                </c:pt>
                <c:pt idx="45">
                  <c:v>140.37</c:v>
                </c:pt>
                <c:pt idx="46">
                  <c:v>139.19</c:v>
                </c:pt>
                <c:pt idx="47">
                  <c:v>134.31</c:v>
                </c:pt>
                <c:pt idx="48">
                  <c:v>136.56</c:v>
                </c:pt>
                <c:pt idx="49">
                  <c:v>136.6</c:v>
                </c:pt>
                <c:pt idx="50">
                  <c:v>132.91</c:v>
                </c:pt>
                <c:pt idx="51">
                  <c:v>131.12</c:v>
                </c:pt>
                <c:pt idx="52">
                  <c:v>132.08000000000001</c:v>
                </c:pt>
                <c:pt idx="53">
                  <c:v>127.87</c:v>
                </c:pt>
                <c:pt idx="54">
                  <c:v>129.6</c:v>
                </c:pt>
                <c:pt idx="55">
                  <c:v>129.88</c:v>
                </c:pt>
                <c:pt idx="56">
                  <c:v>131.19</c:v>
                </c:pt>
                <c:pt idx="57">
                  <c:v>131.36000000000001</c:v>
                </c:pt>
                <c:pt idx="58">
                  <c:v>134.15</c:v>
                </c:pt>
                <c:pt idx="59">
                  <c:v>136.47999999999999</c:v>
                </c:pt>
                <c:pt idx="60">
                  <c:v>135.87</c:v>
                </c:pt>
                <c:pt idx="61">
                  <c:v>135.03</c:v>
                </c:pt>
                <c:pt idx="62">
                  <c:v>131.85</c:v>
                </c:pt>
                <c:pt idx="63">
                  <c:v>130.72999999999999</c:v>
                </c:pt>
                <c:pt idx="64">
                  <c:v>132.86000000000001</c:v>
                </c:pt>
                <c:pt idx="65">
                  <c:v>132.16</c:v>
                </c:pt>
                <c:pt idx="66">
                  <c:v>133.79</c:v>
                </c:pt>
                <c:pt idx="67">
                  <c:v>134.16</c:v>
                </c:pt>
                <c:pt idx="68">
                  <c:v>136.30000000000001</c:v>
                </c:pt>
                <c:pt idx="69">
                  <c:v>134.80000000000001</c:v>
                </c:pt>
                <c:pt idx="70">
                  <c:v>135.69999999999999</c:v>
                </c:pt>
                <c:pt idx="71">
                  <c:v>137.97999999999999</c:v>
                </c:pt>
                <c:pt idx="72">
                  <c:v>140.6</c:v>
                </c:pt>
                <c:pt idx="73">
                  <c:v>139.91999999999999</c:v>
                </c:pt>
                <c:pt idx="74">
                  <c:v>139.4</c:v>
                </c:pt>
                <c:pt idx="75">
                  <c:v>141.82</c:v>
                </c:pt>
                <c:pt idx="76">
                  <c:v>143.69999999999999</c:v>
                </c:pt>
                <c:pt idx="77">
                  <c:v>144.31</c:v>
                </c:pt>
                <c:pt idx="78">
                  <c:v>142.21</c:v>
                </c:pt>
                <c:pt idx="79">
                  <c:v>138.80000000000001</c:v>
                </c:pt>
                <c:pt idx="80">
                  <c:v>141.72999999999999</c:v>
                </c:pt>
                <c:pt idx="81">
                  <c:v>141.16</c:v>
                </c:pt>
                <c:pt idx="82">
                  <c:v>141.76</c:v>
                </c:pt>
                <c:pt idx="83">
                  <c:v>144.96</c:v>
                </c:pt>
                <c:pt idx="84">
                  <c:v>145.38999999999999</c:v>
                </c:pt>
                <c:pt idx="85">
                  <c:v>146.44</c:v>
                </c:pt>
                <c:pt idx="86">
                  <c:v>146.22</c:v>
                </c:pt>
                <c:pt idx="87">
                  <c:v>147.83000000000001</c:v>
                </c:pt>
                <c:pt idx="88">
                  <c:v>147.85</c:v>
                </c:pt>
                <c:pt idx="89">
                  <c:v>148.37</c:v>
                </c:pt>
                <c:pt idx="90">
                  <c:v>149.37</c:v>
                </c:pt>
                <c:pt idx="91">
                  <c:v>149.32</c:v>
                </c:pt>
                <c:pt idx="92">
                  <c:v>149.57</c:v>
                </c:pt>
                <c:pt idx="93">
                  <c:v>149.86000000000001</c:v>
                </c:pt>
                <c:pt idx="94">
                  <c:v>149.66</c:v>
                </c:pt>
                <c:pt idx="95">
                  <c:v>149.38999999999999</c:v>
                </c:pt>
                <c:pt idx="96">
                  <c:v>151.52000000000001</c:v>
                </c:pt>
                <c:pt idx="97">
                  <c:v>149.63</c:v>
                </c:pt>
                <c:pt idx="98">
                  <c:v>149.44</c:v>
                </c:pt>
                <c:pt idx="99">
                  <c:v>146.82</c:v>
                </c:pt>
                <c:pt idx="100">
                  <c:v>144.94999999999999</c:v>
                </c:pt>
                <c:pt idx="101">
                  <c:v>142.15</c:v>
                </c:pt>
                <c:pt idx="102">
                  <c:v>142.41</c:v>
                </c:pt>
                <c:pt idx="103">
                  <c:v>141.04</c:v>
                </c:pt>
                <c:pt idx="104">
                  <c:v>144.63</c:v>
                </c:pt>
                <c:pt idx="105">
                  <c:v>144.88</c:v>
                </c:pt>
                <c:pt idx="106">
                  <c:v>148.12</c:v>
                </c:pt>
                <c:pt idx="107">
                  <c:v>148.15</c:v>
                </c:pt>
                <c:pt idx="108">
                  <c:v>148.38</c:v>
                </c:pt>
                <c:pt idx="109">
                  <c:v>149.29</c:v>
                </c:pt>
                <c:pt idx="110">
                  <c:v>150.21</c:v>
                </c:pt>
                <c:pt idx="111">
                  <c:v>150.51</c:v>
                </c:pt>
                <c:pt idx="112">
                  <c:v>150.12</c:v>
                </c:pt>
                <c:pt idx="113">
                  <c:v>147.06</c:v>
                </c:pt>
                <c:pt idx="114">
                  <c:v>149.04</c:v>
                </c:pt>
                <c:pt idx="115">
                  <c:v>151.41</c:v>
                </c:pt>
                <c:pt idx="116">
                  <c:v>151.35</c:v>
                </c:pt>
                <c:pt idx="117">
                  <c:v>151.62</c:v>
                </c:pt>
                <c:pt idx="118">
                  <c:v>153.22999999999999</c:v>
                </c:pt>
                <c:pt idx="119">
                  <c:v>154.63999999999999</c:v>
                </c:pt>
                <c:pt idx="120">
                  <c:v>158.33000000000001</c:v>
                </c:pt>
                <c:pt idx="121">
                  <c:v>153.05000000000001</c:v>
                </c:pt>
                <c:pt idx="122">
                  <c:v>155.78</c:v>
                </c:pt>
                <c:pt idx="123">
                  <c:v>155.65</c:v>
                </c:pt>
                <c:pt idx="124">
                  <c:v>156.99</c:v>
                </c:pt>
                <c:pt idx="125">
                  <c:v>157.31</c:v>
                </c:pt>
                <c:pt idx="126">
                  <c:v>156.75</c:v>
                </c:pt>
                <c:pt idx="127">
                  <c:v>157.4</c:v>
                </c:pt>
                <c:pt idx="128">
                  <c:v>159.80000000000001</c:v>
                </c:pt>
                <c:pt idx="129">
                  <c:v>160.88</c:v>
                </c:pt>
                <c:pt idx="130">
                  <c:v>160.75</c:v>
                </c:pt>
                <c:pt idx="131">
                  <c:v>157.83000000000001</c:v>
                </c:pt>
                <c:pt idx="132">
                  <c:v>157.47999999999999</c:v>
                </c:pt>
                <c:pt idx="133">
                  <c:v>153.76</c:v>
                </c:pt>
                <c:pt idx="134">
                  <c:v>146.53</c:v>
                </c:pt>
                <c:pt idx="135">
                  <c:v>146.61000000000001</c:v>
                </c:pt>
                <c:pt idx="136">
                  <c:v>147.63</c:v>
                </c:pt>
                <c:pt idx="137">
                  <c:v>144.37</c:v>
                </c:pt>
                <c:pt idx="138">
                  <c:v>146.16999999999999</c:v>
                </c:pt>
                <c:pt idx="139">
                  <c:v>142.30000000000001</c:v>
                </c:pt>
                <c:pt idx="140">
                  <c:v>140.85</c:v>
                </c:pt>
                <c:pt idx="141">
                  <c:v>143.85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7E0-40D7-BC29-A345E0BEB0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9008592"/>
        <c:axId val="1938957840"/>
      </c:lineChart>
      <c:dateAx>
        <c:axId val="865425600"/>
        <c:scaling>
          <c:orientation val="minMax"/>
          <c:max val="45656"/>
        </c:scaling>
        <c:delete val="0"/>
        <c:axPos val="b"/>
        <c:numFmt formatCode="yy&quot;.&quot;m" sourceLinked="0"/>
        <c:majorTickMark val="out"/>
        <c:minorTickMark val="none"/>
        <c:tickLblPos val="nextTo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endParaRPr lang="ko-KR"/>
          </a:p>
        </c:txPr>
        <c:crossAx val="865421440"/>
        <c:crosses val="autoZero"/>
        <c:auto val="1"/>
        <c:lblOffset val="100"/>
        <c:baseTimeUnit val="days"/>
        <c:majorUnit val="6"/>
        <c:majorTimeUnit val="months"/>
      </c:dateAx>
      <c:valAx>
        <c:axId val="865421440"/>
        <c:scaling>
          <c:orientation val="minMax"/>
          <c:max val="5"/>
          <c:min val="1"/>
        </c:scaling>
        <c:delete val="0"/>
        <c:axPos val="l"/>
        <c:numFmt formatCode="#,##0.0_);[Red]\(#,##0.0\)" sourceLinked="0"/>
        <c:majorTickMark val="out"/>
        <c:minorTickMark val="none"/>
        <c:tickLblPos val="nextTo"/>
        <c:spPr>
          <a:noFill/>
          <a:ln w="3175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endParaRPr lang="ko-KR"/>
          </a:p>
        </c:txPr>
        <c:crossAx val="865425600"/>
        <c:crosses val="autoZero"/>
        <c:crossBetween val="between"/>
      </c:valAx>
      <c:valAx>
        <c:axId val="1938957840"/>
        <c:scaling>
          <c:orientation val="minMax"/>
          <c:min val="10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endParaRPr lang="ko-KR"/>
          </a:p>
        </c:txPr>
        <c:crossAx val="1939008592"/>
        <c:crosses val="max"/>
        <c:crossBetween val="between"/>
      </c:valAx>
      <c:dateAx>
        <c:axId val="1939008592"/>
        <c:scaling>
          <c:orientation val="minMax"/>
        </c:scaling>
        <c:delete val="1"/>
        <c:axPos val="b"/>
        <c:numFmt formatCode="yyyy\-mm\-dd" sourceLinked="1"/>
        <c:majorTickMark val="out"/>
        <c:minorTickMark val="none"/>
        <c:tickLblPos val="nextTo"/>
        <c:crossAx val="1938957840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5491794673206832"/>
          <c:y val="5.9263559208383637E-2"/>
          <c:w val="0.58524572952971043"/>
          <c:h val="0.13692127900070886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삼성긴고딕OTF Light"/>
              <a:ea typeface="삼성긴고딕OTF Light"/>
              <a:cs typeface="삼성긴고딕OTF Light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 w="25400" cap="flat" cmpd="sng" algn="ctr">
      <a:noFill/>
      <a:round/>
    </a:ln>
    <a:effectLst/>
  </c:spPr>
  <c:txPr>
    <a:bodyPr/>
    <a:lstStyle/>
    <a:p>
      <a:pPr>
        <a:defRPr sz="900">
          <a:solidFill>
            <a:srgbClr val="000000"/>
          </a:solidFill>
          <a:latin typeface="삼성긴고딕OTF Light"/>
          <a:ea typeface="삼성긴고딕OTF Light"/>
          <a:cs typeface="삼성긴고딕OTF Light"/>
        </a:defRPr>
      </a:pPr>
      <a:endParaRPr lang="ko-KR"/>
    </a:p>
  </c:txPr>
  <c:externalData r:id="rId4">
    <c:autoUpdate val="0"/>
  </c:externalData>
  <c:userShapes r:id="rId5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980723848688054"/>
          <c:y val="0.13418546365914788"/>
          <c:w val="0.7968010934834926"/>
          <c:h val="0.82547036883547453"/>
        </c:manualLayout>
      </c:layout>
      <c:lineChart>
        <c:grouping val="standard"/>
        <c:varyColors val="0"/>
        <c:ser>
          <c:idx val="0"/>
          <c:order val="0"/>
          <c:tx>
            <c:strRef>
              <c:f>Sheet6!$BM$2</c:f>
              <c:strCache>
                <c:ptCount val="1"/>
                <c:pt idx="0">
                  <c:v>아일랜드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3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69-4A66-96FF-91EEF680B5A5}"/>
                </c:ext>
              </c:extLst>
            </c:dLbl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/>
                    <a:ea typeface="삼성긴고딕OTF Light"/>
                    <a:cs typeface="삼성긴고딕OTF Light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Sheet6!$A$403:$A$541</c:f>
              <c:numCache>
                <c:formatCode>yyyy\-mm\-dd</c:formatCode>
                <c:ptCount val="139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</c:numCache>
            </c:numRef>
          </c:cat>
          <c:val>
            <c:numRef>
              <c:f>Sheet6!$BM$403:$BM$541</c:f>
              <c:numCache>
                <c:formatCode>General</c:formatCode>
                <c:ptCount val="139"/>
                <c:pt idx="0">
                  <c:v>8920</c:v>
                </c:pt>
                <c:pt idx="1">
                  <c:v>13147</c:v>
                </c:pt>
                <c:pt idx="2">
                  <c:v>19556</c:v>
                </c:pt>
                <c:pt idx="3">
                  <c:v>23889</c:v>
                </c:pt>
                <c:pt idx="4">
                  <c:v>30680</c:v>
                </c:pt>
                <c:pt idx="5">
                  <c:v>30667</c:v>
                </c:pt>
                <c:pt idx="6">
                  <c:v>39607</c:v>
                </c:pt>
                <c:pt idx="7">
                  <c:v>43843</c:v>
                </c:pt>
                <c:pt idx="8">
                  <c:v>51368</c:v>
                </c:pt>
                <c:pt idx="9">
                  <c:v>60224</c:v>
                </c:pt>
                <c:pt idx="10">
                  <c:v>67186</c:v>
                </c:pt>
                <c:pt idx="11">
                  <c:v>78332</c:v>
                </c:pt>
                <c:pt idx="12">
                  <c:v>73971</c:v>
                </c:pt>
                <c:pt idx="13">
                  <c:v>84328</c:v>
                </c:pt>
                <c:pt idx="14">
                  <c:v>87175</c:v>
                </c:pt>
                <c:pt idx="15">
                  <c:v>88103</c:v>
                </c:pt>
                <c:pt idx="16">
                  <c:v>92900</c:v>
                </c:pt>
                <c:pt idx="17">
                  <c:v>98003</c:v>
                </c:pt>
                <c:pt idx="18">
                  <c:v>96510</c:v>
                </c:pt>
                <c:pt idx="19">
                  <c:v>105344</c:v>
                </c:pt>
                <c:pt idx="20">
                  <c:v>109054</c:v>
                </c:pt>
                <c:pt idx="21">
                  <c:v>117111</c:v>
                </c:pt>
                <c:pt idx="22">
                  <c:v>123900</c:v>
                </c:pt>
                <c:pt idx="23">
                  <c:v>123442</c:v>
                </c:pt>
                <c:pt idx="24">
                  <c:v>122859</c:v>
                </c:pt>
                <c:pt idx="25">
                  <c:v>134319</c:v>
                </c:pt>
                <c:pt idx="26">
                  <c:v>128140</c:v>
                </c:pt>
                <c:pt idx="27">
                  <c:v>126543</c:v>
                </c:pt>
                <c:pt idx="28">
                  <c:v>127747</c:v>
                </c:pt>
                <c:pt idx="29">
                  <c:v>125401</c:v>
                </c:pt>
                <c:pt idx="30">
                  <c:v>126176</c:v>
                </c:pt>
                <c:pt idx="31">
                  <c:v>119833</c:v>
                </c:pt>
                <c:pt idx="32">
                  <c:v>112035</c:v>
                </c:pt>
                <c:pt idx="33">
                  <c:v>130084</c:v>
                </c:pt>
                <c:pt idx="34">
                  <c:v>124622</c:v>
                </c:pt>
                <c:pt idx="35">
                  <c:v>119876</c:v>
                </c:pt>
                <c:pt idx="36">
                  <c:v>106024</c:v>
                </c:pt>
                <c:pt idx="37">
                  <c:v>107793</c:v>
                </c:pt>
                <c:pt idx="38">
                  <c:v>116853</c:v>
                </c:pt>
                <c:pt idx="39">
                  <c:v>121727</c:v>
                </c:pt>
                <c:pt idx="40">
                  <c:v>126031</c:v>
                </c:pt>
                <c:pt idx="41">
                  <c:v>128022</c:v>
                </c:pt>
                <c:pt idx="42">
                  <c:v>133519</c:v>
                </c:pt>
                <c:pt idx="43">
                  <c:v>137726</c:v>
                </c:pt>
                <c:pt idx="44">
                  <c:v>138064</c:v>
                </c:pt>
                <c:pt idx="45">
                  <c:v>131542</c:v>
                </c:pt>
                <c:pt idx="46">
                  <c:v>146150</c:v>
                </c:pt>
                <c:pt idx="47">
                  <c:v>147605</c:v>
                </c:pt>
                <c:pt idx="48">
                  <c:v>160048</c:v>
                </c:pt>
                <c:pt idx="49">
                  <c:v>166011</c:v>
                </c:pt>
                <c:pt idx="50">
                  <c:v>175526</c:v>
                </c:pt>
                <c:pt idx="51">
                  <c:v>181916</c:v>
                </c:pt>
                <c:pt idx="52">
                  <c:v>184274</c:v>
                </c:pt>
                <c:pt idx="53">
                  <c:v>185629</c:v>
                </c:pt>
                <c:pt idx="54">
                  <c:v>189410</c:v>
                </c:pt>
                <c:pt idx="55">
                  <c:v>196522</c:v>
                </c:pt>
                <c:pt idx="56">
                  <c:v>207709</c:v>
                </c:pt>
                <c:pt idx="57">
                  <c:v>217553</c:v>
                </c:pt>
                <c:pt idx="58">
                  <c:v>234722</c:v>
                </c:pt>
                <c:pt idx="59">
                  <c:v>245574</c:v>
                </c:pt>
                <c:pt idx="60">
                  <c:v>260359</c:v>
                </c:pt>
                <c:pt idx="61">
                  <c:v>262584</c:v>
                </c:pt>
                <c:pt idx="62">
                  <c:v>262475</c:v>
                </c:pt>
                <c:pt idx="63">
                  <c:v>265501</c:v>
                </c:pt>
                <c:pt idx="64">
                  <c:v>277725</c:v>
                </c:pt>
                <c:pt idx="65">
                  <c:v>285732</c:v>
                </c:pt>
                <c:pt idx="66">
                  <c:v>314036</c:v>
                </c:pt>
                <c:pt idx="67">
                  <c:v>321288</c:v>
                </c:pt>
                <c:pt idx="68">
                  <c:v>328625</c:v>
                </c:pt>
                <c:pt idx="69">
                  <c:v>310854</c:v>
                </c:pt>
                <c:pt idx="70">
                  <c:v>313260</c:v>
                </c:pt>
                <c:pt idx="71">
                  <c:v>269049</c:v>
                </c:pt>
                <c:pt idx="72">
                  <c:v>291893</c:v>
                </c:pt>
                <c:pt idx="73">
                  <c:v>315122</c:v>
                </c:pt>
                <c:pt idx="74">
                  <c:v>318421</c:v>
                </c:pt>
                <c:pt idx="75">
                  <c:v>335777</c:v>
                </c:pt>
                <c:pt idx="76">
                  <c:v>309458</c:v>
                </c:pt>
                <c:pt idx="77">
                  <c:v>345071</c:v>
                </c:pt>
                <c:pt idx="78">
                  <c:v>355697</c:v>
                </c:pt>
                <c:pt idx="79">
                  <c:v>341433</c:v>
                </c:pt>
                <c:pt idx="80">
                  <c:v>349259</c:v>
                </c:pt>
                <c:pt idx="81">
                  <c:v>351089</c:v>
                </c:pt>
                <c:pt idx="82">
                  <c:v>372467</c:v>
                </c:pt>
                <c:pt idx="83">
                  <c:v>395258</c:v>
                </c:pt>
                <c:pt idx="84">
                  <c:v>389202</c:v>
                </c:pt>
                <c:pt idx="85">
                  <c:v>348165</c:v>
                </c:pt>
                <c:pt idx="86">
                  <c:v>288410</c:v>
                </c:pt>
                <c:pt idx="87">
                  <c:v>357564</c:v>
                </c:pt>
                <c:pt idx="88">
                  <c:v>395356</c:v>
                </c:pt>
                <c:pt idx="89">
                  <c:v>405476</c:v>
                </c:pt>
                <c:pt idx="90">
                  <c:v>441727</c:v>
                </c:pt>
                <c:pt idx="91">
                  <c:v>464867</c:v>
                </c:pt>
                <c:pt idx="92">
                  <c:v>469939</c:v>
                </c:pt>
                <c:pt idx="93">
                  <c:v>465370</c:v>
                </c:pt>
                <c:pt idx="94">
                  <c:v>544656</c:v>
                </c:pt>
                <c:pt idx="95">
                  <c:v>578627</c:v>
                </c:pt>
                <c:pt idx="96">
                  <c:v>584301</c:v>
                </c:pt>
                <c:pt idx="97">
                  <c:v>602409</c:v>
                </c:pt>
                <c:pt idx="98">
                  <c:v>620826</c:v>
                </c:pt>
                <c:pt idx="99">
                  <c:v>646551</c:v>
                </c:pt>
                <c:pt idx="100">
                  <c:v>658414</c:v>
                </c:pt>
                <c:pt idx="101">
                  <c:v>708519</c:v>
                </c:pt>
                <c:pt idx="102">
                  <c:v>721408</c:v>
                </c:pt>
                <c:pt idx="103">
                  <c:v>753736</c:v>
                </c:pt>
                <c:pt idx="104">
                  <c:v>711196</c:v>
                </c:pt>
                <c:pt idx="105">
                  <c:v>776302</c:v>
                </c:pt>
                <c:pt idx="106">
                  <c:v>750380</c:v>
                </c:pt>
                <c:pt idx="107">
                  <c:v>822272</c:v>
                </c:pt>
                <c:pt idx="108">
                  <c:v>780400</c:v>
                </c:pt>
                <c:pt idx="109">
                  <c:v>758500</c:v>
                </c:pt>
                <c:pt idx="110">
                  <c:v>787984</c:v>
                </c:pt>
                <c:pt idx="111">
                  <c:v>713021</c:v>
                </c:pt>
                <c:pt idx="112">
                  <c:v>713648</c:v>
                </c:pt>
                <c:pt idx="113">
                  <c:v>639523</c:v>
                </c:pt>
                <c:pt idx="114">
                  <c:v>704068</c:v>
                </c:pt>
                <c:pt idx="115">
                  <c:v>661569</c:v>
                </c:pt>
                <c:pt idx="116">
                  <c:v>586167</c:v>
                </c:pt>
                <c:pt idx="117">
                  <c:v>630802</c:v>
                </c:pt>
                <c:pt idx="118">
                  <c:v>650088</c:v>
                </c:pt>
                <c:pt idx="119">
                  <c:v>604490</c:v>
                </c:pt>
                <c:pt idx="120">
                  <c:v>661568</c:v>
                </c:pt>
                <c:pt idx="121">
                  <c:v>640437</c:v>
                </c:pt>
                <c:pt idx="122">
                  <c:v>671480</c:v>
                </c:pt>
                <c:pt idx="123">
                  <c:v>682097</c:v>
                </c:pt>
                <c:pt idx="124">
                  <c:v>682456</c:v>
                </c:pt>
                <c:pt idx="125">
                  <c:v>731028</c:v>
                </c:pt>
                <c:pt idx="126">
                  <c:v>761690</c:v>
                </c:pt>
                <c:pt idx="127">
                  <c:v>756661</c:v>
                </c:pt>
                <c:pt idx="128">
                  <c:v>715118</c:v>
                </c:pt>
                <c:pt idx="129">
                  <c:v>701907</c:v>
                </c:pt>
                <c:pt idx="130">
                  <c:v>782818</c:v>
                </c:pt>
                <c:pt idx="131">
                  <c:v>842744</c:v>
                </c:pt>
                <c:pt idx="132">
                  <c:v>868759</c:v>
                </c:pt>
                <c:pt idx="133">
                  <c:v>923553</c:v>
                </c:pt>
                <c:pt idx="134">
                  <c:v>962241</c:v>
                </c:pt>
                <c:pt idx="135">
                  <c:v>923047</c:v>
                </c:pt>
                <c:pt idx="136">
                  <c:v>971096</c:v>
                </c:pt>
                <c:pt idx="137">
                  <c:v>1018903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669-4A66-96FF-91EEF680B5A5}"/>
            </c:ext>
          </c:extLst>
        </c:ser>
        <c:ser>
          <c:idx val="1"/>
          <c:order val="1"/>
          <c:tx>
            <c:strRef>
              <c:f>Sheet6!$BN$2</c:f>
              <c:strCache>
                <c:ptCount val="1"/>
                <c:pt idx="0">
                  <c:v>룩셈부르크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Sheet6!$A$403:$A$541</c:f>
              <c:numCache>
                <c:formatCode>yyyy\-mm\-dd</c:formatCode>
                <c:ptCount val="139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</c:numCache>
            </c:numRef>
          </c:cat>
          <c:val>
            <c:numRef>
              <c:f>Sheet6!$BN$403:$BN$541</c:f>
              <c:numCache>
                <c:formatCode>General</c:formatCode>
                <c:ptCount val="139"/>
                <c:pt idx="0">
                  <c:v>10782</c:v>
                </c:pt>
                <c:pt idx="1">
                  <c:v>34527</c:v>
                </c:pt>
                <c:pt idx="2">
                  <c:v>56050</c:v>
                </c:pt>
                <c:pt idx="3">
                  <c:v>64761</c:v>
                </c:pt>
                <c:pt idx="4">
                  <c:v>73248</c:v>
                </c:pt>
                <c:pt idx="5">
                  <c:v>64826</c:v>
                </c:pt>
                <c:pt idx="6">
                  <c:v>88296</c:v>
                </c:pt>
                <c:pt idx="7">
                  <c:v>85443</c:v>
                </c:pt>
                <c:pt idx="8">
                  <c:v>102078</c:v>
                </c:pt>
                <c:pt idx="9">
                  <c:v>113769</c:v>
                </c:pt>
                <c:pt idx="10">
                  <c:v>124479</c:v>
                </c:pt>
                <c:pt idx="11">
                  <c:v>142316</c:v>
                </c:pt>
                <c:pt idx="12">
                  <c:v>131964</c:v>
                </c:pt>
                <c:pt idx="13">
                  <c:v>162140</c:v>
                </c:pt>
                <c:pt idx="14">
                  <c:v>171998</c:v>
                </c:pt>
                <c:pt idx="15">
                  <c:v>166892</c:v>
                </c:pt>
                <c:pt idx="16">
                  <c:v>176121</c:v>
                </c:pt>
                <c:pt idx="17">
                  <c:v>187545</c:v>
                </c:pt>
                <c:pt idx="18">
                  <c:v>182990</c:v>
                </c:pt>
                <c:pt idx="19">
                  <c:v>201070</c:v>
                </c:pt>
                <c:pt idx="20">
                  <c:v>192216</c:v>
                </c:pt>
                <c:pt idx="21">
                  <c:v>205170</c:v>
                </c:pt>
                <c:pt idx="22">
                  <c:v>220592</c:v>
                </c:pt>
                <c:pt idx="23">
                  <c:v>226340</c:v>
                </c:pt>
                <c:pt idx="24">
                  <c:v>205062</c:v>
                </c:pt>
                <c:pt idx="25">
                  <c:v>221679</c:v>
                </c:pt>
                <c:pt idx="26">
                  <c:v>201138</c:v>
                </c:pt>
                <c:pt idx="27">
                  <c:v>202213</c:v>
                </c:pt>
                <c:pt idx="28">
                  <c:v>210094</c:v>
                </c:pt>
                <c:pt idx="29">
                  <c:v>203895</c:v>
                </c:pt>
                <c:pt idx="30">
                  <c:v>214009</c:v>
                </c:pt>
                <c:pt idx="31">
                  <c:v>177912</c:v>
                </c:pt>
                <c:pt idx="32">
                  <c:v>147405</c:v>
                </c:pt>
                <c:pt idx="33">
                  <c:v>180387</c:v>
                </c:pt>
                <c:pt idx="34">
                  <c:v>181194</c:v>
                </c:pt>
                <c:pt idx="35">
                  <c:v>199637</c:v>
                </c:pt>
                <c:pt idx="36">
                  <c:v>167226</c:v>
                </c:pt>
                <c:pt idx="37">
                  <c:v>176400</c:v>
                </c:pt>
                <c:pt idx="38">
                  <c:v>205199</c:v>
                </c:pt>
                <c:pt idx="39">
                  <c:v>199412</c:v>
                </c:pt>
                <c:pt idx="40">
                  <c:v>208190</c:v>
                </c:pt>
                <c:pt idx="41">
                  <c:v>201608</c:v>
                </c:pt>
                <c:pt idx="42">
                  <c:v>219366</c:v>
                </c:pt>
                <c:pt idx="43">
                  <c:v>211354</c:v>
                </c:pt>
                <c:pt idx="44">
                  <c:v>208892</c:v>
                </c:pt>
                <c:pt idx="45">
                  <c:v>185368</c:v>
                </c:pt>
                <c:pt idx="46">
                  <c:v>195638</c:v>
                </c:pt>
                <c:pt idx="47">
                  <c:v>179414</c:v>
                </c:pt>
                <c:pt idx="48">
                  <c:v>189537</c:v>
                </c:pt>
                <c:pt idx="49">
                  <c:v>203166</c:v>
                </c:pt>
                <c:pt idx="50">
                  <c:v>210463</c:v>
                </c:pt>
                <c:pt idx="51">
                  <c:v>203374</c:v>
                </c:pt>
                <c:pt idx="52">
                  <c:v>207725</c:v>
                </c:pt>
                <c:pt idx="53">
                  <c:v>216549</c:v>
                </c:pt>
                <c:pt idx="54">
                  <c:v>224658</c:v>
                </c:pt>
                <c:pt idx="55">
                  <c:v>228599</c:v>
                </c:pt>
                <c:pt idx="56">
                  <c:v>242602</c:v>
                </c:pt>
                <c:pt idx="57">
                  <c:v>259990</c:v>
                </c:pt>
                <c:pt idx="58">
                  <c:v>273677</c:v>
                </c:pt>
                <c:pt idx="59">
                  <c:v>257607</c:v>
                </c:pt>
                <c:pt idx="60">
                  <c:v>292358</c:v>
                </c:pt>
                <c:pt idx="61">
                  <c:v>278382</c:v>
                </c:pt>
                <c:pt idx="62">
                  <c:v>270882</c:v>
                </c:pt>
                <c:pt idx="63">
                  <c:v>275637</c:v>
                </c:pt>
                <c:pt idx="64">
                  <c:v>285574</c:v>
                </c:pt>
                <c:pt idx="65">
                  <c:v>304728</c:v>
                </c:pt>
                <c:pt idx="66">
                  <c:v>342655</c:v>
                </c:pt>
                <c:pt idx="67">
                  <c:v>364803</c:v>
                </c:pt>
                <c:pt idx="68">
                  <c:v>369991</c:v>
                </c:pt>
                <c:pt idx="69">
                  <c:v>309094</c:v>
                </c:pt>
                <c:pt idx="70">
                  <c:v>322530</c:v>
                </c:pt>
                <c:pt idx="71">
                  <c:v>269338</c:v>
                </c:pt>
                <c:pt idx="72">
                  <c:v>322220</c:v>
                </c:pt>
                <c:pt idx="73">
                  <c:v>318016</c:v>
                </c:pt>
                <c:pt idx="74">
                  <c:v>323999</c:v>
                </c:pt>
                <c:pt idx="75">
                  <c:v>343137</c:v>
                </c:pt>
                <c:pt idx="76">
                  <c:v>303245</c:v>
                </c:pt>
                <c:pt idx="77">
                  <c:v>342620</c:v>
                </c:pt>
                <c:pt idx="78">
                  <c:v>346027</c:v>
                </c:pt>
                <c:pt idx="79">
                  <c:v>346430</c:v>
                </c:pt>
                <c:pt idx="80">
                  <c:v>350059</c:v>
                </c:pt>
                <c:pt idx="81">
                  <c:v>367047</c:v>
                </c:pt>
                <c:pt idx="82">
                  <c:v>382440</c:v>
                </c:pt>
                <c:pt idx="83">
                  <c:v>423224</c:v>
                </c:pt>
                <c:pt idx="84">
                  <c:v>415190</c:v>
                </c:pt>
                <c:pt idx="85">
                  <c:v>359447</c:v>
                </c:pt>
                <c:pt idx="86">
                  <c:v>278447</c:v>
                </c:pt>
                <c:pt idx="87">
                  <c:v>354468</c:v>
                </c:pt>
                <c:pt idx="88">
                  <c:v>399713</c:v>
                </c:pt>
                <c:pt idx="89">
                  <c:v>410995</c:v>
                </c:pt>
                <c:pt idx="90">
                  <c:v>472911</c:v>
                </c:pt>
                <c:pt idx="91">
                  <c:v>509989</c:v>
                </c:pt>
                <c:pt idx="92">
                  <c:v>493964</c:v>
                </c:pt>
                <c:pt idx="93">
                  <c:v>496757</c:v>
                </c:pt>
                <c:pt idx="94">
                  <c:v>601239</c:v>
                </c:pt>
                <c:pt idx="95">
                  <c:v>650708</c:v>
                </c:pt>
                <c:pt idx="96">
                  <c:v>649425</c:v>
                </c:pt>
                <c:pt idx="97">
                  <c:v>718812</c:v>
                </c:pt>
                <c:pt idx="98">
                  <c:v>749605</c:v>
                </c:pt>
                <c:pt idx="99">
                  <c:v>813743</c:v>
                </c:pt>
                <c:pt idx="100">
                  <c:v>825950</c:v>
                </c:pt>
                <c:pt idx="101">
                  <c:v>875858</c:v>
                </c:pt>
                <c:pt idx="102">
                  <c:v>895206</c:v>
                </c:pt>
                <c:pt idx="103">
                  <c:v>933061</c:v>
                </c:pt>
                <c:pt idx="104">
                  <c:v>881630</c:v>
                </c:pt>
                <c:pt idx="105">
                  <c:v>965010</c:v>
                </c:pt>
                <c:pt idx="106">
                  <c:v>940872</c:v>
                </c:pt>
                <c:pt idx="107">
                  <c:v>995044</c:v>
                </c:pt>
                <c:pt idx="108">
                  <c:v>912527</c:v>
                </c:pt>
                <c:pt idx="109">
                  <c:v>876831</c:v>
                </c:pt>
                <c:pt idx="110">
                  <c:v>911686</c:v>
                </c:pt>
                <c:pt idx="111">
                  <c:v>829284</c:v>
                </c:pt>
                <c:pt idx="112">
                  <c:v>797998</c:v>
                </c:pt>
                <c:pt idx="113">
                  <c:v>706810</c:v>
                </c:pt>
                <c:pt idx="114">
                  <c:v>774645</c:v>
                </c:pt>
                <c:pt idx="115">
                  <c:v>742045</c:v>
                </c:pt>
                <c:pt idx="116">
                  <c:v>629441</c:v>
                </c:pt>
                <c:pt idx="117">
                  <c:v>687211</c:v>
                </c:pt>
                <c:pt idx="118">
                  <c:v>739682</c:v>
                </c:pt>
                <c:pt idx="119">
                  <c:v>688288</c:v>
                </c:pt>
                <c:pt idx="120">
                  <c:v>758136</c:v>
                </c:pt>
                <c:pt idx="121">
                  <c:v>725680</c:v>
                </c:pt>
                <c:pt idx="122">
                  <c:v>745546</c:v>
                </c:pt>
                <c:pt idx="123">
                  <c:v>741966</c:v>
                </c:pt>
                <c:pt idx="124">
                  <c:v>696841</c:v>
                </c:pt>
                <c:pt idx="125">
                  <c:v>767487</c:v>
                </c:pt>
                <c:pt idx="126">
                  <c:v>805766</c:v>
                </c:pt>
                <c:pt idx="127">
                  <c:v>786049</c:v>
                </c:pt>
                <c:pt idx="128">
                  <c:v>731687</c:v>
                </c:pt>
                <c:pt idx="129">
                  <c:v>696813</c:v>
                </c:pt>
                <c:pt idx="130">
                  <c:v>786502</c:v>
                </c:pt>
                <c:pt idx="131">
                  <c:v>842259</c:v>
                </c:pt>
                <c:pt idx="132">
                  <c:v>861109</c:v>
                </c:pt>
                <c:pt idx="133">
                  <c:v>919020</c:v>
                </c:pt>
                <c:pt idx="134">
                  <c:v>949684</c:v>
                </c:pt>
                <c:pt idx="135">
                  <c:v>890404</c:v>
                </c:pt>
                <c:pt idx="136">
                  <c:v>919524</c:v>
                </c:pt>
                <c:pt idx="137">
                  <c:v>946955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669-4A66-96FF-91EEF680B5A5}"/>
            </c:ext>
          </c:extLst>
        </c:ser>
        <c:ser>
          <c:idx val="2"/>
          <c:order val="2"/>
          <c:tx>
            <c:strRef>
              <c:f>Sheet6!$BO$2</c:f>
              <c:strCache>
                <c:ptCount val="1"/>
                <c:pt idx="0">
                  <c:v>캐나다</c:v>
                </c:pt>
              </c:strCache>
            </c:strRef>
          </c:tx>
          <c:spPr>
            <a:ln w="19050" cap="rnd">
              <a:solidFill>
                <a:srgbClr val="C31761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Sheet6!$A$403:$A$541</c:f>
              <c:numCache>
                <c:formatCode>yyyy\-mm\-dd</c:formatCode>
                <c:ptCount val="139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</c:numCache>
            </c:numRef>
          </c:cat>
          <c:val>
            <c:numRef>
              <c:f>Sheet6!$BO$403:$BO$541</c:f>
              <c:numCache>
                <c:formatCode>General</c:formatCode>
                <c:ptCount val="139"/>
                <c:pt idx="0">
                  <c:v>20539</c:v>
                </c:pt>
                <c:pt idx="1">
                  <c:v>28209</c:v>
                </c:pt>
                <c:pt idx="2">
                  <c:v>54125</c:v>
                </c:pt>
                <c:pt idx="3">
                  <c:v>67313</c:v>
                </c:pt>
                <c:pt idx="4">
                  <c:v>81428</c:v>
                </c:pt>
                <c:pt idx="5">
                  <c:v>76544</c:v>
                </c:pt>
                <c:pt idx="6">
                  <c:v>98486</c:v>
                </c:pt>
                <c:pt idx="7">
                  <c:v>90730</c:v>
                </c:pt>
                <c:pt idx="8">
                  <c:v>111143</c:v>
                </c:pt>
                <c:pt idx="9">
                  <c:v>137807</c:v>
                </c:pt>
                <c:pt idx="10">
                  <c:v>165655</c:v>
                </c:pt>
                <c:pt idx="11">
                  <c:v>183961</c:v>
                </c:pt>
                <c:pt idx="12">
                  <c:v>147096</c:v>
                </c:pt>
                <c:pt idx="13">
                  <c:v>181048</c:v>
                </c:pt>
                <c:pt idx="14">
                  <c:v>183639</c:v>
                </c:pt>
                <c:pt idx="15">
                  <c:v>182599</c:v>
                </c:pt>
                <c:pt idx="16">
                  <c:v>199673</c:v>
                </c:pt>
                <c:pt idx="17">
                  <c:v>219093</c:v>
                </c:pt>
                <c:pt idx="18">
                  <c:v>204175</c:v>
                </c:pt>
                <c:pt idx="19">
                  <c:v>234023</c:v>
                </c:pt>
                <c:pt idx="20">
                  <c:v>219701</c:v>
                </c:pt>
                <c:pt idx="21">
                  <c:v>233882</c:v>
                </c:pt>
                <c:pt idx="22">
                  <c:v>253642</c:v>
                </c:pt>
                <c:pt idx="23">
                  <c:v>254982</c:v>
                </c:pt>
                <c:pt idx="24">
                  <c:v>223284</c:v>
                </c:pt>
                <c:pt idx="25">
                  <c:v>250808</c:v>
                </c:pt>
                <c:pt idx="26">
                  <c:v>234135</c:v>
                </c:pt>
                <c:pt idx="27">
                  <c:v>243502</c:v>
                </c:pt>
                <c:pt idx="28">
                  <c:v>246990</c:v>
                </c:pt>
                <c:pt idx="29">
                  <c:v>214271</c:v>
                </c:pt>
                <c:pt idx="30">
                  <c:v>224409</c:v>
                </c:pt>
                <c:pt idx="31">
                  <c:v>166362</c:v>
                </c:pt>
                <c:pt idx="32">
                  <c:v>124269</c:v>
                </c:pt>
                <c:pt idx="33">
                  <c:v>162272</c:v>
                </c:pt>
                <c:pt idx="34">
                  <c:v>164626</c:v>
                </c:pt>
                <c:pt idx="35">
                  <c:v>144059</c:v>
                </c:pt>
                <c:pt idx="36">
                  <c:v>106385</c:v>
                </c:pt>
                <c:pt idx="37">
                  <c:v>100319</c:v>
                </c:pt>
                <c:pt idx="38">
                  <c:v>126344</c:v>
                </c:pt>
                <c:pt idx="39">
                  <c:v>140783</c:v>
                </c:pt>
                <c:pt idx="40">
                  <c:v>145829</c:v>
                </c:pt>
                <c:pt idx="41">
                  <c:v>150041</c:v>
                </c:pt>
                <c:pt idx="42">
                  <c:v>171715</c:v>
                </c:pt>
                <c:pt idx="43">
                  <c:v>181996</c:v>
                </c:pt>
                <c:pt idx="44">
                  <c:v>179483</c:v>
                </c:pt>
                <c:pt idx="45">
                  <c:v>150508</c:v>
                </c:pt>
                <c:pt idx="46">
                  <c:v>166935</c:v>
                </c:pt>
                <c:pt idx="47">
                  <c:v>180730</c:v>
                </c:pt>
                <c:pt idx="48">
                  <c:v>189115</c:v>
                </c:pt>
                <c:pt idx="49">
                  <c:v>220033</c:v>
                </c:pt>
                <c:pt idx="50">
                  <c:v>230982</c:v>
                </c:pt>
                <c:pt idx="51">
                  <c:v>242552</c:v>
                </c:pt>
                <c:pt idx="52">
                  <c:v>254101</c:v>
                </c:pt>
                <c:pt idx="53">
                  <c:v>265952</c:v>
                </c:pt>
                <c:pt idx="54">
                  <c:v>276284</c:v>
                </c:pt>
                <c:pt idx="55">
                  <c:v>283939</c:v>
                </c:pt>
                <c:pt idx="56">
                  <c:v>305289</c:v>
                </c:pt>
                <c:pt idx="57">
                  <c:v>321868</c:v>
                </c:pt>
                <c:pt idx="58">
                  <c:v>346985</c:v>
                </c:pt>
                <c:pt idx="59">
                  <c:v>367407</c:v>
                </c:pt>
                <c:pt idx="60">
                  <c:v>409044</c:v>
                </c:pt>
                <c:pt idx="61">
                  <c:v>383721</c:v>
                </c:pt>
                <c:pt idx="62">
                  <c:v>367469</c:v>
                </c:pt>
                <c:pt idx="63">
                  <c:v>350894</c:v>
                </c:pt>
                <c:pt idx="64">
                  <c:v>387014</c:v>
                </c:pt>
                <c:pt idx="65">
                  <c:v>387701</c:v>
                </c:pt>
                <c:pt idx="66">
                  <c:v>411283</c:v>
                </c:pt>
                <c:pt idx="67">
                  <c:v>425019</c:v>
                </c:pt>
                <c:pt idx="68">
                  <c:v>429611</c:v>
                </c:pt>
                <c:pt idx="69">
                  <c:v>361274</c:v>
                </c:pt>
                <c:pt idx="70">
                  <c:v>364369</c:v>
                </c:pt>
                <c:pt idx="71">
                  <c:v>271480</c:v>
                </c:pt>
                <c:pt idx="72">
                  <c:v>324234</c:v>
                </c:pt>
                <c:pt idx="73">
                  <c:v>346494</c:v>
                </c:pt>
                <c:pt idx="74">
                  <c:v>357810</c:v>
                </c:pt>
                <c:pt idx="75">
                  <c:v>389030</c:v>
                </c:pt>
                <c:pt idx="76">
                  <c:v>332012</c:v>
                </c:pt>
                <c:pt idx="77">
                  <c:v>395934</c:v>
                </c:pt>
                <c:pt idx="78">
                  <c:v>413761</c:v>
                </c:pt>
                <c:pt idx="79">
                  <c:v>393648</c:v>
                </c:pt>
                <c:pt idx="80">
                  <c:v>402781</c:v>
                </c:pt>
                <c:pt idx="81">
                  <c:v>412220</c:v>
                </c:pt>
                <c:pt idx="82">
                  <c:v>447183</c:v>
                </c:pt>
                <c:pt idx="83">
                  <c:v>482995</c:v>
                </c:pt>
                <c:pt idx="84">
                  <c:v>470659</c:v>
                </c:pt>
                <c:pt idx="85">
                  <c:v>392371</c:v>
                </c:pt>
                <c:pt idx="86">
                  <c:v>258544</c:v>
                </c:pt>
                <c:pt idx="87">
                  <c:v>337338</c:v>
                </c:pt>
                <c:pt idx="88">
                  <c:v>388608</c:v>
                </c:pt>
                <c:pt idx="89">
                  <c:v>418388</c:v>
                </c:pt>
                <c:pt idx="90">
                  <c:v>465387</c:v>
                </c:pt>
                <c:pt idx="91">
                  <c:v>535235</c:v>
                </c:pt>
                <c:pt idx="92">
                  <c:v>502121</c:v>
                </c:pt>
                <c:pt idx="93">
                  <c:v>484794</c:v>
                </c:pt>
                <c:pt idx="94">
                  <c:v>619739</c:v>
                </c:pt>
                <c:pt idx="95">
                  <c:v>710622</c:v>
                </c:pt>
                <c:pt idx="96">
                  <c:v>691317</c:v>
                </c:pt>
                <c:pt idx="97">
                  <c:v>740341</c:v>
                </c:pt>
                <c:pt idx="98">
                  <c:v>787555</c:v>
                </c:pt>
                <c:pt idx="99">
                  <c:v>845321</c:v>
                </c:pt>
                <c:pt idx="100">
                  <c:v>863718</c:v>
                </c:pt>
                <c:pt idx="101">
                  <c:v>942677</c:v>
                </c:pt>
                <c:pt idx="102">
                  <c:v>961775</c:v>
                </c:pt>
                <c:pt idx="103">
                  <c:v>1019676</c:v>
                </c:pt>
                <c:pt idx="104">
                  <c:v>956678</c:v>
                </c:pt>
                <c:pt idx="105">
                  <c:v>1038386</c:v>
                </c:pt>
                <c:pt idx="106">
                  <c:v>1047855</c:v>
                </c:pt>
                <c:pt idx="107">
                  <c:v>1196552</c:v>
                </c:pt>
                <c:pt idx="108">
                  <c:v>1080409</c:v>
                </c:pt>
                <c:pt idx="109">
                  <c:v>1026354</c:v>
                </c:pt>
                <c:pt idx="110">
                  <c:v>1050613</c:v>
                </c:pt>
                <c:pt idx="111">
                  <c:v>916484</c:v>
                </c:pt>
                <c:pt idx="112">
                  <c:v>913059</c:v>
                </c:pt>
                <c:pt idx="113">
                  <c:v>794915</c:v>
                </c:pt>
                <c:pt idx="114">
                  <c:v>884118</c:v>
                </c:pt>
                <c:pt idx="115">
                  <c:v>829970</c:v>
                </c:pt>
                <c:pt idx="116">
                  <c:v>708588</c:v>
                </c:pt>
                <c:pt idx="117">
                  <c:v>774358</c:v>
                </c:pt>
                <c:pt idx="118">
                  <c:v>850245</c:v>
                </c:pt>
                <c:pt idx="119">
                  <c:v>750426</c:v>
                </c:pt>
                <c:pt idx="120">
                  <c:v>804258</c:v>
                </c:pt>
                <c:pt idx="121">
                  <c:v>770018</c:v>
                </c:pt>
                <c:pt idx="122">
                  <c:v>795717</c:v>
                </c:pt>
                <c:pt idx="123">
                  <c:v>811132</c:v>
                </c:pt>
                <c:pt idx="124">
                  <c:v>820887</c:v>
                </c:pt>
                <c:pt idx="125">
                  <c:v>908779</c:v>
                </c:pt>
                <c:pt idx="126">
                  <c:v>951039</c:v>
                </c:pt>
                <c:pt idx="127">
                  <c:v>936881</c:v>
                </c:pt>
                <c:pt idx="128">
                  <c:v>869276</c:v>
                </c:pt>
                <c:pt idx="129">
                  <c:v>827620</c:v>
                </c:pt>
                <c:pt idx="130">
                  <c:v>943973</c:v>
                </c:pt>
                <c:pt idx="131">
                  <c:v>1061594</c:v>
                </c:pt>
                <c:pt idx="132">
                  <c:v>1034071</c:v>
                </c:pt>
                <c:pt idx="133">
                  <c:v>1123833</c:v>
                </c:pt>
                <c:pt idx="134">
                  <c:v>1178837</c:v>
                </c:pt>
                <c:pt idx="135">
                  <c:v>1093829</c:v>
                </c:pt>
                <c:pt idx="136">
                  <c:v>1182141</c:v>
                </c:pt>
                <c:pt idx="137">
                  <c:v>1231423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669-4A66-96FF-91EEF680B5A5}"/>
            </c:ext>
          </c:extLst>
        </c:ser>
        <c:ser>
          <c:idx val="3"/>
          <c:order val="3"/>
          <c:tx>
            <c:strRef>
              <c:f>Sheet6!$BP$2</c:f>
              <c:strCache>
                <c:ptCount val="1"/>
                <c:pt idx="0">
                  <c:v>케이만제도</c:v>
                </c:pt>
              </c:strCache>
            </c:strRef>
          </c:tx>
          <c:spPr>
            <a:ln w="19050" cap="rnd">
              <a:solidFill>
                <a:srgbClr val="595959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13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69-4A66-96FF-91EEF680B5A5}"/>
                </c:ext>
              </c:extLst>
            </c:dLbl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/>
                    <a:ea typeface="삼성긴고딕OTF Light"/>
                    <a:cs typeface="삼성긴고딕OTF Light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Sheet6!$A$403:$A$541</c:f>
              <c:numCache>
                <c:formatCode>yyyy\-mm\-dd</c:formatCode>
                <c:ptCount val="139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</c:numCache>
            </c:numRef>
          </c:cat>
          <c:val>
            <c:numRef>
              <c:f>Sheet6!$BP$403:$BP$541</c:f>
              <c:numCache>
                <c:formatCode>General</c:formatCode>
                <c:ptCount val="139"/>
                <c:pt idx="0">
                  <c:v>33214</c:v>
                </c:pt>
                <c:pt idx="1">
                  <c:v>35354</c:v>
                </c:pt>
                <c:pt idx="2">
                  <c:v>62151</c:v>
                </c:pt>
                <c:pt idx="3">
                  <c:v>72082</c:v>
                </c:pt>
                <c:pt idx="4">
                  <c:v>80467</c:v>
                </c:pt>
                <c:pt idx="5">
                  <c:v>73526</c:v>
                </c:pt>
                <c:pt idx="6">
                  <c:v>84690</c:v>
                </c:pt>
                <c:pt idx="7">
                  <c:v>81915</c:v>
                </c:pt>
                <c:pt idx="8">
                  <c:v>103689</c:v>
                </c:pt>
                <c:pt idx="9">
                  <c:v>126712</c:v>
                </c:pt>
                <c:pt idx="10">
                  <c:v>143011</c:v>
                </c:pt>
                <c:pt idx="11">
                  <c:v>166785</c:v>
                </c:pt>
                <c:pt idx="12">
                  <c:v>168699</c:v>
                </c:pt>
                <c:pt idx="13">
                  <c:v>211992</c:v>
                </c:pt>
                <c:pt idx="14">
                  <c:v>186492</c:v>
                </c:pt>
                <c:pt idx="15">
                  <c:v>175814</c:v>
                </c:pt>
                <c:pt idx="16">
                  <c:v>201691</c:v>
                </c:pt>
                <c:pt idx="17">
                  <c:v>246821</c:v>
                </c:pt>
                <c:pt idx="18">
                  <c:v>238627</c:v>
                </c:pt>
                <c:pt idx="19">
                  <c:v>263166</c:v>
                </c:pt>
                <c:pt idx="20">
                  <c:v>256056</c:v>
                </c:pt>
                <c:pt idx="21">
                  <c:v>260152</c:v>
                </c:pt>
                <c:pt idx="22">
                  <c:v>271687</c:v>
                </c:pt>
                <c:pt idx="23">
                  <c:v>280122</c:v>
                </c:pt>
                <c:pt idx="24">
                  <c:v>259043</c:v>
                </c:pt>
                <c:pt idx="25">
                  <c:v>301391</c:v>
                </c:pt>
                <c:pt idx="26">
                  <c:v>316006</c:v>
                </c:pt>
                <c:pt idx="27">
                  <c:v>321841</c:v>
                </c:pt>
                <c:pt idx="28">
                  <c:v>329705</c:v>
                </c:pt>
                <c:pt idx="29">
                  <c:v>332065</c:v>
                </c:pt>
                <c:pt idx="30">
                  <c:v>334198</c:v>
                </c:pt>
                <c:pt idx="31">
                  <c:v>304951</c:v>
                </c:pt>
                <c:pt idx="32">
                  <c:v>279834</c:v>
                </c:pt>
                <c:pt idx="33">
                  <c:v>297808</c:v>
                </c:pt>
                <c:pt idx="34">
                  <c:v>298536</c:v>
                </c:pt>
                <c:pt idx="35">
                  <c:v>284152</c:v>
                </c:pt>
                <c:pt idx="36">
                  <c:v>251353</c:v>
                </c:pt>
                <c:pt idx="37">
                  <c:v>223769</c:v>
                </c:pt>
                <c:pt idx="38">
                  <c:v>228618</c:v>
                </c:pt>
                <c:pt idx="39">
                  <c:v>214056</c:v>
                </c:pt>
                <c:pt idx="40">
                  <c:v>230873</c:v>
                </c:pt>
                <c:pt idx="41">
                  <c:v>213869</c:v>
                </c:pt>
                <c:pt idx="42">
                  <c:v>226827</c:v>
                </c:pt>
                <c:pt idx="43">
                  <c:v>240723</c:v>
                </c:pt>
                <c:pt idx="44">
                  <c:v>262518</c:v>
                </c:pt>
                <c:pt idx="45">
                  <c:v>245942</c:v>
                </c:pt>
                <c:pt idx="46">
                  <c:v>267824</c:v>
                </c:pt>
                <c:pt idx="47">
                  <c:v>260555</c:v>
                </c:pt>
                <c:pt idx="48">
                  <c:v>290646</c:v>
                </c:pt>
                <c:pt idx="49">
                  <c:v>307333</c:v>
                </c:pt>
                <c:pt idx="50">
                  <c:v>321914</c:v>
                </c:pt>
                <c:pt idx="51">
                  <c:v>340801</c:v>
                </c:pt>
                <c:pt idx="52">
                  <c:v>344325</c:v>
                </c:pt>
                <c:pt idx="53">
                  <c:v>345732</c:v>
                </c:pt>
                <c:pt idx="54">
                  <c:v>350213</c:v>
                </c:pt>
                <c:pt idx="55">
                  <c:v>369549</c:v>
                </c:pt>
                <c:pt idx="56">
                  <c:v>389383</c:v>
                </c:pt>
                <c:pt idx="57">
                  <c:v>405946</c:v>
                </c:pt>
                <c:pt idx="58">
                  <c:v>412665</c:v>
                </c:pt>
                <c:pt idx="59">
                  <c:v>434009</c:v>
                </c:pt>
                <c:pt idx="60">
                  <c:v>458430</c:v>
                </c:pt>
                <c:pt idx="61">
                  <c:v>441222</c:v>
                </c:pt>
                <c:pt idx="62">
                  <c:v>427240</c:v>
                </c:pt>
                <c:pt idx="63">
                  <c:v>447521</c:v>
                </c:pt>
                <c:pt idx="64">
                  <c:v>475256</c:v>
                </c:pt>
                <c:pt idx="65">
                  <c:v>458312</c:v>
                </c:pt>
                <c:pt idx="66">
                  <c:v>451760</c:v>
                </c:pt>
                <c:pt idx="67">
                  <c:v>462256</c:v>
                </c:pt>
                <c:pt idx="68">
                  <c:v>460392</c:v>
                </c:pt>
                <c:pt idx="69">
                  <c:v>399932</c:v>
                </c:pt>
                <c:pt idx="70">
                  <c:v>389619</c:v>
                </c:pt>
                <c:pt idx="71">
                  <c:v>348289</c:v>
                </c:pt>
                <c:pt idx="72">
                  <c:v>393966</c:v>
                </c:pt>
                <c:pt idx="73">
                  <c:v>419907</c:v>
                </c:pt>
                <c:pt idx="74">
                  <c:v>424580</c:v>
                </c:pt>
                <c:pt idx="75">
                  <c:v>444499</c:v>
                </c:pt>
                <c:pt idx="76">
                  <c:v>416218</c:v>
                </c:pt>
                <c:pt idx="77">
                  <c:v>461477</c:v>
                </c:pt>
                <c:pt idx="78">
                  <c:v>450457</c:v>
                </c:pt>
                <c:pt idx="79">
                  <c:v>439617</c:v>
                </c:pt>
                <c:pt idx="80">
                  <c:v>429198</c:v>
                </c:pt>
                <c:pt idx="81">
                  <c:v>431780</c:v>
                </c:pt>
                <c:pt idx="82">
                  <c:v>468059</c:v>
                </c:pt>
                <c:pt idx="83">
                  <c:v>461106</c:v>
                </c:pt>
                <c:pt idx="84">
                  <c:v>436271</c:v>
                </c:pt>
                <c:pt idx="85">
                  <c:v>404826</c:v>
                </c:pt>
                <c:pt idx="86">
                  <c:v>292934</c:v>
                </c:pt>
                <c:pt idx="87">
                  <c:v>341336</c:v>
                </c:pt>
                <c:pt idx="88">
                  <c:v>406598</c:v>
                </c:pt>
                <c:pt idx="89">
                  <c:v>443956</c:v>
                </c:pt>
                <c:pt idx="90">
                  <c:v>473634</c:v>
                </c:pt>
                <c:pt idx="91">
                  <c:v>533039</c:v>
                </c:pt>
                <c:pt idx="92">
                  <c:v>562271</c:v>
                </c:pt>
                <c:pt idx="93">
                  <c:v>544533</c:v>
                </c:pt>
                <c:pt idx="94">
                  <c:v>666800</c:v>
                </c:pt>
                <c:pt idx="95">
                  <c:v>741642</c:v>
                </c:pt>
                <c:pt idx="96">
                  <c:v>683725</c:v>
                </c:pt>
                <c:pt idx="97">
                  <c:v>764826</c:v>
                </c:pt>
                <c:pt idx="98">
                  <c:v>793879</c:v>
                </c:pt>
                <c:pt idx="99">
                  <c:v>840494</c:v>
                </c:pt>
                <c:pt idx="100">
                  <c:v>858999</c:v>
                </c:pt>
                <c:pt idx="101">
                  <c:v>927863</c:v>
                </c:pt>
                <c:pt idx="102">
                  <c:v>922893</c:v>
                </c:pt>
                <c:pt idx="103">
                  <c:v>956130</c:v>
                </c:pt>
                <c:pt idx="104">
                  <c:v>959948</c:v>
                </c:pt>
                <c:pt idx="105">
                  <c:v>989942</c:v>
                </c:pt>
                <c:pt idx="106">
                  <c:v>970003</c:v>
                </c:pt>
                <c:pt idx="107">
                  <c:v>997231</c:v>
                </c:pt>
                <c:pt idx="108">
                  <c:v>903387</c:v>
                </c:pt>
                <c:pt idx="109">
                  <c:v>924781</c:v>
                </c:pt>
                <c:pt idx="110">
                  <c:v>908132</c:v>
                </c:pt>
                <c:pt idx="111">
                  <c:v>832344</c:v>
                </c:pt>
                <c:pt idx="112">
                  <c:v>839025</c:v>
                </c:pt>
                <c:pt idx="113">
                  <c:v>740452</c:v>
                </c:pt>
                <c:pt idx="114">
                  <c:v>788345</c:v>
                </c:pt>
                <c:pt idx="115">
                  <c:v>776717</c:v>
                </c:pt>
                <c:pt idx="116">
                  <c:v>748276</c:v>
                </c:pt>
                <c:pt idx="117">
                  <c:v>780620</c:v>
                </c:pt>
                <c:pt idx="118">
                  <c:v>822498</c:v>
                </c:pt>
                <c:pt idx="119">
                  <c:v>814774</c:v>
                </c:pt>
                <c:pt idx="120">
                  <c:v>844114</c:v>
                </c:pt>
                <c:pt idx="121">
                  <c:v>833774</c:v>
                </c:pt>
                <c:pt idx="122">
                  <c:v>874214</c:v>
                </c:pt>
                <c:pt idx="123">
                  <c:v>874458</c:v>
                </c:pt>
                <c:pt idx="124">
                  <c:v>906981</c:v>
                </c:pt>
                <c:pt idx="125">
                  <c:v>963858</c:v>
                </c:pt>
                <c:pt idx="126">
                  <c:v>985054</c:v>
                </c:pt>
                <c:pt idx="127">
                  <c:v>989960</c:v>
                </c:pt>
                <c:pt idx="128">
                  <c:v>970468</c:v>
                </c:pt>
                <c:pt idx="129">
                  <c:v>930737</c:v>
                </c:pt>
                <c:pt idx="130">
                  <c:v>983245</c:v>
                </c:pt>
                <c:pt idx="131">
                  <c:v>1058222</c:v>
                </c:pt>
                <c:pt idx="132">
                  <c:v>1057740</c:v>
                </c:pt>
                <c:pt idx="133">
                  <c:v>1111439</c:v>
                </c:pt>
                <c:pt idx="134">
                  <c:v>1157840</c:v>
                </c:pt>
                <c:pt idx="135">
                  <c:v>1146897</c:v>
                </c:pt>
                <c:pt idx="136">
                  <c:v>1172107</c:v>
                </c:pt>
                <c:pt idx="137">
                  <c:v>1213515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669-4A66-96FF-91EEF680B5A5}"/>
            </c:ext>
          </c:extLst>
        </c:ser>
        <c:ser>
          <c:idx val="4"/>
          <c:order val="4"/>
          <c:tx>
            <c:strRef>
              <c:f>Sheet6!$BQ$2</c:f>
              <c:strCache>
                <c:ptCount val="1"/>
                <c:pt idx="0">
                  <c:v>일본</c:v>
                </c:pt>
              </c:strCache>
            </c:strRef>
          </c:tx>
          <c:spPr>
            <a:ln w="19050" cap="rnd">
              <a:solidFill>
                <a:srgbClr val="0046DE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13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669-4A66-96FF-91EEF680B5A5}"/>
                </c:ext>
              </c:extLst>
            </c:dLbl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/>
                    <a:ea typeface="삼성긴고딕OTF Light"/>
                    <a:cs typeface="삼성긴고딕OTF Light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Sheet6!$A$403:$A$541</c:f>
              <c:numCache>
                <c:formatCode>yyyy\-mm\-dd</c:formatCode>
                <c:ptCount val="139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</c:numCache>
            </c:numRef>
          </c:cat>
          <c:val>
            <c:numRef>
              <c:f>Sheet6!$BQ$403:$BQ$541</c:f>
              <c:numCache>
                <c:formatCode>General</c:formatCode>
                <c:ptCount val="139"/>
                <c:pt idx="0">
                  <c:v>9647</c:v>
                </c:pt>
                <c:pt idx="1">
                  <c:v>5489</c:v>
                </c:pt>
                <c:pt idx="2">
                  <c:v>3445</c:v>
                </c:pt>
                <c:pt idx="3">
                  <c:v>9225</c:v>
                </c:pt>
                <c:pt idx="4">
                  <c:v>9075</c:v>
                </c:pt>
                <c:pt idx="5">
                  <c:v>-711</c:v>
                </c:pt>
                <c:pt idx="6">
                  <c:v>12481</c:v>
                </c:pt>
                <c:pt idx="7">
                  <c:v>1348</c:v>
                </c:pt>
                <c:pt idx="8">
                  <c:v>8203</c:v>
                </c:pt>
                <c:pt idx="9">
                  <c:v>20069</c:v>
                </c:pt>
                <c:pt idx="10">
                  <c:v>26330</c:v>
                </c:pt>
                <c:pt idx="11">
                  <c:v>27546</c:v>
                </c:pt>
                <c:pt idx="12">
                  <c:v>16662</c:v>
                </c:pt>
                <c:pt idx="13">
                  <c:v>32722</c:v>
                </c:pt>
                <c:pt idx="14">
                  <c:v>33684</c:v>
                </c:pt>
                <c:pt idx="15">
                  <c:v>36170</c:v>
                </c:pt>
                <c:pt idx="16">
                  <c:v>39863</c:v>
                </c:pt>
                <c:pt idx="17">
                  <c:v>44101</c:v>
                </c:pt>
                <c:pt idx="18">
                  <c:v>37875</c:v>
                </c:pt>
                <c:pt idx="19">
                  <c:v>51873</c:v>
                </c:pt>
                <c:pt idx="20">
                  <c:v>41454</c:v>
                </c:pt>
                <c:pt idx="21">
                  <c:v>57434</c:v>
                </c:pt>
                <c:pt idx="22">
                  <c:v>62627</c:v>
                </c:pt>
                <c:pt idx="23">
                  <c:v>65305</c:v>
                </c:pt>
                <c:pt idx="24">
                  <c:v>59347</c:v>
                </c:pt>
                <c:pt idx="25">
                  <c:v>78357</c:v>
                </c:pt>
                <c:pt idx="26">
                  <c:v>75281</c:v>
                </c:pt>
                <c:pt idx="27">
                  <c:v>79332</c:v>
                </c:pt>
                <c:pt idx="28">
                  <c:v>83214</c:v>
                </c:pt>
                <c:pt idx="29">
                  <c:v>74653</c:v>
                </c:pt>
                <c:pt idx="30">
                  <c:v>88193</c:v>
                </c:pt>
                <c:pt idx="31">
                  <c:v>64246</c:v>
                </c:pt>
                <c:pt idx="32">
                  <c:v>62226</c:v>
                </c:pt>
                <c:pt idx="33">
                  <c:v>92184</c:v>
                </c:pt>
                <c:pt idx="34">
                  <c:v>91527</c:v>
                </c:pt>
                <c:pt idx="35">
                  <c:v>85890</c:v>
                </c:pt>
                <c:pt idx="36">
                  <c:v>66829</c:v>
                </c:pt>
                <c:pt idx="37">
                  <c:v>69294</c:v>
                </c:pt>
                <c:pt idx="38">
                  <c:v>98929</c:v>
                </c:pt>
                <c:pt idx="39">
                  <c:v>101475</c:v>
                </c:pt>
                <c:pt idx="40">
                  <c:v>109621</c:v>
                </c:pt>
                <c:pt idx="41">
                  <c:v>112757</c:v>
                </c:pt>
                <c:pt idx="42">
                  <c:v>132244</c:v>
                </c:pt>
                <c:pt idx="43">
                  <c:v>134050</c:v>
                </c:pt>
                <c:pt idx="44">
                  <c:v>133367</c:v>
                </c:pt>
                <c:pt idx="45">
                  <c:v>125099</c:v>
                </c:pt>
                <c:pt idx="46">
                  <c:v>137906</c:v>
                </c:pt>
                <c:pt idx="47">
                  <c:v>142813</c:v>
                </c:pt>
                <c:pt idx="48">
                  <c:v>149742</c:v>
                </c:pt>
                <c:pt idx="49">
                  <c:v>163574</c:v>
                </c:pt>
                <c:pt idx="50">
                  <c:v>161293</c:v>
                </c:pt>
                <c:pt idx="51">
                  <c:v>164929</c:v>
                </c:pt>
                <c:pt idx="52">
                  <c:v>171060</c:v>
                </c:pt>
                <c:pt idx="53">
                  <c:v>173762</c:v>
                </c:pt>
                <c:pt idx="54">
                  <c:v>182894</c:v>
                </c:pt>
                <c:pt idx="55">
                  <c:v>183143</c:v>
                </c:pt>
                <c:pt idx="56">
                  <c:v>184529</c:v>
                </c:pt>
                <c:pt idx="57">
                  <c:v>189908</c:v>
                </c:pt>
                <c:pt idx="58">
                  <c:v>209421</c:v>
                </c:pt>
                <c:pt idx="59">
                  <c:v>213137</c:v>
                </c:pt>
                <c:pt idx="60">
                  <c:v>239684</c:v>
                </c:pt>
                <c:pt idx="61">
                  <c:v>221044</c:v>
                </c:pt>
                <c:pt idx="62">
                  <c:v>209359</c:v>
                </c:pt>
                <c:pt idx="63">
                  <c:v>212911</c:v>
                </c:pt>
                <c:pt idx="64">
                  <c:v>226794</c:v>
                </c:pt>
                <c:pt idx="65">
                  <c:v>229063</c:v>
                </c:pt>
                <c:pt idx="66">
                  <c:v>247049</c:v>
                </c:pt>
                <c:pt idx="67">
                  <c:v>263727</c:v>
                </c:pt>
                <c:pt idx="68">
                  <c:v>262898</c:v>
                </c:pt>
                <c:pt idx="69">
                  <c:v>227811</c:v>
                </c:pt>
                <c:pt idx="70">
                  <c:v>236676</c:v>
                </c:pt>
                <c:pt idx="71">
                  <c:v>187951</c:v>
                </c:pt>
                <c:pt idx="72">
                  <c:v>231513</c:v>
                </c:pt>
                <c:pt idx="73">
                  <c:v>247263</c:v>
                </c:pt>
                <c:pt idx="74">
                  <c:v>249320</c:v>
                </c:pt>
                <c:pt idx="75">
                  <c:v>305529</c:v>
                </c:pt>
                <c:pt idx="76">
                  <c:v>272909</c:v>
                </c:pt>
                <c:pt idx="77">
                  <c:v>266234</c:v>
                </c:pt>
                <c:pt idx="78">
                  <c:v>274524</c:v>
                </c:pt>
                <c:pt idx="79">
                  <c:v>267023</c:v>
                </c:pt>
                <c:pt idx="80">
                  <c:v>274694</c:v>
                </c:pt>
                <c:pt idx="81">
                  <c:v>289602</c:v>
                </c:pt>
                <c:pt idx="82">
                  <c:v>308833</c:v>
                </c:pt>
                <c:pt idx="83">
                  <c:v>322869</c:v>
                </c:pt>
                <c:pt idx="84">
                  <c:v>324933</c:v>
                </c:pt>
                <c:pt idx="85">
                  <c:v>274215</c:v>
                </c:pt>
                <c:pt idx="86">
                  <c:v>212587</c:v>
                </c:pt>
                <c:pt idx="87">
                  <c:v>289290</c:v>
                </c:pt>
                <c:pt idx="88">
                  <c:v>332994</c:v>
                </c:pt>
                <c:pt idx="89">
                  <c:v>349343</c:v>
                </c:pt>
                <c:pt idx="90">
                  <c:v>398202</c:v>
                </c:pt>
                <c:pt idx="91">
                  <c:v>439080</c:v>
                </c:pt>
                <c:pt idx="92">
                  <c:v>413349</c:v>
                </c:pt>
                <c:pt idx="93">
                  <c:v>397108</c:v>
                </c:pt>
                <c:pt idx="94">
                  <c:v>466934</c:v>
                </c:pt>
                <c:pt idx="95">
                  <c:v>487234</c:v>
                </c:pt>
                <c:pt idx="96">
                  <c:v>484761</c:v>
                </c:pt>
                <c:pt idx="97">
                  <c:v>481046</c:v>
                </c:pt>
                <c:pt idx="98">
                  <c:v>486234</c:v>
                </c:pt>
                <c:pt idx="99">
                  <c:v>515043</c:v>
                </c:pt>
                <c:pt idx="100">
                  <c:v>522437</c:v>
                </c:pt>
                <c:pt idx="101">
                  <c:v>548832</c:v>
                </c:pt>
                <c:pt idx="102">
                  <c:v>563297</c:v>
                </c:pt>
                <c:pt idx="103">
                  <c:v>591824</c:v>
                </c:pt>
                <c:pt idx="104">
                  <c:v>540695</c:v>
                </c:pt>
                <c:pt idx="105">
                  <c:v>592181</c:v>
                </c:pt>
                <c:pt idx="106">
                  <c:v>569357</c:v>
                </c:pt>
                <c:pt idx="107">
                  <c:v>607178</c:v>
                </c:pt>
                <c:pt idx="108">
                  <c:v>544118</c:v>
                </c:pt>
                <c:pt idx="109">
                  <c:v>519661</c:v>
                </c:pt>
                <c:pt idx="110">
                  <c:v>540722</c:v>
                </c:pt>
                <c:pt idx="111">
                  <c:v>448481</c:v>
                </c:pt>
                <c:pt idx="112">
                  <c:v>465573</c:v>
                </c:pt>
                <c:pt idx="113">
                  <c:v>411965</c:v>
                </c:pt>
                <c:pt idx="114">
                  <c:v>485461</c:v>
                </c:pt>
                <c:pt idx="115">
                  <c:v>457793</c:v>
                </c:pt>
                <c:pt idx="116">
                  <c:v>385549</c:v>
                </c:pt>
                <c:pt idx="117">
                  <c:v>435598</c:v>
                </c:pt>
                <c:pt idx="118">
                  <c:v>460033</c:v>
                </c:pt>
                <c:pt idx="119">
                  <c:v>425048</c:v>
                </c:pt>
                <c:pt idx="120">
                  <c:v>486855</c:v>
                </c:pt>
                <c:pt idx="121">
                  <c:v>453126</c:v>
                </c:pt>
                <c:pt idx="122">
                  <c:v>476085</c:v>
                </c:pt>
                <c:pt idx="123">
                  <c:v>481082</c:v>
                </c:pt>
                <c:pt idx="124">
                  <c:v>476894</c:v>
                </c:pt>
                <c:pt idx="125">
                  <c:v>519691</c:v>
                </c:pt>
                <c:pt idx="126">
                  <c:v>536605</c:v>
                </c:pt>
                <c:pt idx="127">
                  <c:v>520526</c:v>
                </c:pt>
                <c:pt idx="128">
                  <c:v>488775</c:v>
                </c:pt>
                <c:pt idx="129">
                  <c:v>472751</c:v>
                </c:pt>
                <c:pt idx="130">
                  <c:v>532613</c:v>
                </c:pt>
                <c:pt idx="131">
                  <c:v>569369</c:v>
                </c:pt>
                <c:pt idx="132">
                  <c:v>587886</c:v>
                </c:pt>
                <c:pt idx="133">
                  <c:v>621557</c:v>
                </c:pt>
                <c:pt idx="134">
                  <c:v>636409</c:v>
                </c:pt>
                <c:pt idx="135">
                  <c:v>598540</c:v>
                </c:pt>
                <c:pt idx="136">
                  <c:v>637546</c:v>
                </c:pt>
                <c:pt idx="137">
                  <c:v>658869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669-4A66-96FF-91EEF680B5A5}"/>
            </c:ext>
          </c:extLst>
        </c:ser>
        <c:ser>
          <c:idx val="5"/>
          <c:order val="5"/>
          <c:tx>
            <c:strRef>
              <c:f>Sheet6!$BR$2</c:f>
              <c:strCache>
                <c:ptCount val="1"/>
                <c:pt idx="0">
                  <c:v>한국</c:v>
                </c:pt>
              </c:strCache>
            </c:strRef>
          </c:tx>
          <c:spPr>
            <a:ln w="19050" cap="rnd">
              <a:solidFill>
                <a:srgbClr val="20376D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13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669-4A66-96FF-91EEF680B5A5}"/>
                </c:ext>
              </c:extLst>
            </c:dLbl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/>
                    <a:ea typeface="삼성긴고딕OTF Light"/>
                    <a:cs typeface="삼성긴고딕OTF Light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Sheet6!$A$403:$A$541</c:f>
              <c:numCache>
                <c:formatCode>yyyy\-mm\-dd</c:formatCode>
                <c:ptCount val="139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</c:numCache>
            </c:numRef>
          </c:cat>
          <c:val>
            <c:numRef>
              <c:f>Sheet6!$BR$403:$BR$541</c:f>
              <c:numCache>
                <c:formatCode>General</c:formatCode>
                <c:ptCount val="139"/>
                <c:pt idx="0">
                  <c:v>1747</c:v>
                </c:pt>
                <c:pt idx="1">
                  <c:v>1906</c:v>
                </c:pt>
                <c:pt idx="2">
                  <c:v>3503</c:v>
                </c:pt>
                <c:pt idx="3">
                  <c:v>4185</c:v>
                </c:pt>
                <c:pt idx="4">
                  <c:v>5050</c:v>
                </c:pt>
                <c:pt idx="5">
                  <c:v>4764</c:v>
                </c:pt>
                <c:pt idx="6">
                  <c:v>7586</c:v>
                </c:pt>
                <c:pt idx="7">
                  <c:v>6935</c:v>
                </c:pt>
                <c:pt idx="8">
                  <c:v>8232</c:v>
                </c:pt>
                <c:pt idx="9">
                  <c:v>11183</c:v>
                </c:pt>
                <c:pt idx="10">
                  <c:v>12365</c:v>
                </c:pt>
                <c:pt idx="11">
                  <c:v>15143</c:v>
                </c:pt>
                <c:pt idx="12">
                  <c:v>14696</c:v>
                </c:pt>
                <c:pt idx="13">
                  <c:v>17623</c:v>
                </c:pt>
                <c:pt idx="14">
                  <c:v>23105</c:v>
                </c:pt>
                <c:pt idx="15">
                  <c:v>23393</c:v>
                </c:pt>
                <c:pt idx="16">
                  <c:v>25342</c:v>
                </c:pt>
                <c:pt idx="17">
                  <c:v>27403</c:v>
                </c:pt>
                <c:pt idx="18">
                  <c:v>28533</c:v>
                </c:pt>
                <c:pt idx="19">
                  <c:v>30514</c:v>
                </c:pt>
                <c:pt idx="20">
                  <c:v>30099</c:v>
                </c:pt>
                <c:pt idx="21">
                  <c:v>33058</c:v>
                </c:pt>
                <c:pt idx="22">
                  <c:v>27888</c:v>
                </c:pt>
                <c:pt idx="23">
                  <c:v>28239</c:v>
                </c:pt>
                <c:pt idx="24">
                  <c:v>26965</c:v>
                </c:pt>
                <c:pt idx="25">
                  <c:v>30542</c:v>
                </c:pt>
                <c:pt idx="26">
                  <c:v>30866</c:v>
                </c:pt>
                <c:pt idx="27">
                  <c:v>31536</c:v>
                </c:pt>
                <c:pt idx="28">
                  <c:v>31358</c:v>
                </c:pt>
                <c:pt idx="29">
                  <c:v>31723</c:v>
                </c:pt>
                <c:pt idx="30">
                  <c:v>34739</c:v>
                </c:pt>
                <c:pt idx="31">
                  <c:v>32133</c:v>
                </c:pt>
                <c:pt idx="32">
                  <c:v>31193</c:v>
                </c:pt>
                <c:pt idx="33">
                  <c:v>36670</c:v>
                </c:pt>
                <c:pt idx="34">
                  <c:v>37041</c:v>
                </c:pt>
                <c:pt idx="35">
                  <c:v>37252</c:v>
                </c:pt>
                <c:pt idx="36">
                  <c:v>33216</c:v>
                </c:pt>
                <c:pt idx="37">
                  <c:v>34334</c:v>
                </c:pt>
                <c:pt idx="38">
                  <c:v>39816</c:v>
                </c:pt>
                <c:pt idx="39">
                  <c:v>40888</c:v>
                </c:pt>
                <c:pt idx="40">
                  <c:v>42054</c:v>
                </c:pt>
                <c:pt idx="41">
                  <c:v>43906</c:v>
                </c:pt>
                <c:pt idx="42">
                  <c:v>46590</c:v>
                </c:pt>
                <c:pt idx="43">
                  <c:v>48633</c:v>
                </c:pt>
                <c:pt idx="44">
                  <c:v>49308</c:v>
                </c:pt>
                <c:pt idx="45">
                  <c:v>49219</c:v>
                </c:pt>
                <c:pt idx="46">
                  <c:v>52912</c:v>
                </c:pt>
                <c:pt idx="47">
                  <c:v>53470</c:v>
                </c:pt>
                <c:pt idx="48">
                  <c:v>58352</c:v>
                </c:pt>
                <c:pt idx="49">
                  <c:v>59240</c:v>
                </c:pt>
                <c:pt idx="50">
                  <c:v>61398</c:v>
                </c:pt>
                <c:pt idx="51">
                  <c:v>64226</c:v>
                </c:pt>
                <c:pt idx="52">
                  <c:v>68382</c:v>
                </c:pt>
                <c:pt idx="53">
                  <c:v>70855</c:v>
                </c:pt>
                <c:pt idx="54">
                  <c:v>72411</c:v>
                </c:pt>
                <c:pt idx="55">
                  <c:v>74052</c:v>
                </c:pt>
                <c:pt idx="56">
                  <c:v>76150</c:v>
                </c:pt>
                <c:pt idx="57">
                  <c:v>80964</c:v>
                </c:pt>
                <c:pt idx="58">
                  <c:v>83325</c:v>
                </c:pt>
                <c:pt idx="59">
                  <c:v>85404</c:v>
                </c:pt>
                <c:pt idx="60">
                  <c:v>91132</c:v>
                </c:pt>
                <c:pt idx="61">
                  <c:v>89836</c:v>
                </c:pt>
                <c:pt idx="62">
                  <c:v>89654</c:v>
                </c:pt>
                <c:pt idx="63">
                  <c:v>90858</c:v>
                </c:pt>
                <c:pt idx="64">
                  <c:v>92838</c:v>
                </c:pt>
                <c:pt idx="65">
                  <c:v>95227</c:v>
                </c:pt>
                <c:pt idx="66">
                  <c:v>97869</c:v>
                </c:pt>
                <c:pt idx="67">
                  <c:v>101744</c:v>
                </c:pt>
                <c:pt idx="68">
                  <c:v>101144</c:v>
                </c:pt>
                <c:pt idx="69">
                  <c:v>97760</c:v>
                </c:pt>
                <c:pt idx="70">
                  <c:v>97573</c:v>
                </c:pt>
                <c:pt idx="71">
                  <c:v>90553</c:v>
                </c:pt>
                <c:pt idx="72">
                  <c:v>101525</c:v>
                </c:pt>
                <c:pt idx="73">
                  <c:v>106193</c:v>
                </c:pt>
                <c:pt idx="74">
                  <c:v>108819</c:v>
                </c:pt>
                <c:pt idx="75">
                  <c:v>114841</c:v>
                </c:pt>
                <c:pt idx="76">
                  <c:v>108554</c:v>
                </c:pt>
                <c:pt idx="77">
                  <c:v>118795</c:v>
                </c:pt>
                <c:pt idx="78">
                  <c:v>122077</c:v>
                </c:pt>
                <c:pt idx="79">
                  <c:v>118817</c:v>
                </c:pt>
                <c:pt idx="80">
                  <c:v>122374</c:v>
                </c:pt>
                <c:pt idx="81">
                  <c:v>126894</c:v>
                </c:pt>
                <c:pt idx="82">
                  <c:v>133937</c:v>
                </c:pt>
                <c:pt idx="83">
                  <c:v>138876</c:v>
                </c:pt>
                <c:pt idx="84">
                  <c:v>140259</c:v>
                </c:pt>
                <c:pt idx="85">
                  <c:v>129402</c:v>
                </c:pt>
                <c:pt idx="86">
                  <c:v>115359</c:v>
                </c:pt>
                <c:pt idx="87">
                  <c:v>134421</c:v>
                </c:pt>
                <c:pt idx="88">
                  <c:v>148077</c:v>
                </c:pt>
                <c:pt idx="89">
                  <c:v>154726</c:v>
                </c:pt>
                <c:pt idx="90">
                  <c:v>166313</c:v>
                </c:pt>
                <c:pt idx="91">
                  <c:v>177687</c:v>
                </c:pt>
                <c:pt idx="92">
                  <c:v>173255</c:v>
                </c:pt>
                <c:pt idx="93">
                  <c:v>173034</c:v>
                </c:pt>
                <c:pt idx="94">
                  <c:v>197374</c:v>
                </c:pt>
                <c:pt idx="95">
                  <c:v>210812</c:v>
                </c:pt>
                <c:pt idx="96">
                  <c:v>216269</c:v>
                </c:pt>
                <c:pt idx="97">
                  <c:v>224053</c:v>
                </c:pt>
                <c:pt idx="98">
                  <c:v>230709</c:v>
                </c:pt>
                <c:pt idx="99">
                  <c:v>243665</c:v>
                </c:pt>
                <c:pt idx="100">
                  <c:v>245324</c:v>
                </c:pt>
                <c:pt idx="101">
                  <c:v>298571</c:v>
                </c:pt>
                <c:pt idx="102">
                  <c:v>305991</c:v>
                </c:pt>
                <c:pt idx="103">
                  <c:v>315158</c:v>
                </c:pt>
                <c:pt idx="104">
                  <c:v>294097</c:v>
                </c:pt>
                <c:pt idx="105">
                  <c:v>315883</c:v>
                </c:pt>
                <c:pt idx="106">
                  <c:v>332022</c:v>
                </c:pt>
                <c:pt idx="107">
                  <c:v>349958</c:v>
                </c:pt>
                <c:pt idx="108">
                  <c:v>330831</c:v>
                </c:pt>
                <c:pt idx="109">
                  <c:v>326653</c:v>
                </c:pt>
                <c:pt idx="110">
                  <c:v>344187</c:v>
                </c:pt>
                <c:pt idx="111">
                  <c:v>325568</c:v>
                </c:pt>
                <c:pt idx="112">
                  <c:v>319018</c:v>
                </c:pt>
                <c:pt idx="113">
                  <c:v>301283</c:v>
                </c:pt>
                <c:pt idx="114">
                  <c:v>323055</c:v>
                </c:pt>
                <c:pt idx="115">
                  <c:v>316856</c:v>
                </c:pt>
                <c:pt idx="116">
                  <c:v>291081</c:v>
                </c:pt>
                <c:pt idx="117">
                  <c:v>303499</c:v>
                </c:pt>
                <c:pt idx="118">
                  <c:v>318831</c:v>
                </c:pt>
                <c:pt idx="119">
                  <c:v>299078</c:v>
                </c:pt>
                <c:pt idx="120">
                  <c:v>317997</c:v>
                </c:pt>
                <c:pt idx="121">
                  <c:v>316058</c:v>
                </c:pt>
                <c:pt idx="122">
                  <c:v>324805</c:v>
                </c:pt>
                <c:pt idx="123">
                  <c:v>328376</c:v>
                </c:pt>
                <c:pt idx="124">
                  <c:v>333023</c:v>
                </c:pt>
                <c:pt idx="125">
                  <c:v>354269</c:v>
                </c:pt>
                <c:pt idx="126">
                  <c:v>367230</c:v>
                </c:pt>
                <c:pt idx="127">
                  <c:v>360574</c:v>
                </c:pt>
                <c:pt idx="128">
                  <c:v>346545</c:v>
                </c:pt>
                <c:pt idx="129">
                  <c:v>338616</c:v>
                </c:pt>
                <c:pt idx="130">
                  <c:v>364662</c:v>
                </c:pt>
                <c:pt idx="131">
                  <c:v>381857</c:v>
                </c:pt>
                <c:pt idx="132">
                  <c:v>383251</c:v>
                </c:pt>
                <c:pt idx="133">
                  <c:v>402502</c:v>
                </c:pt>
                <c:pt idx="134">
                  <c:v>411953</c:v>
                </c:pt>
                <c:pt idx="135">
                  <c:v>397788</c:v>
                </c:pt>
                <c:pt idx="136">
                  <c:v>416762</c:v>
                </c:pt>
                <c:pt idx="137">
                  <c:v>431753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8669-4A66-96FF-91EEF680B5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83012288"/>
        <c:axId val="1682997888"/>
      </c:lineChart>
      <c:dateAx>
        <c:axId val="1683012288"/>
        <c:scaling>
          <c:orientation val="minMax"/>
        </c:scaling>
        <c:delete val="0"/>
        <c:axPos val="b"/>
        <c:numFmt formatCode="yy" sourceLinked="0"/>
        <c:majorTickMark val="out"/>
        <c:minorTickMark val="none"/>
        <c:tickLblPos val="low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endParaRPr lang="ko-KR"/>
          </a:p>
        </c:txPr>
        <c:crossAx val="1682997888"/>
        <c:crosses val="autoZero"/>
        <c:auto val="1"/>
        <c:lblOffset val="100"/>
        <c:baseTimeUnit val="months"/>
        <c:majorUnit val="2"/>
        <c:majorTimeUnit val="years"/>
      </c:dateAx>
      <c:valAx>
        <c:axId val="1682997888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 w="3175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endParaRPr lang="ko-KR"/>
          </a:p>
        </c:txPr>
        <c:crossAx val="1683012288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삼성긴고딕OTF Light"/>
              <a:ea typeface="삼성긴고딕OTF Light"/>
              <a:cs typeface="삼성긴고딕OTF Light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25400" cap="flat" cmpd="sng" algn="ctr">
      <a:noFill/>
      <a:round/>
    </a:ln>
    <a:effectLst/>
  </c:spPr>
  <c:txPr>
    <a:bodyPr/>
    <a:lstStyle/>
    <a:p>
      <a:pPr>
        <a:defRPr sz="900">
          <a:solidFill>
            <a:srgbClr val="000000"/>
          </a:solidFill>
          <a:latin typeface="삼성긴고딕OTF Light"/>
          <a:ea typeface="삼성긴고딕OTF Light"/>
          <a:cs typeface="삼성긴고딕OTF Light"/>
        </a:defRPr>
      </a:pPr>
      <a:endParaRPr lang="ko-KR"/>
    </a:p>
  </c:txPr>
  <c:externalData r:id="rId4">
    <c:autoUpdate val="0"/>
  </c:externalData>
  <c:userShapes r:id="rId5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rgbClr val="000000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r>
              <a:rPr lang="en-US" b="1" dirty="0">
                <a:solidFill>
                  <a:srgbClr val="FF0000"/>
                </a:solidFill>
              </a:rPr>
              <a:t>Margin change (</a:t>
            </a:r>
            <a:r>
              <a:rPr lang="ko-KR" altLang="en-US" b="1" dirty="0">
                <a:solidFill>
                  <a:srgbClr val="FF0000"/>
                </a:solidFill>
              </a:rPr>
              <a:t>트럼프대비 격차</a:t>
            </a:r>
            <a:r>
              <a:rPr lang="en-US" altLang="ko-KR" b="1" dirty="0">
                <a:solidFill>
                  <a:srgbClr val="FF0000"/>
                </a:solidFill>
              </a:rPr>
              <a:t>)</a:t>
            </a:r>
            <a:endParaRPr lang="ko-KR" b="1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24493474315419078"/>
          <c:y val="1.89793250669630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rgbClr val="000000"/>
              </a:solidFill>
              <a:latin typeface="삼성긴고딕OTF Light"/>
              <a:ea typeface="삼성긴고딕OTF Light"/>
              <a:cs typeface="삼성긴고딕OTF Light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0.24004909058470175"/>
          <c:y val="9.9548931607744209E-2"/>
          <c:w val="0.72098283992901102"/>
          <c:h val="0.8518924557991096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'[2016-2022 Validated Voter Detailed tables.xlsx]표'!$C$84</c:f>
              <c:strCache>
                <c:ptCount val="1"/>
                <c:pt idx="0">
                  <c:v>2024.9(해리스)</c:v>
                </c:pt>
              </c:strCache>
            </c:strRef>
          </c:tx>
          <c:spPr>
            <a:solidFill>
              <a:srgbClr val="C00000"/>
            </a:solidFill>
            <a:ln w="25400">
              <a:solidFill>
                <a:srgbClr val="C00000"/>
              </a:solidFill>
              <a:prstDash val="solid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/>
                    <a:ea typeface="삼성긴고딕OTF Light"/>
                    <a:cs typeface="삼성긴고딕OTF Light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'[2016-2022 Validated Voter Detailed tables.xlsx]표'!$A$118:$A$134</c:f>
              <c:strCache>
                <c:ptCount val="17"/>
                <c:pt idx="0">
                  <c:v>Men(50%)</c:v>
                </c:pt>
                <c:pt idx="1">
                  <c:v>Women(49)</c:v>
                </c:pt>
                <c:pt idx="3">
                  <c:v>White(75)</c:v>
                </c:pt>
                <c:pt idx="4">
                  <c:v>Black(9)</c:v>
                </c:pt>
                <c:pt idx="5">
                  <c:v>Hispanic(9)</c:v>
                </c:pt>
                <c:pt idx="6">
                  <c:v>Asian(3)</c:v>
                </c:pt>
                <c:pt idx="8">
                  <c:v>18-29(10)</c:v>
                </c:pt>
                <c:pt idx="9">
                  <c:v>30-49(26)</c:v>
                </c:pt>
                <c:pt idx="10">
                  <c:v>50-64(30)</c:v>
                </c:pt>
                <c:pt idx="11">
                  <c:v>65+(34)</c:v>
                </c:pt>
                <c:pt idx="13">
                  <c:v>Postgrad(19)</c:v>
                </c:pt>
                <c:pt idx="14">
                  <c:v>College grad(24)</c:v>
                </c:pt>
                <c:pt idx="15">
                  <c:v>Some college(31)</c:v>
                </c:pt>
                <c:pt idx="16">
                  <c:v>HS or less(25)</c:v>
                </c:pt>
              </c:strCache>
            </c:strRef>
          </c:cat>
          <c:val>
            <c:numRef>
              <c:f>'[2016-2022 Validated Voter Detailed tables.xlsx]표'!$C$118:$C$134</c:f>
              <c:numCache>
                <c:formatCode>General</c:formatCode>
                <c:ptCount val="17"/>
                <c:pt idx="0">
                  <c:v>-6</c:v>
                </c:pt>
                <c:pt idx="1">
                  <c:v>6</c:v>
                </c:pt>
                <c:pt idx="3">
                  <c:v>-14</c:v>
                </c:pt>
                <c:pt idx="4">
                  <c:v>71</c:v>
                </c:pt>
                <c:pt idx="5">
                  <c:v>18</c:v>
                </c:pt>
                <c:pt idx="6">
                  <c:v>24</c:v>
                </c:pt>
                <c:pt idx="8">
                  <c:v>29</c:v>
                </c:pt>
                <c:pt idx="9">
                  <c:v>2</c:v>
                </c:pt>
                <c:pt idx="10">
                  <c:v>-9</c:v>
                </c:pt>
                <c:pt idx="11">
                  <c:v>-5</c:v>
                </c:pt>
                <c:pt idx="13">
                  <c:v>28</c:v>
                </c:pt>
                <c:pt idx="14">
                  <c:v>8</c:v>
                </c:pt>
                <c:pt idx="15">
                  <c:v>-4</c:v>
                </c:pt>
                <c:pt idx="16">
                  <c:v>-13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C4-4197-A8EB-3851C9C9F2E0}"/>
            </c:ext>
          </c:extLst>
        </c:ser>
        <c:ser>
          <c:idx val="1"/>
          <c:order val="1"/>
          <c:tx>
            <c:strRef>
              <c:f>'[2016-2022 Validated Voter Detailed tables.xlsx]표'!$D$84</c:f>
              <c:strCache>
                <c:ptCount val="1"/>
                <c:pt idx="0">
                  <c:v>2024.8(해리스)</c:v>
                </c:pt>
              </c:strCache>
            </c:strRef>
          </c:tx>
          <c:spPr>
            <a:solidFill>
              <a:srgbClr val="5889DF"/>
            </a:solidFill>
            <a:ln w="25400">
              <a:noFill/>
              <a:prstDash val="solid"/>
            </a:ln>
            <a:effectLst/>
          </c:spPr>
          <c:invertIfNegative val="0"/>
          <c:cat>
            <c:strRef>
              <c:f>'[2016-2022 Validated Voter Detailed tables.xlsx]표'!$A$118:$A$134</c:f>
              <c:strCache>
                <c:ptCount val="17"/>
                <c:pt idx="0">
                  <c:v>Men(50%)</c:v>
                </c:pt>
                <c:pt idx="1">
                  <c:v>Women(49)</c:v>
                </c:pt>
                <c:pt idx="3">
                  <c:v>White(75)</c:v>
                </c:pt>
                <c:pt idx="4">
                  <c:v>Black(9)</c:v>
                </c:pt>
                <c:pt idx="5">
                  <c:v>Hispanic(9)</c:v>
                </c:pt>
                <c:pt idx="6">
                  <c:v>Asian(3)</c:v>
                </c:pt>
                <c:pt idx="8">
                  <c:v>18-29(10)</c:v>
                </c:pt>
                <c:pt idx="9">
                  <c:v>30-49(26)</c:v>
                </c:pt>
                <c:pt idx="10">
                  <c:v>50-64(30)</c:v>
                </c:pt>
                <c:pt idx="11">
                  <c:v>65+(34)</c:v>
                </c:pt>
                <c:pt idx="13">
                  <c:v>Postgrad(19)</c:v>
                </c:pt>
                <c:pt idx="14">
                  <c:v>College grad(24)</c:v>
                </c:pt>
                <c:pt idx="15">
                  <c:v>Some college(31)</c:v>
                </c:pt>
                <c:pt idx="16">
                  <c:v>HS or less(25)</c:v>
                </c:pt>
              </c:strCache>
            </c:strRef>
          </c:cat>
          <c:val>
            <c:numRef>
              <c:f>'[2016-2022 Validated Voter Detailed tables.xlsx]표'!$D$118:$D$134</c:f>
              <c:numCache>
                <c:formatCode>General</c:formatCode>
                <c:ptCount val="17"/>
                <c:pt idx="0">
                  <c:v>-5</c:v>
                </c:pt>
                <c:pt idx="1">
                  <c:v>7</c:v>
                </c:pt>
                <c:pt idx="3">
                  <c:v>-11</c:v>
                </c:pt>
                <c:pt idx="4">
                  <c:v>64</c:v>
                </c:pt>
                <c:pt idx="5">
                  <c:v>17</c:v>
                </c:pt>
                <c:pt idx="6">
                  <c:v>34</c:v>
                </c:pt>
                <c:pt idx="8">
                  <c:v>28</c:v>
                </c:pt>
                <c:pt idx="9">
                  <c:v>2</c:v>
                </c:pt>
                <c:pt idx="10">
                  <c:v>-5</c:v>
                </c:pt>
                <c:pt idx="11">
                  <c:v>-6</c:v>
                </c:pt>
                <c:pt idx="13">
                  <c:v>31</c:v>
                </c:pt>
                <c:pt idx="14">
                  <c:v>10</c:v>
                </c:pt>
                <c:pt idx="15">
                  <c:v>-2</c:v>
                </c:pt>
                <c:pt idx="16">
                  <c:v>-15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C4-4197-A8EB-3851C9C9F2E0}"/>
            </c:ext>
          </c:extLst>
        </c:ser>
        <c:ser>
          <c:idx val="2"/>
          <c:order val="2"/>
          <c:tx>
            <c:strRef>
              <c:f>'[2016-2022 Validated Voter Detailed tables.xlsx]표'!$E$84</c:f>
              <c:strCache>
                <c:ptCount val="1"/>
                <c:pt idx="0">
                  <c:v>2024.4(바이든)</c:v>
                </c:pt>
              </c:strCache>
            </c:strRef>
          </c:tx>
          <c:spPr>
            <a:solidFill>
              <a:srgbClr val="0000FF"/>
            </a:solidFill>
            <a:ln>
              <a:noFill/>
            </a:ln>
            <a:effectLst/>
          </c:spPr>
          <c:invertIfNegative val="0"/>
          <c:cat>
            <c:strRef>
              <c:f>'[2016-2022 Validated Voter Detailed tables.xlsx]표'!$A$118:$A$134</c:f>
              <c:strCache>
                <c:ptCount val="17"/>
                <c:pt idx="0">
                  <c:v>Men(50%)</c:v>
                </c:pt>
                <c:pt idx="1">
                  <c:v>Women(49)</c:v>
                </c:pt>
                <c:pt idx="3">
                  <c:v>White(75)</c:v>
                </c:pt>
                <c:pt idx="4">
                  <c:v>Black(9)</c:v>
                </c:pt>
                <c:pt idx="5">
                  <c:v>Hispanic(9)</c:v>
                </c:pt>
                <c:pt idx="6">
                  <c:v>Asian(3)</c:v>
                </c:pt>
                <c:pt idx="8">
                  <c:v>18-29(10)</c:v>
                </c:pt>
                <c:pt idx="9">
                  <c:v>30-49(26)</c:v>
                </c:pt>
                <c:pt idx="10">
                  <c:v>50-64(30)</c:v>
                </c:pt>
                <c:pt idx="11">
                  <c:v>65+(34)</c:v>
                </c:pt>
                <c:pt idx="13">
                  <c:v>Postgrad(19)</c:v>
                </c:pt>
                <c:pt idx="14">
                  <c:v>College grad(24)</c:v>
                </c:pt>
                <c:pt idx="15">
                  <c:v>Some college(31)</c:v>
                </c:pt>
                <c:pt idx="16">
                  <c:v>HS or less(25)</c:v>
                </c:pt>
              </c:strCache>
            </c:strRef>
          </c:cat>
          <c:val>
            <c:numRef>
              <c:f>'[2016-2022 Validated Voter Detailed tables.xlsx]표'!$E$118:$E$134</c:f>
              <c:numCache>
                <c:formatCode>General</c:formatCode>
                <c:ptCount val="17"/>
                <c:pt idx="0">
                  <c:v>-6</c:v>
                </c:pt>
                <c:pt idx="1">
                  <c:v>3</c:v>
                </c:pt>
                <c:pt idx="3">
                  <c:v>-14</c:v>
                </c:pt>
                <c:pt idx="4">
                  <c:v>59</c:v>
                </c:pt>
                <c:pt idx="5">
                  <c:v>8</c:v>
                </c:pt>
                <c:pt idx="6">
                  <c:v>23</c:v>
                </c:pt>
                <c:pt idx="8">
                  <c:v>26</c:v>
                </c:pt>
                <c:pt idx="9">
                  <c:v>-2</c:v>
                </c:pt>
                <c:pt idx="10">
                  <c:v>-4</c:v>
                </c:pt>
                <c:pt idx="11">
                  <c:v>-16</c:v>
                </c:pt>
                <c:pt idx="13">
                  <c:v>35</c:v>
                </c:pt>
                <c:pt idx="14">
                  <c:v>14</c:v>
                </c:pt>
                <c:pt idx="15">
                  <c:v>-1</c:v>
                </c:pt>
                <c:pt idx="16">
                  <c:v>-15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C4-4197-A8EB-3851C9C9F2E0}"/>
            </c:ext>
          </c:extLst>
        </c:ser>
        <c:ser>
          <c:idx val="3"/>
          <c:order val="3"/>
          <c:tx>
            <c:strRef>
              <c:f>'[2016-2022 Validated Voter Detailed tables.xlsx]표'!$F$84</c:f>
              <c:strCache>
                <c:ptCount val="1"/>
                <c:pt idx="0">
                  <c:v>2020(민주당win)</c:v>
                </c:pt>
              </c:strCache>
            </c:strRef>
          </c:tx>
          <c:spPr>
            <a:solidFill>
              <a:srgbClr val="FBBC04"/>
            </a:solidFill>
            <a:ln w="22225">
              <a:solidFill>
                <a:srgbClr val="FBBC04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/>
                    <a:ea typeface="삼성긴고딕OTF Light"/>
                    <a:cs typeface="삼성긴고딕OTF Light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'[2016-2022 Validated Voter Detailed tables.xlsx]표'!$A$118:$A$134</c:f>
              <c:strCache>
                <c:ptCount val="17"/>
                <c:pt idx="0">
                  <c:v>Men(50%)</c:v>
                </c:pt>
                <c:pt idx="1">
                  <c:v>Women(49)</c:v>
                </c:pt>
                <c:pt idx="3">
                  <c:v>White(75)</c:v>
                </c:pt>
                <c:pt idx="4">
                  <c:v>Black(9)</c:v>
                </c:pt>
                <c:pt idx="5">
                  <c:v>Hispanic(9)</c:v>
                </c:pt>
                <c:pt idx="6">
                  <c:v>Asian(3)</c:v>
                </c:pt>
                <c:pt idx="8">
                  <c:v>18-29(10)</c:v>
                </c:pt>
                <c:pt idx="9">
                  <c:v>30-49(26)</c:v>
                </c:pt>
                <c:pt idx="10">
                  <c:v>50-64(30)</c:v>
                </c:pt>
                <c:pt idx="11">
                  <c:v>65+(34)</c:v>
                </c:pt>
                <c:pt idx="13">
                  <c:v>Postgrad(19)</c:v>
                </c:pt>
                <c:pt idx="14">
                  <c:v>College grad(24)</c:v>
                </c:pt>
                <c:pt idx="15">
                  <c:v>Some college(31)</c:v>
                </c:pt>
                <c:pt idx="16">
                  <c:v>HS or less(25)</c:v>
                </c:pt>
              </c:strCache>
            </c:strRef>
          </c:cat>
          <c:val>
            <c:numRef>
              <c:f>'[2016-2022 Validated Voter Detailed tables.xlsx]표'!$F$118:$F$134</c:f>
              <c:numCache>
                <c:formatCode>General</c:formatCode>
                <c:ptCount val="17"/>
                <c:pt idx="0">
                  <c:v>-2</c:v>
                </c:pt>
                <c:pt idx="1">
                  <c:v>11</c:v>
                </c:pt>
                <c:pt idx="3">
                  <c:v>-12</c:v>
                </c:pt>
                <c:pt idx="4">
                  <c:v>84</c:v>
                </c:pt>
                <c:pt idx="5">
                  <c:v>25</c:v>
                </c:pt>
                <c:pt idx="6">
                  <c:v>40</c:v>
                </c:pt>
                <c:pt idx="8">
                  <c:v>30</c:v>
                </c:pt>
                <c:pt idx="9">
                  <c:v>12</c:v>
                </c:pt>
                <c:pt idx="10">
                  <c:v>-7</c:v>
                </c:pt>
                <c:pt idx="11">
                  <c:v>-4</c:v>
                </c:pt>
                <c:pt idx="13">
                  <c:v>37</c:v>
                </c:pt>
                <c:pt idx="14">
                  <c:v>11</c:v>
                </c:pt>
                <c:pt idx="15">
                  <c:v>-7</c:v>
                </c:pt>
                <c:pt idx="16">
                  <c:v>-7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1C4-4197-A8EB-3851C9C9F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1543482751"/>
        <c:axId val="1543493311"/>
      </c:barChart>
      <c:catAx>
        <c:axId val="1543482751"/>
        <c:scaling>
          <c:orientation val="maxMin"/>
        </c:scaling>
        <c:delete val="0"/>
        <c:axPos val="l"/>
        <c:numFmt formatCode="yy&quot;.&quot;m" sourceLinked="0"/>
        <c:majorTickMark val="out"/>
        <c:minorTickMark val="none"/>
        <c:tickLblPos val="low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endParaRPr lang="ko-KR"/>
          </a:p>
        </c:txPr>
        <c:crossAx val="1543493311"/>
        <c:crosses val="autoZero"/>
        <c:auto val="1"/>
        <c:lblAlgn val="ctr"/>
        <c:lblOffset val="100"/>
        <c:noMultiLvlLbl val="0"/>
      </c:catAx>
      <c:valAx>
        <c:axId val="1543493311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 w="3175">
            <a:noFill/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endParaRPr lang="ko-KR"/>
          </a:p>
        </c:txPr>
        <c:crossAx val="15434827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1022120121641585"/>
          <c:y val="0.60360266028055221"/>
          <c:w val="0.25627865982296538"/>
          <c:h val="0.26243972605846422"/>
        </c:manualLayout>
      </c:layout>
      <c:overlay val="0"/>
      <c:spPr>
        <a:solidFill>
          <a:srgbClr val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0000"/>
              </a:solidFill>
              <a:latin typeface="삼성긴고딕OTF Light"/>
              <a:ea typeface="삼성긴고딕OTF Light"/>
              <a:cs typeface="삼성긴고딕OTF Light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solidFill>
            <a:srgbClr val="000000"/>
          </a:solidFill>
          <a:latin typeface="삼성긴고딕OTF Light"/>
          <a:ea typeface="삼성긴고딕OTF Light"/>
          <a:cs typeface="삼성긴고딕OTF Light"/>
        </a:defRPr>
      </a:pPr>
      <a:endParaRPr lang="ko-KR"/>
    </a:p>
  </c:txPr>
  <c:externalData r:id="rId4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9519025498603019E-2"/>
          <c:y val="0.10770773594070732"/>
          <c:w val="0.85623406202266672"/>
          <c:h val="0.81445235391961646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dPt>
            <c:idx val="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4803-46AD-801F-2535214A1FE2}"/>
              </c:ext>
            </c:extLst>
          </c:dPt>
          <c:dPt>
            <c:idx val="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4803-46AD-801F-2535214A1FE2}"/>
              </c:ext>
            </c:extLst>
          </c:dPt>
          <c:dPt>
            <c:idx val="1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4803-46AD-801F-2535214A1FE2}"/>
              </c:ext>
            </c:extLst>
          </c:dPt>
          <c:dPt>
            <c:idx val="1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4803-46AD-801F-2535214A1FE2}"/>
              </c:ext>
            </c:extLst>
          </c:dPt>
          <c:dPt>
            <c:idx val="14"/>
            <c:marker>
              <c:symbol val="circle"/>
              <c:size val="8"/>
              <c:spPr>
                <a:solidFill>
                  <a:schemeClr val="bg1"/>
                </a:solidFill>
                <a:ln w="19050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4803-46AD-801F-2535214A1FE2}"/>
              </c:ext>
            </c:extLst>
          </c:dPt>
          <c:dPt>
            <c:idx val="16"/>
            <c:marker>
              <c:symbol val="circle"/>
              <c:size val="8"/>
              <c:spPr>
                <a:solidFill>
                  <a:sysClr val="window" lastClr="FFFFFF"/>
                </a:solidFill>
                <a:ln w="1587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4803-46AD-801F-2535214A1FE2}"/>
              </c:ext>
            </c:extLst>
          </c:dPt>
          <c:dPt>
            <c:idx val="19"/>
            <c:marker>
              <c:symbol val="circle"/>
              <c:size val="8"/>
              <c:spPr>
                <a:solidFill>
                  <a:schemeClr val="bg1"/>
                </a:solidFill>
                <a:ln w="19050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4803-46AD-801F-2535214A1FE2}"/>
              </c:ext>
            </c:extLst>
          </c:dPt>
          <c:dPt>
            <c:idx val="3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7-4803-46AD-801F-2535214A1FE2}"/>
              </c:ext>
            </c:extLst>
          </c:dPt>
          <c:dPt>
            <c:idx val="3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8-4803-46AD-801F-2535214A1FE2}"/>
              </c:ext>
            </c:extLst>
          </c:dPt>
          <c:dPt>
            <c:idx val="3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9-4803-46AD-801F-2535214A1FE2}"/>
              </c:ext>
            </c:extLst>
          </c:dPt>
          <c:dPt>
            <c:idx val="39"/>
            <c:marker>
              <c:symbol val="circle"/>
              <c:size val="7"/>
              <c:spPr>
                <a:solidFill>
                  <a:sysClr val="window" lastClr="FFFFFF"/>
                </a:solidFill>
                <a:ln w="19050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4803-46AD-801F-2535214A1FE2}"/>
              </c:ext>
            </c:extLst>
          </c:dPt>
          <c:dPt>
            <c:idx val="4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B-4803-46AD-801F-2535214A1FE2}"/>
              </c:ext>
            </c:extLst>
          </c:dPt>
          <c:dPt>
            <c:idx val="4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C-4803-46AD-801F-2535214A1FE2}"/>
              </c:ext>
            </c:extLst>
          </c:dPt>
          <c:dPt>
            <c:idx val="45"/>
            <c:marker>
              <c:symbol val="circle"/>
              <c:size val="8"/>
              <c:spPr>
                <a:solidFill>
                  <a:schemeClr val="bg1"/>
                </a:solidFill>
                <a:ln w="19050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4803-46AD-801F-2535214A1FE2}"/>
              </c:ext>
            </c:extLst>
          </c:dPt>
          <c:dPt>
            <c:idx val="48"/>
            <c:marker>
              <c:symbol val="circle"/>
              <c:size val="8"/>
              <c:spPr>
                <a:solidFill>
                  <a:sysClr val="window" lastClr="FFFFFF"/>
                </a:solidFill>
                <a:ln w="1587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4803-46AD-801F-2535214A1FE2}"/>
              </c:ext>
            </c:extLst>
          </c:dPt>
          <c:dPt>
            <c:idx val="6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F-4803-46AD-801F-2535214A1FE2}"/>
              </c:ext>
            </c:extLst>
          </c:dPt>
          <c:val>
            <c:numRef>
              <c:f>'사이클 위치'!$D$11:$D$74</c:f>
              <c:numCache>
                <c:formatCode>General</c:formatCode>
                <c:ptCount val="64"/>
                <c:pt idx="0">
                  <c:v>0.6216099682706645</c:v>
                </c:pt>
                <c:pt idx="1">
                  <c:v>0.6967067093471655</c:v>
                </c:pt>
                <c:pt idx="2">
                  <c:v>0.7648421872844885</c:v>
                </c:pt>
                <c:pt idx="3">
                  <c:v>0.82533561490967833</c:v>
                </c:pt>
                <c:pt idx="4">
                  <c:v>0.87758256189037276</c:v>
                </c:pt>
                <c:pt idx="5">
                  <c:v>0.9210609940028851</c:v>
                </c:pt>
                <c:pt idx="6">
                  <c:v>0.95533648912560598</c:v>
                </c:pt>
                <c:pt idx="7">
                  <c:v>0.98006657784124163</c:v>
                </c:pt>
                <c:pt idx="8">
                  <c:v>0.99500416527802582</c:v>
                </c:pt>
                <c:pt idx="9">
                  <c:v>1</c:v>
                </c:pt>
                <c:pt idx="10">
                  <c:v>0.99500416527802582</c:v>
                </c:pt>
                <c:pt idx="11">
                  <c:v>0.98006657784124163</c:v>
                </c:pt>
                <c:pt idx="12">
                  <c:v>0.95533648912560598</c:v>
                </c:pt>
                <c:pt idx="13">
                  <c:v>0.9210609940028851</c:v>
                </c:pt>
                <c:pt idx="14">
                  <c:v>0.87758256189037276</c:v>
                </c:pt>
                <c:pt idx="15">
                  <c:v>0.82533561490967833</c:v>
                </c:pt>
                <c:pt idx="16">
                  <c:v>0.7648421872844885</c:v>
                </c:pt>
                <c:pt idx="17">
                  <c:v>0.6967067093471655</c:v>
                </c:pt>
                <c:pt idx="18">
                  <c:v>0.6216099682706645</c:v>
                </c:pt>
                <c:pt idx="19">
                  <c:v>0.54030230586813977</c:v>
                </c:pt>
                <c:pt idx="20">
                  <c:v>0.45359612142557748</c:v>
                </c:pt>
                <c:pt idx="21">
                  <c:v>0.36235775447667362</c:v>
                </c:pt>
                <c:pt idx="22">
                  <c:v>0.26749882862458735</c:v>
                </c:pt>
                <c:pt idx="23">
                  <c:v>0.16996714290024081</c:v>
                </c:pt>
                <c:pt idx="24">
                  <c:v>7.0737201667702684E-2</c:v>
                </c:pt>
                <c:pt idx="25">
                  <c:v>-2.9199522301289037E-2</c:v>
                </c:pt>
                <c:pt idx="26">
                  <c:v>-0.12884449429552508</c:v>
                </c:pt>
                <c:pt idx="27">
                  <c:v>-0.22720209469308753</c:v>
                </c:pt>
                <c:pt idx="28">
                  <c:v>-0.32328956686350396</c:v>
                </c:pt>
                <c:pt idx="29">
                  <c:v>-0.4161468365471428</c:v>
                </c:pt>
                <c:pt idx="30">
                  <c:v>-0.5048461045998579</c:v>
                </c:pt>
                <c:pt idx="31">
                  <c:v>-0.58850111725534626</c:v>
                </c:pt>
                <c:pt idx="32">
                  <c:v>-0.66627602127982477</c:v>
                </c:pt>
                <c:pt idx="33">
                  <c:v>-0.737393715541246</c:v>
                </c:pt>
                <c:pt idx="34">
                  <c:v>-0.80114361554693425</c:v>
                </c:pt>
                <c:pt idx="35">
                  <c:v>-0.85688875336894776</c:v>
                </c:pt>
                <c:pt idx="36">
                  <c:v>-0.90407214201706165</c:v>
                </c:pt>
                <c:pt idx="37">
                  <c:v>-0.94222234066865851</c:v>
                </c:pt>
                <c:pt idx="38">
                  <c:v>-0.97095816514959077</c:v>
                </c:pt>
                <c:pt idx="39">
                  <c:v>-0.98999249660044564</c:v>
                </c:pt>
                <c:pt idx="40">
                  <c:v>-0.99913515027327948</c:v>
                </c:pt>
                <c:pt idx="41">
                  <c:v>-0.99829477579475301</c:v>
                </c:pt>
                <c:pt idx="42">
                  <c:v>-0.98747976990886466</c:v>
                </c:pt>
                <c:pt idx="43">
                  <c:v>-0.96679819257946054</c:v>
                </c:pt>
                <c:pt idx="44">
                  <c:v>-0.93645668729079568</c:v>
                </c:pt>
                <c:pt idx="45">
                  <c:v>-0.89675841633414621</c:v>
                </c:pt>
                <c:pt idx="46">
                  <c:v>-0.84810003171040715</c:v>
                </c:pt>
                <c:pt idx="47">
                  <c:v>-0.79096771191441551</c:v>
                </c:pt>
                <c:pt idx="48">
                  <c:v>-0.72593230420013866</c:v>
                </c:pt>
                <c:pt idx="49">
                  <c:v>-0.65364362086361061</c:v>
                </c:pt>
                <c:pt idx="50">
                  <c:v>-0.57482394653326774</c:v>
                </c:pt>
                <c:pt idx="51">
                  <c:v>-0.49026082134069865</c:v>
                </c:pt>
                <c:pt idx="52">
                  <c:v>-0.40079917207997462</c:v>
                </c:pt>
                <c:pt idx="53">
                  <c:v>-0.30733286997841935</c:v>
                </c:pt>
                <c:pt idx="54">
                  <c:v>-0.2107957994307797</c:v>
                </c:pt>
                <c:pt idx="55">
                  <c:v>-0.11215252693505487</c:v>
                </c:pt>
                <c:pt idx="56">
                  <c:v>-1.2388663462891449E-2</c:v>
                </c:pt>
                <c:pt idx="57">
                  <c:v>8.749898343944551E-2</c:v>
                </c:pt>
                <c:pt idx="58">
                  <c:v>0.18651236942257401</c:v>
                </c:pt>
                <c:pt idx="59">
                  <c:v>0.28366218546322458</c:v>
                </c:pt>
                <c:pt idx="60">
                  <c:v>0.37797774271297857</c:v>
                </c:pt>
                <c:pt idx="61">
                  <c:v>0.46851667130037478</c:v>
                </c:pt>
                <c:pt idx="62">
                  <c:v>0.55437433617915854</c:v>
                </c:pt>
                <c:pt idx="63">
                  <c:v>0.63469287594263191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4803-46AD-801F-2535214A1F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88920383"/>
        <c:axId val="1688921215"/>
      </c:lineChart>
      <c:catAx>
        <c:axId val="1688920383"/>
        <c:scaling>
          <c:orientation val="minMax"/>
        </c:scaling>
        <c:delete val="1"/>
        <c:axPos val="b"/>
        <c:majorTickMark val="none"/>
        <c:minorTickMark val="none"/>
        <c:tickLblPos val="nextTo"/>
        <c:crossAx val="1688921215"/>
        <c:crosses val="autoZero"/>
        <c:auto val="1"/>
        <c:lblAlgn val="ctr"/>
        <c:lblOffset val="100"/>
        <c:noMultiLvlLbl val="0"/>
      </c:catAx>
      <c:valAx>
        <c:axId val="168892121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88920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0000FF">
          <a:alpha val="96000"/>
        </a:srgbClr>
      </a:solidFill>
    </a:ln>
    <a:effectLst/>
  </c:spPr>
  <c:txPr>
    <a:bodyPr/>
    <a:lstStyle/>
    <a:p>
      <a:pPr>
        <a:defRPr/>
      </a:pPr>
      <a:endParaRPr lang="ko-KR"/>
    </a:p>
  </c:txPr>
  <c:externalData r:id="rId4">
    <c:autoUpdate val="0"/>
  </c:externalData>
  <c:userShapes r:id="rId5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+mn-cs"/>
              </a:defRPr>
            </a:pPr>
            <a:r>
              <a:rPr lang="ko-KR" altLang="en-US" sz="900"/>
              <a:t>일본</a:t>
            </a:r>
            <a:endParaRPr lang="ko-KR" sz="9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삼성긴고딕OTF Light" panose="020B0600000101010101" pitchFamily="34" charset="-127"/>
              <a:ea typeface="삼성긴고딕OTF Light" panose="020B0600000101010101" pitchFamily="34" charset="-127"/>
              <a:cs typeface="+mn-cs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0.10234712972885666"/>
          <c:y val="0.17193320433794668"/>
          <c:w val="0.82109971180407493"/>
          <c:h val="0.68148272717276703"/>
        </c:manualLayout>
      </c:layout>
      <c:lineChart>
        <c:grouping val="stacked"/>
        <c:varyColors val="0"/>
        <c:ser>
          <c:idx val="0"/>
          <c:order val="0"/>
          <c:spPr>
            <a:ln w="19050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dPt>
            <c:idx val="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0698-4734-B0C6-09BC7A85A7EC}"/>
              </c:ext>
            </c:extLst>
          </c:dPt>
          <c:dPt>
            <c:idx val="9"/>
            <c:marker>
              <c:symbol val="circle"/>
              <c:size val="7"/>
              <c:spPr>
                <a:solidFill>
                  <a:sysClr val="window" lastClr="FFFFFF"/>
                </a:solidFill>
                <a:ln w="952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0698-4734-B0C6-09BC7A85A7EC}"/>
              </c:ext>
            </c:extLst>
          </c:dPt>
          <c:cat>
            <c:strRef>
              <c:f>Q!$AO$100:$AO$115</c:f>
              <c:strCache>
                <c:ptCount val="13"/>
                <c:pt idx="0">
                  <c:v>22.1Q</c:v>
                </c:pt>
                <c:pt idx="4">
                  <c:v>23.1Q</c:v>
                </c:pt>
                <c:pt idx="8">
                  <c:v>24.1Q</c:v>
                </c:pt>
                <c:pt idx="12">
                  <c:v>25.1Q</c:v>
                </c:pt>
              </c:strCache>
            </c:strRef>
          </c:cat>
          <c:val>
            <c:numRef>
              <c:f>Q!$AE$100:$AE$115</c:f>
              <c:numCache>
                <c:formatCode>General</c:formatCode>
                <c:ptCount val="16"/>
                <c:pt idx="0">
                  <c:v>0.8</c:v>
                </c:pt>
                <c:pt idx="1">
                  <c:v>1.7</c:v>
                </c:pt>
                <c:pt idx="2">
                  <c:v>1.6</c:v>
                </c:pt>
                <c:pt idx="3">
                  <c:v>0.6</c:v>
                </c:pt>
                <c:pt idx="4">
                  <c:v>2.6</c:v>
                </c:pt>
                <c:pt idx="5">
                  <c:v>2</c:v>
                </c:pt>
                <c:pt idx="6">
                  <c:v>1.3</c:v>
                </c:pt>
                <c:pt idx="7">
                  <c:v>0.9</c:v>
                </c:pt>
                <c:pt idx="8">
                  <c:v>-0.9</c:v>
                </c:pt>
                <c:pt idx="9">
                  <c:v>-0.8</c:v>
                </c:pt>
                <c:pt idx="10">
                  <c:v>0.7</c:v>
                </c:pt>
                <c:pt idx="11">
                  <c:v>1</c:v>
                </c:pt>
                <c:pt idx="12">
                  <c:v>1.8</c:v>
                </c:pt>
                <c:pt idx="13">
                  <c:v>1.2</c:v>
                </c:pt>
                <c:pt idx="14">
                  <c:v>1</c:v>
                </c:pt>
                <c:pt idx="15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698-4734-B0C6-09BC7A85A7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00358096"/>
        <c:axId val="1000347280"/>
      </c:lineChart>
      <c:catAx>
        <c:axId val="1000358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+mn-cs"/>
              </a:defRPr>
            </a:pPr>
            <a:endParaRPr lang="ko-KR"/>
          </a:p>
        </c:txPr>
        <c:crossAx val="1000347280"/>
        <c:crosses val="autoZero"/>
        <c:auto val="1"/>
        <c:lblAlgn val="ctr"/>
        <c:lblOffset val="100"/>
        <c:noMultiLvlLbl val="0"/>
      </c:catAx>
      <c:valAx>
        <c:axId val="1000347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+mn-cs"/>
              </a:defRPr>
            </a:pPr>
            <a:endParaRPr lang="ko-KR"/>
          </a:p>
        </c:txPr>
        <c:crossAx val="100035809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삼성긴고딕OTF Light" panose="020B0600000101010101" pitchFamily="34" charset="-127"/>
          <a:ea typeface="삼성긴고딕OTF Light" panose="020B0600000101010101" pitchFamily="34" charset="-127"/>
        </a:defRPr>
      </a:pPr>
      <a:endParaRPr lang="ko-KR"/>
    </a:p>
  </c:txPr>
  <c:externalData r:id="rId4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+mn-cs"/>
              </a:defRPr>
            </a:pPr>
            <a:r>
              <a:rPr lang="ko-KR" sz="900"/>
              <a:t>미국</a:t>
            </a:r>
            <a:r>
              <a:rPr lang="en-US" altLang="ko-KR" sz="900"/>
              <a:t>(GDO</a:t>
            </a:r>
            <a:r>
              <a:rPr lang="ko-KR" altLang="en-US" sz="900"/>
              <a:t>성장률 </a:t>
            </a:r>
            <a:r>
              <a:rPr lang="en-US" altLang="ko-KR" sz="900"/>
              <a:t>YoY)</a:t>
            </a:r>
            <a:endParaRPr lang="ko-KR" sz="9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삼성긴고딕OTF Light" panose="020B0600000101010101" pitchFamily="34" charset="-127"/>
              <a:ea typeface="삼성긴고딕OTF Light" panose="020B0600000101010101" pitchFamily="34" charset="-127"/>
              <a:cs typeface="+mn-cs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0.10234712972885666"/>
          <c:y val="0.17193320433794668"/>
          <c:w val="0.82109971180407493"/>
          <c:h val="0.68148272717276703"/>
        </c:manualLayout>
      </c:layout>
      <c:lineChart>
        <c:grouping val="stacked"/>
        <c:varyColors val="0"/>
        <c:ser>
          <c:idx val="0"/>
          <c:order val="0"/>
          <c:spPr>
            <a:ln w="19050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dPt>
            <c:idx val="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1755-48A3-A91F-789F56D59923}"/>
              </c:ext>
            </c:extLst>
          </c:dPt>
          <c:dPt>
            <c:idx val="9"/>
            <c:marker>
              <c:symbol val="circle"/>
              <c:size val="7"/>
              <c:spPr>
                <a:solidFill>
                  <a:schemeClr val="bg1"/>
                </a:solidFill>
                <a:ln w="952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1755-48A3-A91F-789F56D59923}"/>
              </c:ext>
            </c:extLst>
          </c:dPt>
          <c:cat>
            <c:strRef>
              <c:f>Q!$AO$100:$AO$115</c:f>
              <c:strCache>
                <c:ptCount val="13"/>
                <c:pt idx="0">
                  <c:v>22.1Q</c:v>
                </c:pt>
                <c:pt idx="4">
                  <c:v>23.1Q</c:v>
                </c:pt>
                <c:pt idx="8">
                  <c:v>24.1Q</c:v>
                </c:pt>
                <c:pt idx="12">
                  <c:v>25.1Q</c:v>
                </c:pt>
              </c:strCache>
            </c:strRef>
          </c:cat>
          <c:val>
            <c:numRef>
              <c:f>Q!$AC$100:$AC$115</c:f>
              <c:numCache>
                <c:formatCode>General</c:formatCode>
                <c:ptCount val="16"/>
                <c:pt idx="0">
                  <c:v>3.6</c:v>
                </c:pt>
                <c:pt idx="1">
                  <c:v>1.9</c:v>
                </c:pt>
                <c:pt idx="2">
                  <c:v>1.7</c:v>
                </c:pt>
                <c:pt idx="3">
                  <c:v>0.7</c:v>
                </c:pt>
                <c:pt idx="4">
                  <c:v>1.7</c:v>
                </c:pt>
                <c:pt idx="5">
                  <c:v>2.4</c:v>
                </c:pt>
                <c:pt idx="6">
                  <c:v>2.9</c:v>
                </c:pt>
                <c:pt idx="7">
                  <c:v>3.1</c:v>
                </c:pt>
                <c:pt idx="8">
                  <c:v>2.9</c:v>
                </c:pt>
                <c:pt idx="9">
                  <c:v>3.1</c:v>
                </c:pt>
                <c:pt idx="10">
                  <c:v>2.2999999999999998</c:v>
                </c:pt>
                <c:pt idx="11">
                  <c:v>1.9</c:v>
                </c:pt>
                <c:pt idx="12">
                  <c:v>1.9</c:v>
                </c:pt>
                <c:pt idx="13">
                  <c:v>1.7</c:v>
                </c:pt>
                <c:pt idx="14">
                  <c:v>1.8</c:v>
                </c:pt>
                <c:pt idx="15">
                  <c:v>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55-48A3-A91F-789F56D599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00358096"/>
        <c:axId val="1000347280"/>
      </c:lineChart>
      <c:catAx>
        <c:axId val="1000358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+mn-cs"/>
              </a:defRPr>
            </a:pPr>
            <a:endParaRPr lang="ko-KR"/>
          </a:p>
        </c:txPr>
        <c:crossAx val="1000347280"/>
        <c:crosses val="autoZero"/>
        <c:auto val="1"/>
        <c:lblAlgn val="ctr"/>
        <c:lblOffset val="100"/>
        <c:noMultiLvlLbl val="0"/>
      </c:catAx>
      <c:valAx>
        <c:axId val="1000347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+mn-cs"/>
              </a:defRPr>
            </a:pPr>
            <a:endParaRPr lang="ko-KR"/>
          </a:p>
        </c:txPr>
        <c:crossAx val="100035809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삼성긴고딕OTF Light" panose="020B0600000101010101" pitchFamily="34" charset="-127"/>
          <a:ea typeface="삼성긴고딕OTF Light" panose="020B0600000101010101" pitchFamily="34" charset="-127"/>
        </a:defRPr>
      </a:pPr>
      <a:endParaRPr lang="ko-KR"/>
    </a:p>
  </c:txPr>
  <c:externalData r:id="rId4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+mn-cs"/>
              </a:defRPr>
            </a:pPr>
            <a:r>
              <a:rPr lang="ko-KR" altLang="en-US" sz="900"/>
              <a:t>유로존</a:t>
            </a:r>
            <a:endParaRPr lang="ko-KR" sz="9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삼성긴고딕OTF Light" panose="020B0600000101010101" pitchFamily="34" charset="-127"/>
              <a:ea typeface="삼성긴고딕OTF Light" panose="020B0600000101010101" pitchFamily="34" charset="-127"/>
              <a:cs typeface="+mn-cs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0.10234712972885666"/>
          <c:y val="0.17193320433794668"/>
          <c:w val="0.82109971180407493"/>
          <c:h val="0.68148272717276703"/>
        </c:manualLayout>
      </c:layout>
      <c:lineChart>
        <c:grouping val="stacked"/>
        <c:varyColors val="0"/>
        <c:ser>
          <c:idx val="0"/>
          <c:order val="0"/>
          <c:spPr>
            <a:ln w="19050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dPt>
            <c:idx val="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870F-41F4-9E58-5B67222EE640}"/>
              </c:ext>
            </c:extLst>
          </c:dPt>
          <c:dPt>
            <c:idx val="9"/>
            <c:marker>
              <c:symbol val="circle"/>
              <c:size val="7"/>
              <c:spPr>
                <a:solidFill>
                  <a:sysClr val="window" lastClr="FFFFFF"/>
                </a:solidFill>
                <a:ln w="952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870F-41F4-9E58-5B67222EE640}"/>
              </c:ext>
            </c:extLst>
          </c:dPt>
          <c:cat>
            <c:strRef>
              <c:f>Q!$AO$100:$AO$115</c:f>
              <c:strCache>
                <c:ptCount val="13"/>
                <c:pt idx="0">
                  <c:v>22.1Q</c:v>
                </c:pt>
                <c:pt idx="4">
                  <c:v>23.1Q</c:v>
                </c:pt>
                <c:pt idx="8">
                  <c:v>24.1Q</c:v>
                </c:pt>
                <c:pt idx="12">
                  <c:v>25.1Q</c:v>
                </c:pt>
              </c:strCache>
            </c:strRef>
          </c:cat>
          <c:val>
            <c:numRef>
              <c:f>Q!$AD$100:$AD$115</c:f>
              <c:numCache>
                <c:formatCode>General</c:formatCode>
                <c:ptCount val="16"/>
                <c:pt idx="0">
                  <c:v>5.6</c:v>
                </c:pt>
                <c:pt idx="1">
                  <c:v>4.0999999999999996</c:v>
                </c:pt>
                <c:pt idx="2">
                  <c:v>2.5</c:v>
                </c:pt>
                <c:pt idx="3">
                  <c:v>1.9</c:v>
                </c:pt>
                <c:pt idx="4">
                  <c:v>1.3</c:v>
                </c:pt>
                <c:pt idx="5">
                  <c:v>0.5</c:v>
                </c:pt>
                <c:pt idx="6">
                  <c:v>0.1</c:v>
                </c:pt>
                <c:pt idx="7">
                  <c:v>0.2</c:v>
                </c:pt>
                <c:pt idx="8">
                  <c:v>0.5</c:v>
                </c:pt>
                <c:pt idx="9">
                  <c:v>0.6</c:v>
                </c:pt>
                <c:pt idx="10">
                  <c:v>0.8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1.3</c:v>
                </c:pt>
                <c:pt idx="15">
                  <c:v>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70F-41F4-9E58-5B67222EE6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00358096"/>
        <c:axId val="1000347280"/>
      </c:lineChart>
      <c:catAx>
        <c:axId val="1000358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+mn-cs"/>
              </a:defRPr>
            </a:pPr>
            <a:endParaRPr lang="ko-KR"/>
          </a:p>
        </c:txPr>
        <c:crossAx val="1000347280"/>
        <c:crosses val="autoZero"/>
        <c:auto val="1"/>
        <c:lblAlgn val="ctr"/>
        <c:lblOffset val="100"/>
        <c:noMultiLvlLbl val="0"/>
      </c:catAx>
      <c:valAx>
        <c:axId val="1000347280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+mn-cs"/>
              </a:defRPr>
            </a:pPr>
            <a:endParaRPr lang="ko-KR"/>
          </a:p>
        </c:txPr>
        <c:crossAx val="100035809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삼성긴고딕OTF Light" panose="020B0600000101010101" pitchFamily="34" charset="-127"/>
          <a:ea typeface="삼성긴고딕OTF Light" panose="020B0600000101010101" pitchFamily="34" charset="-127"/>
        </a:defRPr>
      </a:pPr>
      <a:endParaRPr lang="ko-K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6427186705209219E-2"/>
          <c:y val="0.14195032463193358"/>
          <c:w val="0.83303665400033955"/>
          <c:h val="0.77530699396113112"/>
        </c:manualLayout>
      </c:layout>
      <c:lineChart>
        <c:grouping val="standard"/>
        <c:varyColors val="0"/>
        <c:ser>
          <c:idx val="0"/>
          <c:order val="0"/>
          <c:tx>
            <c:strRef>
              <c:f>'[★2407assetperformance_Date(local).xlsx]ytd_flow'!$DG$2</c:f>
              <c:strCache>
                <c:ptCount val="1"/>
                <c:pt idx="0">
                  <c:v>달러화지수</c:v>
                </c:pt>
              </c:strCache>
            </c:strRef>
          </c:tx>
          <c:spPr>
            <a:ln w="19050" cap="rnd">
              <a:solidFill>
                <a:srgbClr val="0046DE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26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04-4B7C-A3DB-D66E2173B2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 panose="020B0600000101010101" pitchFamily="34" charset="-127"/>
                    <a:ea typeface="삼성긴고딕OTF Light" panose="020B0600000101010101" pitchFamily="34" charset="-127"/>
                    <a:cs typeface="삼성긴고딕OTF Light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'[★2407assetperformance_Date(local).xlsx]ytd_flow'!$C$6221:$C$6484</c:f>
              <c:numCache>
                <c:formatCode>m/d/yyyy</c:formatCode>
                <c:ptCount val="264"/>
                <c:pt idx="0">
                  <c:v>45292</c:v>
                </c:pt>
                <c:pt idx="1">
                  <c:v>45293</c:v>
                </c:pt>
                <c:pt idx="2">
                  <c:v>45294</c:v>
                </c:pt>
                <c:pt idx="3">
                  <c:v>45295</c:v>
                </c:pt>
                <c:pt idx="4">
                  <c:v>45296</c:v>
                </c:pt>
                <c:pt idx="5">
                  <c:v>45297</c:v>
                </c:pt>
                <c:pt idx="6">
                  <c:v>45298</c:v>
                </c:pt>
                <c:pt idx="7">
                  <c:v>45299</c:v>
                </c:pt>
                <c:pt idx="8">
                  <c:v>45300</c:v>
                </c:pt>
                <c:pt idx="9">
                  <c:v>45301</c:v>
                </c:pt>
                <c:pt idx="10">
                  <c:v>45302</c:v>
                </c:pt>
                <c:pt idx="11">
                  <c:v>45303</c:v>
                </c:pt>
                <c:pt idx="12">
                  <c:v>45304</c:v>
                </c:pt>
                <c:pt idx="13">
                  <c:v>45305</c:v>
                </c:pt>
                <c:pt idx="14">
                  <c:v>45306</c:v>
                </c:pt>
                <c:pt idx="15">
                  <c:v>45307</c:v>
                </c:pt>
                <c:pt idx="16">
                  <c:v>45308</c:v>
                </c:pt>
                <c:pt idx="17">
                  <c:v>45309</c:v>
                </c:pt>
                <c:pt idx="18">
                  <c:v>45310</c:v>
                </c:pt>
                <c:pt idx="19">
                  <c:v>45311</c:v>
                </c:pt>
                <c:pt idx="20">
                  <c:v>45312</c:v>
                </c:pt>
                <c:pt idx="21">
                  <c:v>45313</c:v>
                </c:pt>
                <c:pt idx="22">
                  <c:v>45314</c:v>
                </c:pt>
                <c:pt idx="23">
                  <c:v>45315</c:v>
                </c:pt>
                <c:pt idx="24">
                  <c:v>45316</c:v>
                </c:pt>
                <c:pt idx="25">
                  <c:v>45317</c:v>
                </c:pt>
                <c:pt idx="26">
                  <c:v>45318</c:v>
                </c:pt>
                <c:pt idx="27">
                  <c:v>45319</c:v>
                </c:pt>
                <c:pt idx="28">
                  <c:v>45320</c:v>
                </c:pt>
                <c:pt idx="29">
                  <c:v>45321</c:v>
                </c:pt>
                <c:pt idx="30">
                  <c:v>45322</c:v>
                </c:pt>
                <c:pt idx="31">
                  <c:v>45323</c:v>
                </c:pt>
                <c:pt idx="32">
                  <c:v>45324</c:v>
                </c:pt>
                <c:pt idx="33">
                  <c:v>45325</c:v>
                </c:pt>
                <c:pt idx="34">
                  <c:v>45326</c:v>
                </c:pt>
                <c:pt idx="35">
                  <c:v>45327</c:v>
                </c:pt>
                <c:pt idx="36">
                  <c:v>45328</c:v>
                </c:pt>
                <c:pt idx="37">
                  <c:v>45329</c:v>
                </c:pt>
                <c:pt idx="38">
                  <c:v>45330</c:v>
                </c:pt>
                <c:pt idx="39">
                  <c:v>45331</c:v>
                </c:pt>
                <c:pt idx="40">
                  <c:v>45332</c:v>
                </c:pt>
                <c:pt idx="41">
                  <c:v>45333</c:v>
                </c:pt>
                <c:pt idx="42">
                  <c:v>45334</c:v>
                </c:pt>
                <c:pt idx="43">
                  <c:v>45335</c:v>
                </c:pt>
                <c:pt idx="44">
                  <c:v>45336</c:v>
                </c:pt>
                <c:pt idx="45">
                  <c:v>45337</c:v>
                </c:pt>
                <c:pt idx="46">
                  <c:v>45338</c:v>
                </c:pt>
                <c:pt idx="47">
                  <c:v>45339</c:v>
                </c:pt>
                <c:pt idx="48">
                  <c:v>45340</c:v>
                </c:pt>
                <c:pt idx="49">
                  <c:v>45341</c:v>
                </c:pt>
                <c:pt idx="50">
                  <c:v>45342</c:v>
                </c:pt>
                <c:pt idx="51">
                  <c:v>45343</c:v>
                </c:pt>
                <c:pt idx="52">
                  <c:v>45344</c:v>
                </c:pt>
                <c:pt idx="53">
                  <c:v>45345</c:v>
                </c:pt>
                <c:pt idx="54">
                  <c:v>45346</c:v>
                </c:pt>
                <c:pt idx="55">
                  <c:v>45347</c:v>
                </c:pt>
                <c:pt idx="56">
                  <c:v>45348</c:v>
                </c:pt>
                <c:pt idx="57">
                  <c:v>45349</c:v>
                </c:pt>
                <c:pt idx="58">
                  <c:v>45350</c:v>
                </c:pt>
                <c:pt idx="59">
                  <c:v>45351</c:v>
                </c:pt>
                <c:pt idx="60">
                  <c:v>45352</c:v>
                </c:pt>
                <c:pt idx="61">
                  <c:v>45353</c:v>
                </c:pt>
                <c:pt idx="62">
                  <c:v>45354</c:v>
                </c:pt>
                <c:pt idx="63">
                  <c:v>45355</c:v>
                </c:pt>
                <c:pt idx="64">
                  <c:v>45356</c:v>
                </c:pt>
                <c:pt idx="65">
                  <c:v>45357</c:v>
                </c:pt>
                <c:pt idx="66">
                  <c:v>45358</c:v>
                </c:pt>
                <c:pt idx="67">
                  <c:v>45359</c:v>
                </c:pt>
                <c:pt idx="68">
                  <c:v>45360</c:v>
                </c:pt>
                <c:pt idx="69">
                  <c:v>45361</c:v>
                </c:pt>
                <c:pt idx="70">
                  <c:v>45362</c:v>
                </c:pt>
                <c:pt idx="71">
                  <c:v>45363</c:v>
                </c:pt>
                <c:pt idx="72">
                  <c:v>45364</c:v>
                </c:pt>
                <c:pt idx="73">
                  <c:v>45365</c:v>
                </c:pt>
                <c:pt idx="74">
                  <c:v>45366</c:v>
                </c:pt>
                <c:pt idx="75">
                  <c:v>45367</c:v>
                </c:pt>
                <c:pt idx="76">
                  <c:v>45368</c:v>
                </c:pt>
                <c:pt idx="77">
                  <c:v>45369</c:v>
                </c:pt>
                <c:pt idx="78">
                  <c:v>45370</c:v>
                </c:pt>
                <c:pt idx="79">
                  <c:v>45371</c:v>
                </c:pt>
                <c:pt idx="80">
                  <c:v>45372</c:v>
                </c:pt>
                <c:pt idx="81">
                  <c:v>45373</c:v>
                </c:pt>
                <c:pt idx="82">
                  <c:v>45374</c:v>
                </c:pt>
                <c:pt idx="83">
                  <c:v>45375</c:v>
                </c:pt>
                <c:pt idx="84">
                  <c:v>45376</c:v>
                </c:pt>
                <c:pt idx="85">
                  <c:v>45377</c:v>
                </c:pt>
                <c:pt idx="86">
                  <c:v>45378</c:v>
                </c:pt>
                <c:pt idx="87">
                  <c:v>45379</c:v>
                </c:pt>
                <c:pt idx="88">
                  <c:v>45380</c:v>
                </c:pt>
                <c:pt idx="89">
                  <c:v>45381</c:v>
                </c:pt>
                <c:pt idx="90">
                  <c:v>45382</c:v>
                </c:pt>
                <c:pt idx="91">
                  <c:v>45383</c:v>
                </c:pt>
                <c:pt idx="92">
                  <c:v>45384</c:v>
                </c:pt>
                <c:pt idx="93">
                  <c:v>45385</c:v>
                </c:pt>
                <c:pt idx="94">
                  <c:v>45386</c:v>
                </c:pt>
                <c:pt idx="95">
                  <c:v>45387</c:v>
                </c:pt>
                <c:pt idx="96">
                  <c:v>45388</c:v>
                </c:pt>
                <c:pt idx="97">
                  <c:v>45389</c:v>
                </c:pt>
                <c:pt idx="98">
                  <c:v>45390</c:v>
                </c:pt>
                <c:pt idx="99">
                  <c:v>45391</c:v>
                </c:pt>
                <c:pt idx="100">
                  <c:v>45392</c:v>
                </c:pt>
                <c:pt idx="101">
                  <c:v>45393</c:v>
                </c:pt>
                <c:pt idx="102">
                  <c:v>45394</c:v>
                </c:pt>
                <c:pt idx="103">
                  <c:v>45395</c:v>
                </c:pt>
                <c:pt idx="104">
                  <c:v>45396</c:v>
                </c:pt>
                <c:pt idx="105">
                  <c:v>45397</c:v>
                </c:pt>
                <c:pt idx="106">
                  <c:v>45398</c:v>
                </c:pt>
                <c:pt idx="107">
                  <c:v>45399</c:v>
                </c:pt>
                <c:pt idx="108">
                  <c:v>45400</c:v>
                </c:pt>
                <c:pt idx="109">
                  <c:v>45401</c:v>
                </c:pt>
                <c:pt idx="110">
                  <c:v>45402</c:v>
                </c:pt>
                <c:pt idx="111">
                  <c:v>45403</c:v>
                </c:pt>
                <c:pt idx="112">
                  <c:v>45404</c:v>
                </c:pt>
                <c:pt idx="113">
                  <c:v>45405</c:v>
                </c:pt>
                <c:pt idx="114">
                  <c:v>45406</c:v>
                </c:pt>
                <c:pt idx="115">
                  <c:v>45407</c:v>
                </c:pt>
                <c:pt idx="116">
                  <c:v>45408</c:v>
                </c:pt>
                <c:pt idx="117">
                  <c:v>45409</c:v>
                </c:pt>
                <c:pt idx="118">
                  <c:v>45410</c:v>
                </c:pt>
                <c:pt idx="119">
                  <c:v>45411</c:v>
                </c:pt>
                <c:pt idx="120">
                  <c:v>45412</c:v>
                </c:pt>
                <c:pt idx="121">
                  <c:v>45413</c:v>
                </c:pt>
                <c:pt idx="122">
                  <c:v>45414</c:v>
                </c:pt>
                <c:pt idx="123">
                  <c:v>45415</c:v>
                </c:pt>
                <c:pt idx="124">
                  <c:v>45416</c:v>
                </c:pt>
                <c:pt idx="125">
                  <c:v>45417</c:v>
                </c:pt>
                <c:pt idx="126">
                  <c:v>45418</c:v>
                </c:pt>
                <c:pt idx="127">
                  <c:v>45419</c:v>
                </c:pt>
                <c:pt idx="128">
                  <c:v>45420</c:v>
                </c:pt>
                <c:pt idx="129">
                  <c:v>45421</c:v>
                </c:pt>
                <c:pt idx="130">
                  <c:v>45422</c:v>
                </c:pt>
                <c:pt idx="131">
                  <c:v>45423</c:v>
                </c:pt>
                <c:pt idx="132">
                  <c:v>45424</c:v>
                </c:pt>
                <c:pt idx="133">
                  <c:v>45425</c:v>
                </c:pt>
                <c:pt idx="134">
                  <c:v>45426</c:v>
                </c:pt>
                <c:pt idx="135">
                  <c:v>45427</c:v>
                </c:pt>
                <c:pt idx="136">
                  <c:v>45428</c:v>
                </c:pt>
                <c:pt idx="137">
                  <c:v>45429</c:v>
                </c:pt>
                <c:pt idx="138">
                  <c:v>45430</c:v>
                </c:pt>
                <c:pt idx="139">
                  <c:v>45431</c:v>
                </c:pt>
                <c:pt idx="140">
                  <c:v>45432</c:v>
                </c:pt>
                <c:pt idx="141">
                  <c:v>45433</c:v>
                </c:pt>
                <c:pt idx="142">
                  <c:v>45434</c:v>
                </c:pt>
                <c:pt idx="143">
                  <c:v>45435</c:v>
                </c:pt>
                <c:pt idx="144">
                  <c:v>45436</c:v>
                </c:pt>
                <c:pt idx="145">
                  <c:v>45437</c:v>
                </c:pt>
                <c:pt idx="146">
                  <c:v>45438</c:v>
                </c:pt>
                <c:pt idx="147">
                  <c:v>45439</c:v>
                </c:pt>
                <c:pt idx="148">
                  <c:v>45440</c:v>
                </c:pt>
                <c:pt idx="149">
                  <c:v>45441</c:v>
                </c:pt>
                <c:pt idx="150">
                  <c:v>45442</c:v>
                </c:pt>
                <c:pt idx="151">
                  <c:v>45443</c:v>
                </c:pt>
                <c:pt idx="152">
                  <c:v>45444</c:v>
                </c:pt>
                <c:pt idx="153">
                  <c:v>45445</c:v>
                </c:pt>
                <c:pt idx="154">
                  <c:v>45446</c:v>
                </c:pt>
                <c:pt idx="155">
                  <c:v>45447</c:v>
                </c:pt>
                <c:pt idx="156">
                  <c:v>45448</c:v>
                </c:pt>
                <c:pt idx="157">
                  <c:v>45449</c:v>
                </c:pt>
                <c:pt idx="158">
                  <c:v>45450</c:v>
                </c:pt>
                <c:pt idx="159">
                  <c:v>45451</c:v>
                </c:pt>
                <c:pt idx="160">
                  <c:v>45452</c:v>
                </c:pt>
                <c:pt idx="161">
                  <c:v>45453</c:v>
                </c:pt>
                <c:pt idx="162">
                  <c:v>45454</c:v>
                </c:pt>
                <c:pt idx="163">
                  <c:v>45455</c:v>
                </c:pt>
                <c:pt idx="164">
                  <c:v>45456</c:v>
                </c:pt>
                <c:pt idx="165">
                  <c:v>45457</c:v>
                </c:pt>
                <c:pt idx="166">
                  <c:v>45458</c:v>
                </c:pt>
                <c:pt idx="167">
                  <c:v>45459</c:v>
                </c:pt>
                <c:pt idx="168">
                  <c:v>45460</c:v>
                </c:pt>
                <c:pt idx="169">
                  <c:v>45461</c:v>
                </c:pt>
                <c:pt idx="170">
                  <c:v>45462</c:v>
                </c:pt>
                <c:pt idx="171">
                  <c:v>45463</c:v>
                </c:pt>
                <c:pt idx="172">
                  <c:v>45464</c:v>
                </c:pt>
                <c:pt idx="173">
                  <c:v>45465</c:v>
                </c:pt>
                <c:pt idx="174">
                  <c:v>45466</c:v>
                </c:pt>
                <c:pt idx="175">
                  <c:v>45467</c:v>
                </c:pt>
                <c:pt idx="176">
                  <c:v>45468</c:v>
                </c:pt>
                <c:pt idx="177">
                  <c:v>45469</c:v>
                </c:pt>
                <c:pt idx="178">
                  <c:v>45470</c:v>
                </c:pt>
                <c:pt idx="179">
                  <c:v>45471</c:v>
                </c:pt>
                <c:pt idx="180">
                  <c:v>45472</c:v>
                </c:pt>
                <c:pt idx="181">
                  <c:v>45473</c:v>
                </c:pt>
                <c:pt idx="182">
                  <c:v>45474</c:v>
                </c:pt>
                <c:pt idx="183">
                  <c:v>45475</c:v>
                </c:pt>
                <c:pt idx="184">
                  <c:v>45476</c:v>
                </c:pt>
                <c:pt idx="185">
                  <c:v>45477</c:v>
                </c:pt>
                <c:pt idx="186">
                  <c:v>45478</c:v>
                </c:pt>
                <c:pt idx="187">
                  <c:v>45479</c:v>
                </c:pt>
                <c:pt idx="188">
                  <c:v>45480</c:v>
                </c:pt>
                <c:pt idx="189">
                  <c:v>45481</c:v>
                </c:pt>
                <c:pt idx="190">
                  <c:v>45482</c:v>
                </c:pt>
                <c:pt idx="191">
                  <c:v>45483</c:v>
                </c:pt>
                <c:pt idx="192">
                  <c:v>45484</c:v>
                </c:pt>
                <c:pt idx="193">
                  <c:v>45485</c:v>
                </c:pt>
                <c:pt idx="194">
                  <c:v>45486</c:v>
                </c:pt>
                <c:pt idx="195">
                  <c:v>45487</c:v>
                </c:pt>
                <c:pt idx="196">
                  <c:v>45488</c:v>
                </c:pt>
                <c:pt idx="197">
                  <c:v>45489</c:v>
                </c:pt>
                <c:pt idx="198">
                  <c:v>45490</c:v>
                </c:pt>
                <c:pt idx="199">
                  <c:v>45491</c:v>
                </c:pt>
                <c:pt idx="200">
                  <c:v>45492</c:v>
                </c:pt>
                <c:pt idx="201">
                  <c:v>45493</c:v>
                </c:pt>
                <c:pt idx="202">
                  <c:v>45494</c:v>
                </c:pt>
                <c:pt idx="203">
                  <c:v>45495</c:v>
                </c:pt>
                <c:pt idx="204">
                  <c:v>45496</c:v>
                </c:pt>
                <c:pt idx="205">
                  <c:v>45497</c:v>
                </c:pt>
                <c:pt idx="206">
                  <c:v>45498</c:v>
                </c:pt>
                <c:pt idx="207">
                  <c:v>45499</c:v>
                </c:pt>
                <c:pt idx="208">
                  <c:v>45500</c:v>
                </c:pt>
                <c:pt idx="209">
                  <c:v>45501</c:v>
                </c:pt>
                <c:pt idx="210">
                  <c:v>45502</c:v>
                </c:pt>
                <c:pt idx="211">
                  <c:v>45503</c:v>
                </c:pt>
                <c:pt idx="212">
                  <c:v>45504</c:v>
                </c:pt>
                <c:pt idx="213">
                  <c:v>45505</c:v>
                </c:pt>
                <c:pt idx="214">
                  <c:v>45506</c:v>
                </c:pt>
                <c:pt idx="215">
                  <c:v>45507</c:v>
                </c:pt>
                <c:pt idx="216">
                  <c:v>45508</c:v>
                </c:pt>
                <c:pt idx="217">
                  <c:v>45509</c:v>
                </c:pt>
                <c:pt idx="218">
                  <c:v>45510</c:v>
                </c:pt>
                <c:pt idx="219">
                  <c:v>45511</c:v>
                </c:pt>
                <c:pt idx="220">
                  <c:v>45512</c:v>
                </c:pt>
                <c:pt idx="221">
                  <c:v>45513</c:v>
                </c:pt>
                <c:pt idx="222">
                  <c:v>45514</c:v>
                </c:pt>
                <c:pt idx="223">
                  <c:v>45515</c:v>
                </c:pt>
                <c:pt idx="224">
                  <c:v>45516</c:v>
                </c:pt>
                <c:pt idx="225">
                  <c:v>45517</c:v>
                </c:pt>
                <c:pt idx="226">
                  <c:v>45518</c:v>
                </c:pt>
                <c:pt idx="227">
                  <c:v>45519</c:v>
                </c:pt>
                <c:pt idx="228">
                  <c:v>45520</c:v>
                </c:pt>
                <c:pt idx="229">
                  <c:v>45521</c:v>
                </c:pt>
                <c:pt idx="230">
                  <c:v>45522</c:v>
                </c:pt>
                <c:pt idx="231">
                  <c:v>45523</c:v>
                </c:pt>
                <c:pt idx="232">
                  <c:v>45524</c:v>
                </c:pt>
                <c:pt idx="233">
                  <c:v>45525</c:v>
                </c:pt>
                <c:pt idx="234">
                  <c:v>45526</c:v>
                </c:pt>
                <c:pt idx="235">
                  <c:v>45527</c:v>
                </c:pt>
                <c:pt idx="236">
                  <c:v>45528</c:v>
                </c:pt>
                <c:pt idx="237">
                  <c:v>45529</c:v>
                </c:pt>
                <c:pt idx="238">
                  <c:v>45530</c:v>
                </c:pt>
                <c:pt idx="239">
                  <c:v>45531</c:v>
                </c:pt>
                <c:pt idx="240">
                  <c:v>45532</c:v>
                </c:pt>
                <c:pt idx="241">
                  <c:v>45533</c:v>
                </c:pt>
                <c:pt idx="242">
                  <c:v>45534</c:v>
                </c:pt>
                <c:pt idx="243">
                  <c:v>45535</c:v>
                </c:pt>
                <c:pt idx="244">
                  <c:v>45536</c:v>
                </c:pt>
                <c:pt idx="245">
                  <c:v>45537</c:v>
                </c:pt>
                <c:pt idx="246">
                  <c:v>45538</c:v>
                </c:pt>
                <c:pt idx="247">
                  <c:v>45539</c:v>
                </c:pt>
                <c:pt idx="248">
                  <c:v>45540</c:v>
                </c:pt>
                <c:pt idx="249">
                  <c:v>45541</c:v>
                </c:pt>
                <c:pt idx="250">
                  <c:v>45542</c:v>
                </c:pt>
                <c:pt idx="251">
                  <c:v>45543</c:v>
                </c:pt>
                <c:pt idx="252">
                  <c:v>45544</c:v>
                </c:pt>
                <c:pt idx="253">
                  <c:v>45545</c:v>
                </c:pt>
                <c:pt idx="254">
                  <c:v>45546</c:v>
                </c:pt>
                <c:pt idx="255">
                  <c:v>45547</c:v>
                </c:pt>
                <c:pt idx="256">
                  <c:v>45548</c:v>
                </c:pt>
                <c:pt idx="257">
                  <c:v>45549</c:v>
                </c:pt>
                <c:pt idx="258">
                  <c:v>45550</c:v>
                </c:pt>
                <c:pt idx="259">
                  <c:v>45551</c:v>
                </c:pt>
                <c:pt idx="260">
                  <c:v>45552</c:v>
                </c:pt>
                <c:pt idx="261">
                  <c:v>45553</c:v>
                </c:pt>
                <c:pt idx="262">
                  <c:v>45554</c:v>
                </c:pt>
                <c:pt idx="263">
                  <c:v>45555</c:v>
                </c:pt>
              </c:numCache>
            </c:numRef>
          </c:cat>
          <c:val>
            <c:numRef>
              <c:f>'[★2407assetperformance_Date(local).xlsx]ytd_flow'!$DG$6221:$DG$6484</c:f>
              <c:numCache>
                <c:formatCode>0.0</c:formatCode>
                <c:ptCount val="264"/>
                <c:pt idx="0" formatCode="General">
                  <c:v>0</c:v>
                </c:pt>
                <c:pt idx="1">
                  <c:v>0.85559491972013291</c:v>
                </c:pt>
                <c:pt idx="2">
                  <c:v>1.1457274530508386</c:v>
                </c:pt>
                <c:pt idx="3">
                  <c:v>1.0746745877453492</c:v>
                </c:pt>
                <c:pt idx="4">
                  <c:v>1.0648061342307216</c:v>
                </c:pt>
                <c:pt idx="5">
                  <c:v>1.0648061342307216</c:v>
                </c:pt>
                <c:pt idx="6">
                  <c:v>1.0648061342307216</c:v>
                </c:pt>
                <c:pt idx="7">
                  <c:v>0.86447652788332618</c:v>
                </c:pt>
                <c:pt idx="8">
                  <c:v>1.2207276997621648</c:v>
                </c:pt>
                <c:pt idx="9">
                  <c:v>1.0154638666574556</c:v>
                </c:pt>
                <c:pt idx="10">
                  <c:v>0.94539784670344318</c:v>
                </c:pt>
                <c:pt idx="11">
                  <c:v>1.0569113714189911</c:v>
                </c:pt>
                <c:pt idx="12">
                  <c:v>1.0569113714189911</c:v>
                </c:pt>
                <c:pt idx="13">
                  <c:v>1.0569113714189911</c:v>
                </c:pt>
                <c:pt idx="14">
                  <c:v>1.0569113714189911</c:v>
                </c:pt>
                <c:pt idx="15">
                  <c:v>1.997374991365092</c:v>
                </c:pt>
                <c:pt idx="16">
                  <c:v>2.089151609051342</c:v>
                </c:pt>
                <c:pt idx="17">
                  <c:v>2.1740203092773385</c:v>
                </c:pt>
                <c:pt idx="18">
                  <c:v>1.9292826621140335</c:v>
                </c:pt>
                <c:pt idx="19">
                  <c:v>1.9292826621140335</c:v>
                </c:pt>
                <c:pt idx="20">
                  <c:v>1.9292826621140335</c:v>
                </c:pt>
                <c:pt idx="21">
                  <c:v>1.9717170122270318</c:v>
                </c:pt>
                <c:pt idx="22">
                  <c:v>2.2539547827459927</c:v>
                </c:pt>
                <c:pt idx="23">
                  <c:v>1.877966703837842</c:v>
                </c:pt>
                <c:pt idx="24">
                  <c:v>2.2115204326329945</c:v>
                </c:pt>
                <c:pt idx="25">
                  <c:v>2.0723752380764466</c:v>
                </c:pt>
                <c:pt idx="26">
                  <c:v>2.0723752380764466</c:v>
                </c:pt>
                <c:pt idx="27">
                  <c:v>2.0723752380764466</c:v>
                </c:pt>
                <c:pt idx="28">
                  <c:v>2.2460600199342764</c:v>
                </c:pt>
                <c:pt idx="29">
                  <c:v>2.0368488054237162</c:v>
                </c:pt>
                <c:pt idx="30">
                  <c:v>1.9154668271935265</c:v>
                </c:pt>
                <c:pt idx="31">
                  <c:v>1.6924397777624307</c:v>
                </c:pt>
                <c:pt idx="32">
                  <c:v>2.5549426149428029</c:v>
                </c:pt>
                <c:pt idx="33">
                  <c:v>2.5549426149428029</c:v>
                </c:pt>
                <c:pt idx="34">
                  <c:v>2.5549426149428029</c:v>
                </c:pt>
                <c:pt idx="35">
                  <c:v>3.0779706512192462</c:v>
                </c:pt>
                <c:pt idx="36">
                  <c:v>2.8421146122191061</c:v>
                </c:pt>
                <c:pt idx="37">
                  <c:v>2.6881667373905884</c:v>
                </c:pt>
                <c:pt idx="38">
                  <c:v>2.7947460353488225</c:v>
                </c:pt>
                <c:pt idx="39">
                  <c:v>2.7414563863696912</c:v>
                </c:pt>
                <c:pt idx="40">
                  <c:v>2.7414563863696912</c:v>
                </c:pt>
                <c:pt idx="41">
                  <c:v>2.7414563863696912</c:v>
                </c:pt>
                <c:pt idx="42">
                  <c:v>2.7996802621061363</c:v>
                </c:pt>
                <c:pt idx="43">
                  <c:v>3.5792880897634376</c:v>
                </c:pt>
                <c:pt idx="44">
                  <c:v>3.3454057414662515</c:v>
                </c:pt>
                <c:pt idx="45">
                  <c:v>2.9240227763907285</c:v>
                </c:pt>
                <c:pt idx="46">
                  <c:v>2.9032990240099679</c:v>
                </c:pt>
                <c:pt idx="47">
                  <c:v>2.9032990240099679</c:v>
                </c:pt>
                <c:pt idx="48">
                  <c:v>2.9032990240099679</c:v>
                </c:pt>
                <c:pt idx="49">
                  <c:v>2.9190885496333863</c:v>
                </c:pt>
                <c:pt idx="50">
                  <c:v>2.7098773351227976</c:v>
                </c:pt>
                <c:pt idx="51">
                  <c:v>2.6378376244658739</c:v>
                </c:pt>
                <c:pt idx="52">
                  <c:v>2.5894822022440849</c:v>
                </c:pt>
                <c:pt idx="53">
                  <c:v>2.5687584498633242</c:v>
                </c:pt>
                <c:pt idx="54">
                  <c:v>2.5687584498633242</c:v>
                </c:pt>
                <c:pt idx="55">
                  <c:v>2.5687584498633242</c:v>
                </c:pt>
                <c:pt idx="56">
                  <c:v>2.4611923065536416</c:v>
                </c:pt>
                <c:pt idx="57">
                  <c:v>2.4631659972565529</c:v>
                </c:pt>
                <c:pt idx="58">
                  <c:v>2.607245418570443</c:v>
                </c:pt>
                <c:pt idx="59">
                  <c:v>2.7858644271856292</c:v>
                </c:pt>
                <c:pt idx="60">
                  <c:v>2.4947450485034466</c:v>
                </c:pt>
                <c:pt idx="61">
                  <c:v>2.4947450485034466</c:v>
                </c:pt>
                <c:pt idx="62">
                  <c:v>2.4947450485034466</c:v>
                </c:pt>
                <c:pt idx="63">
                  <c:v>2.4661265333109554</c:v>
                </c:pt>
                <c:pt idx="64">
                  <c:v>2.4325737913611647</c:v>
                </c:pt>
                <c:pt idx="65">
                  <c:v>2.0092171355826878</c:v>
                </c:pt>
                <c:pt idx="66">
                  <c:v>1.4703995736827977</c:v>
                </c:pt>
                <c:pt idx="67">
                  <c:v>1.3608597396701896</c:v>
                </c:pt>
                <c:pt idx="68">
                  <c:v>1.3608597396701896</c:v>
                </c:pt>
                <c:pt idx="69">
                  <c:v>1.3608597396701896</c:v>
                </c:pt>
                <c:pt idx="70">
                  <c:v>1.5157944598501985</c:v>
                </c:pt>
                <c:pt idx="71">
                  <c:v>1.6026368507791062</c:v>
                </c:pt>
                <c:pt idx="72">
                  <c:v>1.4368468317329928</c:v>
                </c:pt>
                <c:pt idx="73">
                  <c:v>2.0003355274194945</c:v>
                </c:pt>
                <c:pt idx="74">
                  <c:v>2.0713883927249839</c:v>
                </c:pt>
                <c:pt idx="75">
                  <c:v>2.0713883927249839</c:v>
                </c:pt>
                <c:pt idx="76">
                  <c:v>2.0713883927249839</c:v>
                </c:pt>
                <c:pt idx="77">
                  <c:v>2.2164546593903367</c:v>
                </c:pt>
                <c:pt idx="78">
                  <c:v>2.4523106983904484</c:v>
                </c:pt>
                <c:pt idx="79">
                  <c:v>2.0289540426119856</c:v>
                </c:pt>
                <c:pt idx="80">
                  <c:v>2.6388244698173366</c:v>
                </c:pt>
                <c:pt idx="81">
                  <c:v>3.0562600534870228</c:v>
                </c:pt>
                <c:pt idx="82">
                  <c:v>3.0562600534870228</c:v>
                </c:pt>
                <c:pt idx="83">
                  <c:v>3.0562600534870228</c:v>
                </c:pt>
                <c:pt idx="84">
                  <c:v>2.8529699110852391</c:v>
                </c:pt>
                <c:pt idx="85">
                  <c:v>2.9259964670936398</c:v>
                </c:pt>
                <c:pt idx="86">
                  <c:v>2.9753387346668916</c:v>
                </c:pt>
                <c:pt idx="87">
                  <c:v>3.1707341142569732</c:v>
                </c:pt>
                <c:pt idx="88">
                  <c:v>3.1125102385205281</c:v>
                </c:pt>
                <c:pt idx="89">
                  <c:v>3.1125102385205281</c:v>
                </c:pt>
                <c:pt idx="90">
                  <c:v>3.1125102385205281</c:v>
                </c:pt>
                <c:pt idx="91">
                  <c:v>3.6375119654998826</c:v>
                </c:pt>
                <c:pt idx="92">
                  <c:v>3.4371823591524873</c:v>
                </c:pt>
                <c:pt idx="93">
                  <c:v>2.8776410448718508</c:v>
                </c:pt>
                <c:pt idx="94">
                  <c:v>2.7513248398843331</c:v>
                </c:pt>
                <c:pt idx="95">
                  <c:v>2.9259964670936398</c:v>
                </c:pt>
                <c:pt idx="96">
                  <c:v>2.9259964670936398</c:v>
                </c:pt>
                <c:pt idx="97">
                  <c:v>2.9259964670936398</c:v>
                </c:pt>
                <c:pt idx="98">
                  <c:v>2.7700749015621824</c:v>
                </c:pt>
                <c:pt idx="99">
                  <c:v>2.7779696643738987</c:v>
                </c:pt>
                <c:pt idx="100">
                  <c:v>3.8605390149309784</c:v>
                </c:pt>
                <c:pt idx="101">
                  <c:v>3.8970522929351716</c:v>
                </c:pt>
                <c:pt idx="102">
                  <c:v>4.6431073786426822</c:v>
                </c:pt>
                <c:pt idx="103">
                  <c:v>4.6431073786426822</c:v>
                </c:pt>
                <c:pt idx="104">
                  <c:v>4.6431073786426822</c:v>
                </c:pt>
                <c:pt idx="105">
                  <c:v>4.8108710883917354</c:v>
                </c:pt>
                <c:pt idx="106">
                  <c:v>4.8592265106135244</c:v>
                </c:pt>
                <c:pt idx="107">
                  <c:v>4.5572518330652372</c:v>
                </c:pt>
                <c:pt idx="108">
                  <c:v>4.7546209033582301</c:v>
                </c:pt>
                <c:pt idx="109">
                  <c:v>4.7575814394126326</c:v>
                </c:pt>
                <c:pt idx="110">
                  <c:v>4.7575814394126326</c:v>
                </c:pt>
                <c:pt idx="111">
                  <c:v>4.7575814394126326</c:v>
                </c:pt>
                <c:pt idx="112">
                  <c:v>4.6815943473498294</c:v>
                </c:pt>
                <c:pt idx="113">
                  <c:v>4.2848825160609181</c:v>
                </c:pt>
                <c:pt idx="114">
                  <c:v>4.4644883700275244</c:v>
                </c:pt>
                <c:pt idx="115">
                  <c:v>4.2088954239981149</c:v>
                </c:pt>
                <c:pt idx="116">
                  <c:v>4.5444228434962071</c:v>
                </c:pt>
                <c:pt idx="117">
                  <c:v>4.5444228434962071</c:v>
                </c:pt>
                <c:pt idx="118">
                  <c:v>4.5444228434962071</c:v>
                </c:pt>
                <c:pt idx="119">
                  <c:v>4.1901453623202798</c:v>
                </c:pt>
                <c:pt idx="120">
                  <c:v>4.8237000779607797</c:v>
                </c:pt>
                <c:pt idx="121">
                  <c:v>4.3638301441780953</c:v>
                </c:pt>
                <c:pt idx="122">
                  <c:v>3.9138286639100812</c:v>
                </c:pt>
                <c:pt idx="123">
                  <c:v>3.6483672643660157</c:v>
                </c:pt>
                <c:pt idx="124">
                  <c:v>3.6483672643660157</c:v>
                </c:pt>
                <c:pt idx="125">
                  <c:v>3.6483672643660157</c:v>
                </c:pt>
                <c:pt idx="126">
                  <c:v>3.6690910167467763</c:v>
                </c:pt>
                <c:pt idx="127">
                  <c:v>4.0253421886256291</c:v>
                </c:pt>
                <c:pt idx="128">
                  <c:v>4.1575794657219234</c:v>
                </c:pt>
                <c:pt idx="129">
                  <c:v>3.8427757986046203</c:v>
                </c:pt>
                <c:pt idx="130">
                  <c:v>3.915802354613021</c:v>
                </c:pt>
                <c:pt idx="131">
                  <c:v>3.915802354613021</c:v>
                </c:pt>
                <c:pt idx="132">
                  <c:v>3.915802354613021</c:v>
                </c:pt>
                <c:pt idx="133">
                  <c:v>3.833894190441427</c:v>
                </c:pt>
                <c:pt idx="134">
                  <c:v>3.6315908933911061</c:v>
                </c:pt>
                <c:pt idx="135">
                  <c:v>2.9723781986124891</c:v>
                </c:pt>
                <c:pt idx="136">
                  <c:v>3.087839104733888</c:v>
                </c:pt>
                <c:pt idx="137">
                  <c:v>3.0710627337589926</c:v>
                </c:pt>
                <c:pt idx="138">
                  <c:v>3.0710627337589926</c:v>
                </c:pt>
                <c:pt idx="139">
                  <c:v>3.0710627337589926</c:v>
                </c:pt>
                <c:pt idx="140">
                  <c:v>3.1894841759347798</c:v>
                </c:pt>
                <c:pt idx="141">
                  <c:v>3.2842213296754323</c:v>
                </c:pt>
                <c:pt idx="142">
                  <c:v>3.5526432652739146</c:v>
                </c:pt>
                <c:pt idx="143">
                  <c:v>3.7253412017802816</c:v>
                </c:pt>
                <c:pt idx="144">
                  <c:v>3.3463925868177284</c:v>
                </c:pt>
                <c:pt idx="145">
                  <c:v>3.3463925868177284</c:v>
                </c:pt>
                <c:pt idx="146">
                  <c:v>3.3463925868177284</c:v>
                </c:pt>
                <c:pt idx="147">
                  <c:v>3.2190895364787337</c:v>
                </c:pt>
                <c:pt idx="148">
                  <c:v>3.2378395981565831</c:v>
                </c:pt>
                <c:pt idx="149">
                  <c:v>3.7391570367007745</c:v>
                </c:pt>
                <c:pt idx="150">
                  <c:v>3.3384978240059979</c:v>
                </c:pt>
                <c:pt idx="151">
                  <c:v>3.2940897831900742</c:v>
                </c:pt>
                <c:pt idx="152">
                  <c:v>3.2940897831900742</c:v>
                </c:pt>
                <c:pt idx="153">
                  <c:v>3.2940897831900742</c:v>
                </c:pt>
                <c:pt idx="154">
                  <c:v>2.7700749015621824</c:v>
                </c:pt>
                <c:pt idx="155">
                  <c:v>2.7404695410182285</c:v>
                </c:pt>
                <c:pt idx="156">
                  <c:v>2.8963911065496859</c:v>
                </c:pt>
                <c:pt idx="157">
                  <c:v>2.7325747782065264</c:v>
                </c:pt>
                <c:pt idx="158">
                  <c:v>3.5052746884035741</c:v>
                </c:pt>
                <c:pt idx="159">
                  <c:v>3.5052746884035741</c:v>
                </c:pt>
                <c:pt idx="160">
                  <c:v>3.5052746884035741</c:v>
                </c:pt>
                <c:pt idx="161">
                  <c:v>3.7667887065418171</c:v>
                </c:pt>
                <c:pt idx="162">
                  <c:v>3.8457363346590085</c:v>
                </c:pt>
                <c:pt idx="163">
                  <c:v>3.2684318040519855</c:v>
                </c:pt>
                <c:pt idx="164">
                  <c:v>3.8121835927091894</c:v>
                </c:pt>
                <c:pt idx="165">
                  <c:v>4.1615268471277886</c:v>
                </c:pt>
                <c:pt idx="166">
                  <c:v>4.1615268471277886</c:v>
                </c:pt>
                <c:pt idx="167">
                  <c:v>4.1615268471277886</c:v>
                </c:pt>
                <c:pt idx="168">
                  <c:v>3.9345524162908418</c:v>
                </c:pt>
                <c:pt idx="169">
                  <c:v>3.871394313797083</c:v>
                </c:pt>
                <c:pt idx="170">
                  <c:v>3.8694206230941717</c:v>
                </c:pt>
                <c:pt idx="171">
                  <c:v>4.1990269704834446</c:v>
                </c:pt>
                <c:pt idx="172">
                  <c:v>4.404290803588168</c:v>
                </c:pt>
                <c:pt idx="173">
                  <c:v>4.404290803588168</c:v>
                </c:pt>
                <c:pt idx="174">
                  <c:v>4.404290803588168</c:v>
                </c:pt>
                <c:pt idx="175">
                  <c:v>4.0855397550649855</c:v>
                </c:pt>
                <c:pt idx="176">
                  <c:v>4.2177770321612797</c:v>
                </c:pt>
                <c:pt idx="177">
                  <c:v>4.6569232135632177</c:v>
                </c:pt>
                <c:pt idx="178">
                  <c:v>4.5128437922493276</c:v>
                </c:pt>
                <c:pt idx="179">
                  <c:v>4.4733699781907177</c:v>
                </c:pt>
                <c:pt idx="180">
                  <c:v>4.4733699781907177</c:v>
                </c:pt>
                <c:pt idx="181">
                  <c:v>4.4733699781907177</c:v>
                </c:pt>
                <c:pt idx="182">
                  <c:v>4.5079095654919854</c:v>
                </c:pt>
                <c:pt idx="183">
                  <c:v>4.3312642475797531</c:v>
                </c:pt>
                <c:pt idx="184">
                  <c:v>4.0164605804624358</c:v>
                </c:pt>
                <c:pt idx="185">
                  <c:v>3.7470517995124908</c:v>
                </c:pt>
                <c:pt idx="186">
                  <c:v>3.4954062348889323</c:v>
                </c:pt>
                <c:pt idx="187">
                  <c:v>3.4954062348889323</c:v>
                </c:pt>
                <c:pt idx="188">
                  <c:v>3.4954062348889323</c:v>
                </c:pt>
                <c:pt idx="189">
                  <c:v>3.6187619038220475</c:v>
                </c:pt>
                <c:pt idx="190">
                  <c:v>3.746064954161028</c:v>
                </c:pt>
                <c:pt idx="191">
                  <c:v>3.6661304806923738</c:v>
                </c:pt>
                <c:pt idx="192">
                  <c:v>3.0661285070016788</c:v>
                </c:pt>
                <c:pt idx="193">
                  <c:v>2.7236931700433331</c:v>
                </c:pt>
                <c:pt idx="194">
                  <c:v>2.7236931700433331</c:v>
                </c:pt>
                <c:pt idx="195">
                  <c:v>2.7236931700433331</c:v>
                </c:pt>
                <c:pt idx="196">
                  <c:v>2.818430323783943</c:v>
                </c:pt>
                <c:pt idx="197">
                  <c:v>2.8983647972526256</c:v>
                </c:pt>
                <c:pt idx="198">
                  <c:v>2.3832315237879271</c:v>
                </c:pt>
                <c:pt idx="199">
                  <c:v>2.8026407981605246</c:v>
                </c:pt>
                <c:pt idx="200">
                  <c:v>3.0227073115372178</c:v>
                </c:pt>
                <c:pt idx="201">
                  <c:v>3.0227073115372178</c:v>
                </c:pt>
                <c:pt idx="202">
                  <c:v>3.0227073115372178</c:v>
                </c:pt>
                <c:pt idx="203">
                  <c:v>2.9417859927170866</c:v>
                </c:pt>
                <c:pt idx="204">
                  <c:v>3.0759969605163207</c:v>
                </c:pt>
                <c:pt idx="205">
                  <c:v>3.0177730847798898</c:v>
                </c:pt>
                <c:pt idx="206">
                  <c:v>2.9822466521271451</c:v>
                </c:pt>
                <c:pt idx="207">
                  <c:v>2.9437596834200264</c:v>
                </c:pt>
                <c:pt idx="208">
                  <c:v>2.9437596834200264</c:v>
                </c:pt>
                <c:pt idx="209">
                  <c:v>2.9437596834200264</c:v>
                </c:pt>
                <c:pt idx="210">
                  <c:v>3.1884973305833313</c:v>
                </c:pt>
                <c:pt idx="211">
                  <c:v>3.1786288770686753</c:v>
                </c:pt>
                <c:pt idx="212">
                  <c:v>2.7266537060977214</c:v>
                </c:pt>
                <c:pt idx="213">
                  <c:v>3.0473784453238295</c:v>
                </c:pt>
                <c:pt idx="214">
                  <c:v>1.8503350339968279</c:v>
                </c:pt>
                <c:pt idx="215">
                  <c:v>1.8503350339968279</c:v>
                </c:pt>
                <c:pt idx="216">
                  <c:v>1.8503350339968279</c:v>
                </c:pt>
                <c:pt idx="217">
                  <c:v>1.3381622965865034</c:v>
                </c:pt>
                <c:pt idx="218">
                  <c:v>1.6144789949966878</c:v>
                </c:pt>
                <c:pt idx="219">
                  <c:v>1.8394797351307233</c:v>
                </c:pt>
                <c:pt idx="220">
                  <c:v>1.8513218793482906</c:v>
                </c:pt>
                <c:pt idx="221">
                  <c:v>1.7782953233398899</c:v>
                </c:pt>
                <c:pt idx="222">
                  <c:v>1.7782953233398899</c:v>
                </c:pt>
                <c:pt idx="223">
                  <c:v>1.7782953233398899</c:v>
                </c:pt>
                <c:pt idx="224">
                  <c:v>1.782242704745741</c:v>
                </c:pt>
                <c:pt idx="225">
                  <c:v>1.209872400896046</c:v>
                </c:pt>
                <c:pt idx="226">
                  <c:v>1.2187540090592393</c:v>
                </c:pt>
                <c:pt idx="227">
                  <c:v>1.6223737578084325</c:v>
                </c:pt>
                <c:pt idx="228">
                  <c:v>1.1151352471554077</c:v>
                </c:pt>
                <c:pt idx="229">
                  <c:v>1.1151352471554077</c:v>
                </c:pt>
                <c:pt idx="230">
                  <c:v>1.1151352471554077</c:v>
                </c:pt>
                <c:pt idx="231">
                  <c:v>0.54572547936014359</c:v>
                </c:pt>
                <c:pt idx="232">
                  <c:v>0.10657929795823406</c:v>
                </c:pt>
                <c:pt idx="233">
                  <c:v>-0.29013253333070566</c:v>
                </c:pt>
                <c:pt idx="234">
                  <c:v>0.172697936506367</c:v>
                </c:pt>
                <c:pt idx="235">
                  <c:v>-0.60690989115094851</c:v>
                </c:pt>
                <c:pt idx="236">
                  <c:v>-0.60690989115094851</c:v>
                </c:pt>
                <c:pt idx="237">
                  <c:v>-0.60690989115094851</c:v>
                </c:pt>
                <c:pt idx="238">
                  <c:v>-0.47565945940611698</c:v>
                </c:pt>
                <c:pt idx="239">
                  <c:v>-0.77072621949413644</c:v>
                </c:pt>
                <c:pt idx="240">
                  <c:v>-0.23585603900014007</c:v>
                </c:pt>
                <c:pt idx="241">
                  <c:v>9.8684535146560393E-3</c:v>
                </c:pt>
                <c:pt idx="242">
                  <c:v>0.36019855328470385</c:v>
                </c:pt>
                <c:pt idx="243">
                  <c:v>0.36019855328470385</c:v>
                </c:pt>
                <c:pt idx="244">
                  <c:v>0.36019855328470385</c:v>
                </c:pt>
                <c:pt idx="245">
                  <c:v>0.3157905124687943</c:v>
                </c:pt>
                <c:pt idx="246">
                  <c:v>0.48552791292078723</c:v>
                </c:pt>
                <c:pt idx="247">
                  <c:v>2.4671133786640098E-2</c:v>
                </c:pt>
                <c:pt idx="248">
                  <c:v>-0.22302704943108154</c:v>
                </c:pt>
                <c:pt idx="249">
                  <c:v>-0.15394787482853189</c:v>
                </c:pt>
                <c:pt idx="250">
                  <c:v>-0.15394787482853189</c:v>
                </c:pt>
                <c:pt idx="251">
                  <c:v>-0.15394787482853189</c:v>
                </c:pt>
                <c:pt idx="252">
                  <c:v>0.2161191319708422</c:v>
                </c:pt>
                <c:pt idx="253">
                  <c:v>0.29309306938509394</c:v>
                </c:pt>
                <c:pt idx="254">
                  <c:v>0.34638271836419676</c:v>
                </c:pt>
                <c:pt idx="255">
                  <c:v>3.2565896598342192E-2</c:v>
                </c:pt>
                <c:pt idx="256">
                  <c:v>-0.21611913197082799</c:v>
                </c:pt>
                <c:pt idx="257">
                  <c:v>-0.21611913197082799</c:v>
                </c:pt>
                <c:pt idx="258">
                  <c:v>-0.21611913197082799</c:v>
                </c:pt>
                <c:pt idx="259">
                  <c:v>-0.56250185033502476</c:v>
                </c:pt>
                <c:pt idx="260">
                  <c:v>-0.43322510929311875</c:v>
                </c:pt>
                <c:pt idx="261">
                  <c:v>-0.72730502402967545</c:v>
                </c:pt>
                <c:pt idx="262">
                  <c:v>-0.70954180770330311</c:v>
                </c:pt>
                <c:pt idx="263">
                  <c:v>-0.6019756643936347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04-4B7C-A3DB-D66E2173B2BF}"/>
            </c:ext>
          </c:extLst>
        </c:ser>
        <c:ser>
          <c:idx val="1"/>
          <c:order val="1"/>
          <c:tx>
            <c:strRef>
              <c:f>'[★2407assetperformance_Date(local).xlsx]ytd_flow'!$DH$2</c:f>
              <c:strCache>
                <c:ptCount val="1"/>
                <c:pt idx="0">
                  <c:v>유로</c:v>
                </c:pt>
              </c:strCache>
            </c:strRef>
          </c:tx>
          <c:spPr>
            <a:ln w="19050" cap="rnd">
              <a:solidFill>
                <a:srgbClr val="50A0B4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26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A04-4B7C-A3DB-D66E2173B2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 panose="020B0600000101010101" pitchFamily="34" charset="-127"/>
                    <a:ea typeface="삼성긴고딕OTF Light" panose="020B0600000101010101" pitchFamily="34" charset="-127"/>
                    <a:cs typeface="삼성긴고딕OTF Light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'[★2407assetperformance_Date(local).xlsx]ytd_flow'!$C$6221:$C$6484</c:f>
              <c:numCache>
                <c:formatCode>m/d/yyyy</c:formatCode>
                <c:ptCount val="264"/>
                <c:pt idx="0">
                  <c:v>45292</c:v>
                </c:pt>
                <c:pt idx="1">
                  <c:v>45293</c:v>
                </c:pt>
                <c:pt idx="2">
                  <c:v>45294</c:v>
                </c:pt>
                <c:pt idx="3">
                  <c:v>45295</c:v>
                </c:pt>
                <c:pt idx="4">
                  <c:v>45296</c:v>
                </c:pt>
                <c:pt idx="5">
                  <c:v>45297</c:v>
                </c:pt>
                <c:pt idx="6">
                  <c:v>45298</c:v>
                </c:pt>
                <c:pt idx="7">
                  <c:v>45299</c:v>
                </c:pt>
                <c:pt idx="8">
                  <c:v>45300</c:v>
                </c:pt>
                <c:pt idx="9">
                  <c:v>45301</c:v>
                </c:pt>
                <c:pt idx="10">
                  <c:v>45302</c:v>
                </c:pt>
                <c:pt idx="11">
                  <c:v>45303</c:v>
                </c:pt>
                <c:pt idx="12">
                  <c:v>45304</c:v>
                </c:pt>
                <c:pt idx="13">
                  <c:v>45305</c:v>
                </c:pt>
                <c:pt idx="14">
                  <c:v>45306</c:v>
                </c:pt>
                <c:pt idx="15">
                  <c:v>45307</c:v>
                </c:pt>
                <c:pt idx="16">
                  <c:v>45308</c:v>
                </c:pt>
                <c:pt idx="17">
                  <c:v>45309</c:v>
                </c:pt>
                <c:pt idx="18">
                  <c:v>45310</c:v>
                </c:pt>
                <c:pt idx="19">
                  <c:v>45311</c:v>
                </c:pt>
                <c:pt idx="20">
                  <c:v>45312</c:v>
                </c:pt>
                <c:pt idx="21">
                  <c:v>45313</c:v>
                </c:pt>
                <c:pt idx="22">
                  <c:v>45314</c:v>
                </c:pt>
                <c:pt idx="23">
                  <c:v>45315</c:v>
                </c:pt>
                <c:pt idx="24">
                  <c:v>45316</c:v>
                </c:pt>
                <c:pt idx="25">
                  <c:v>45317</c:v>
                </c:pt>
                <c:pt idx="26">
                  <c:v>45318</c:v>
                </c:pt>
                <c:pt idx="27">
                  <c:v>45319</c:v>
                </c:pt>
                <c:pt idx="28">
                  <c:v>45320</c:v>
                </c:pt>
                <c:pt idx="29">
                  <c:v>45321</c:v>
                </c:pt>
                <c:pt idx="30">
                  <c:v>45322</c:v>
                </c:pt>
                <c:pt idx="31">
                  <c:v>45323</c:v>
                </c:pt>
                <c:pt idx="32">
                  <c:v>45324</c:v>
                </c:pt>
                <c:pt idx="33">
                  <c:v>45325</c:v>
                </c:pt>
                <c:pt idx="34">
                  <c:v>45326</c:v>
                </c:pt>
                <c:pt idx="35">
                  <c:v>45327</c:v>
                </c:pt>
                <c:pt idx="36">
                  <c:v>45328</c:v>
                </c:pt>
                <c:pt idx="37">
                  <c:v>45329</c:v>
                </c:pt>
                <c:pt idx="38">
                  <c:v>45330</c:v>
                </c:pt>
                <c:pt idx="39">
                  <c:v>45331</c:v>
                </c:pt>
                <c:pt idx="40">
                  <c:v>45332</c:v>
                </c:pt>
                <c:pt idx="41">
                  <c:v>45333</c:v>
                </c:pt>
                <c:pt idx="42">
                  <c:v>45334</c:v>
                </c:pt>
                <c:pt idx="43">
                  <c:v>45335</c:v>
                </c:pt>
                <c:pt idx="44">
                  <c:v>45336</c:v>
                </c:pt>
                <c:pt idx="45">
                  <c:v>45337</c:v>
                </c:pt>
                <c:pt idx="46">
                  <c:v>45338</c:v>
                </c:pt>
                <c:pt idx="47">
                  <c:v>45339</c:v>
                </c:pt>
                <c:pt idx="48">
                  <c:v>45340</c:v>
                </c:pt>
                <c:pt idx="49">
                  <c:v>45341</c:v>
                </c:pt>
                <c:pt idx="50">
                  <c:v>45342</c:v>
                </c:pt>
                <c:pt idx="51">
                  <c:v>45343</c:v>
                </c:pt>
                <c:pt idx="52">
                  <c:v>45344</c:v>
                </c:pt>
                <c:pt idx="53">
                  <c:v>45345</c:v>
                </c:pt>
                <c:pt idx="54">
                  <c:v>45346</c:v>
                </c:pt>
                <c:pt idx="55">
                  <c:v>45347</c:v>
                </c:pt>
                <c:pt idx="56">
                  <c:v>45348</c:v>
                </c:pt>
                <c:pt idx="57">
                  <c:v>45349</c:v>
                </c:pt>
                <c:pt idx="58">
                  <c:v>45350</c:v>
                </c:pt>
                <c:pt idx="59">
                  <c:v>45351</c:v>
                </c:pt>
                <c:pt idx="60">
                  <c:v>45352</c:v>
                </c:pt>
                <c:pt idx="61">
                  <c:v>45353</c:v>
                </c:pt>
                <c:pt idx="62">
                  <c:v>45354</c:v>
                </c:pt>
                <c:pt idx="63">
                  <c:v>45355</c:v>
                </c:pt>
                <c:pt idx="64">
                  <c:v>45356</c:v>
                </c:pt>
                <c:pt idx="65">
                  <c:v>45357</c:v>
                </c:pt>
                <c:pt idx="66">
                  <c:v>45358</c:v>
                </c:pt>
                <c:pt idx="67">
                  <c:v>45359</c:v>
                </c:pt>
                <c:pt idx="68">
                  <c:v>45360</c:v>
                </c:pt>
                <c:pt idx="69">
                  <c:v>45361</c:v>
                </c:pt>
                <c:pt idx="70">
                  <c:v>45362</c:v>
                </c:pt>
                <c:pt idx="71">
                  <c:v>45363</c:v>
                </c:pt>
                <c:pt idx="72">
                  <c:v>45364</c:v>
                </c:pt>
                <c:pt idx="73">
                  <c:v>45365</c:v>
                </c:pt>
                <c:pt idx="74">
                  <c:v>45366</c:v>
                </c:pt>
                <c:pt idx="75">
                  <c:v>45367</c:v>
                </c:pt>
                <c:pt idx="76">
                  <c:v>45368</c:v>
                </c:pt>
                <c:pt idx="77">
                  <c:v>45369</c:v>
                </c:pt>
                <c:pt idx="78">
                  <c:v>45370</c:v>
                </c:pt>
                <c:pt idx="79">
                  <c:v>45371</c:v>
                </c:pt>
                <c:pt idx="80">
                  <c:v>45372</c:v>
                </c:pt>
                <c:pt idx="81">
                  <c:v>45373</c:v>
                </c:pt>
                <c:pt idx="82">
                  <c:v>45374</c:v>
                </c:pt>
                <c:pt idx="83">
                  <c:v>45375</c:v>
                </c:pt>
                <c:pt idx="84">
                  <c:v>45376</c:v>
                </c:pt>
                <c:pt idx="85">
                  <c:v>45377</c:v>
                </c:pt>
                <c:pt idx="86">
                  <c:v>45378</c:v>
                </c:pt>
                <c:pt idx="87">
                  <c:v>45379</c:v>
                </c:pt>
                <c:pt idx="88">
                  <c:v>45380</c:v>
                </c:pt>
                <c:pt idx="89">
                  <c:v>45381</c:v>
                </c:pt>
                <c:pt idx="90">
                  <c:v>45382</c:v>
                </c:pt>
                <c:pt idx="91">
                  <c:v>45383</c:v>
                </c:pt>
                <c:pt idx="92">
                  <c:v>45384</c:v>
                </c:pt>
                <c:pt idx="93">
                  <c:v>45385</c:v>
                </c:pt>
                <c:pt idx="94">
                  <c:v>45386</c:v>
                </c:pt>
                <c:pt idx="95">
                  <c:v>45387</c:v>
                </c:pt>
                <c:pt idx="96">
                  <c:v>45388</c:v>
                </c:pt>
                <c:pt idx="97">
                  <c:v>45389</c:v>
                </c:pt>
                <c:pt idx="98">
                  <c:v>45390</c:v>
                </c:pt>
                <c:pt idx="99">
                  <c:v>45391</c:v>
                </c:pt>
                <c:pt idx="100">
                  <c:v>45392</c:v>
                </c:pt>
                <c:pt idx="101">
                  <c:v>45393</c:v>
                </c:pt>
                <c:pt idx="102">
                  <c:v>45394</c:v>
                </c:pt>
                <c:pt idx="103">
                  <c:v>45395</c:v>
                </c:pt>
                <c:pt idx="104">
                  <c:v>45396</c:v>
                </c:pt>
                <c:pt idx="105">
                  <c:v>45397</c:v>
                </c:pt>
                <c:pt idx="106">
                  <c:v>45398</c:v>
                </c:pt>
                <c:pt idx="107">
                  <c:v>45399</c:v>
                </c:pt>
                <c:pt idx="108">
                  <c:v>45400</c:v>
                </c:pt>
                <c:pt idx="109">
                  <c:v>45401</c:v>
                </c:pt>
                <c:pt idx="110">
                  <c:v>45402</c:v>
                </c:pt>
                <c:pt idx="111">
                  <c:v>45403</c:v>
                </c:pt>
                <c:pt idx="112">
                  <c:v>45404</c:v>
                </c:pt>
                <c:pt idx="113">
                  <c:v>45405</c:v>
                </c:pt>
                <c:pt idx="114">
                  <c:v>45406</c:v>
                </c:pt>
                <c:pt idx="115">
                  <c:v>45407</c:v>
                </c:pt>
                <c:pt idx="116">
                  <c:v>45408</c:v>
                </c:pt>
                <c:pt idx="117">
                  <c:v>45409</c:v>
                </c:pt>
                <c:pt idx="118">
                  <c:v>45410</c:v>
                </c:pt>
                <c:pt idx="119">
                  <c:v>45411</c:v>
                </c:pt>
                <c:pt idx="120">
                  <c:v>45412</c:v>
                </c:pt>
                <c:pt idx="121">
                  <c:v>45413</c:v>
                </c:pt>
                <c:pt idx="122">
                  <c:v>45414</c:v>
                </c:pt>
                <c:pt idx="123">
                  <c:v>45415</c:v>
                </c:pt>
                <c:pt idx="124">
                  <c:v>45416</c:v>
                </c:pt>
                <c:pt idx="125">
                  <c:v>45417</c:v>
                </c:pt>
                <c:pt idx="126">
                  <c:v>45418</c:v>
                </c:pt>
                <c:pt idx="127">
                  <c:v>45419</c:v>
                </c:pt>
                <c:pt idx="128">
                  <c:v>45420</c:v>
                </c:pt>
                <c:pt idx="129">
                  <c:v>45421</c:v>
                </c:pt>
                <c:pt idx="130">
                  <c:v>45422</c:v>
                </c:pt>
                <c:pt idx="131">
                  <c:v>45423</c:v>
                </c:pt>
                <c:pt idx="132">
                  <c:v>45424</c:v>
                </c:pt>
                <c:pt idx="133">
                  <c:v>45425</c:v>
                </c:pt>
                <c:pt idx="134">
                  <c:v>45426</c:v>
                </c:pt>
                <c:pt idx="135">
                  <c:v>45427</c:v>
                </c:pt>
                <c:pt idx="136">
                  <c:v>45428</c:v>
                </c:pt>
                <c:pt idx="137">
                  <c:v>45429</c:v>
                </c:pt>
                <c:pt idx="138">
                  <c:v>45430</c:v>
                </c:pt>
                <c:pt idx="139">
                  <c:v>45431</c:v>
                </c:pt>
                <c:pt idx="140">
                  <c:v>45432</c:v>
                </c:pt>
                <c:pt idx="141">
                  <c:v>45433</c:v>
                </c:pt>
                <c:pt idx="142">
                  <c:v>45434</c:v>
                </c:pt>
                <c:pt idx="143">
                  <c:v>45435</c:v>
                </c:pt>
                <c:pt idx="144">
                  <c:v>45436</c:v>
                </c:pt>
                <c:pt idx="145">
                  <c:v>45437</c:v>
                </c:pt>
                <c:pt idx="146">
                  <c:v>45438</c:v>
                </c:pt>
                <c:pt idx="147">
                  <c:v>45439</c:v>
                </c:pt>
                <c:pt idx="148">
                  <c:v>45440</c:v>
                </c:pt>
                <c:pt idx="149">
                  <c:v>45441</c:v>
                </c:pt>
                <c:pt idx="150">
                  <c:v>45442</c:v>
                </c:pt>
                <c:pt idx="151">
                  <c:v>45443</c:v>
                </c:pt>
                <c:pt idx="152">
                  <c:v>45444</c:v>
                </c:pt>
                <c:pt idx="153">
                  <c:v>45445</c:v>
                </c:pt>
                <c:pt idx="154">
                  <c:v>45446</c:v>
                </c:pt>
                <c:pt idx="155">
                  <c:v>45447</c:v>
                </c:pt>
                <c:pt idx="156">
                  <c:v>45448</c:v>
                </c:pt>
                <c:pt idx="157">
                  <c:v>45449</c:v>
                </c:pt>
                <c:pt idx="158">
                  <c:v>45450</c:v>
                </c:pt>
                <c:pt idx="159">
                  <c:v>45451</c:v>
                </c:pt>
                <c:pt idx="160">
                  <c:v>45452</c:v>
                </c:pt>
                <c:pt idx="161">
                  <c:v>45453</c:v>
                </c:pt>
                <c:pt idx="162">
                  <c:v>45454</c:v>
                </c:pt>
                <c:pt idx="163">
                  <c:v>45455</c:v>
                </c:pt>
                <c:pt idx="164">
                  <c:v>45456</c:v>
                </c:pt>
                <c:pt idx="165">
                  <c:v>45457</c:v>
                </c:pt>
                <c:pt idx="166">
                  <c:v>45458</c:v>
                </c:pt>
                <c:pt idx="167">
                  <c:v>45459</c:v>
                </c:pt>
                <c:pt idx="168">
                  <c:v>45460</c:v>
                </c:pt>
                <c:pt idx="169">
                  <c:v>45461</c:v>
                </c:pt>
                <c:pt idx="170">
                  <c:v>45462</c:v>
                </c:pt>
                <c:pt idx="171">
                  <c:v>45463</c:v>
                </c:pt>
                <c:pt idx="172">
                  <c:v>45464</c:v>
                </c:pt>
                <c:pt idx="173">
                  <c:v>45465</c:v>
                </c:pt>
                <c:pt idx="174">
                  <c:v>45466</c:v>
                </c:pt>
                <c:pt idx="175">
                  <c:v>45467</c:v>
                </c:pt>
                <c:pt idx="176">
                  <c:v>45468</c:v>
                </c:pt>
                <c:pt idx="177">
                  <c:v>45469</c:v>
                </c:pt>
                <c:pt idx="178">
                  <c:v>45470</c:v>
                </c:pt>
                <c:pt idx="179">
                  <c:v>45471</c:v>
                </c:pt>
                <c:pt idx="180">
                  <c:v>45472</c:v>
                </c:pt>
                <c:pt idx="181">
                  <c:v>45473</c:v>
                </c:pt>
                <c:pt idx="182">
                  <c:v>45474</c:v>
                </c:pt>
                <c:pt idx="183">
                  <c:v>45475</c:v>
                </c:pt>
                <c:pt idx="184">
                  <c:v>45476</c:v>
                </c:pt>
                <c:pt idx="185">
                  <c:v>45477</c:v>
                </c:pt>
                <c:pt idx="186">
                  <c:v>45478</c:v>
                </c:pt>
                <c:pt idx="187">
                  <c:v>45479</c:v>
                </c:pt>
                <c:pt idx="188">
                  <c:v>45480</c:v>
                </c:pt>
                <c:pt idx="189">
                  <c:v>45481</c:v>
                </c:pt>
                <c:pt idx="190">
                  <c:v>45482</c:v>
                </c:pt>
                <c:pt idx="191">
                  <c:v>45483</c:v>
                </c:pt>
                <c:pt idx="192">
                  <c:v>45484</c:v>
                </c:pt>
                <c:pt idx="193">
                  <c:v>45485</c:v>
                </c:pt>
                <c:pt idx="194">
                  <c:v>45486</c:v>
                </c:pt>
                <c:pt idx="195">
                  <c:v>45487</c:v>
                </c:pt>
                <c:pt idx="196">
                  <c:v>45488</c:v>
                </c:pt>
                <c:pt idx="197">
                  <c:v>45489</c:v>
                </c:pt>
                <c:pt idx="198">
                  <c:v>45490</c:v>
                </c:pt>
                <c:pt idx="199">
                  <c:v>45491</c:v>
                </c:pt>
                <c:pt idx="200">
                  <c:v>45492</c:v>
                </c:pt>
                <c:pt idx="201">
                  <c:v>45493</c:v>
                </c:pt>
                <c:pt idx="202">
                  <c:v>45494</c:v>
                </c:pt>
                <c:pt idx="203">
                  <c:v>45495</c:v>
                </c:pt>
                <c:pt idx="204">
                  <c:v>45496</c:v>
                </c:pt>
                <c:pt idx="205">
                  <c:v>45497</c:v>
                </c:pt>
                <c:pt idx="206">
                  <c:v>45498</c:v>
                </c:pt>
                <c:pt idx="207">
                  <c:v>45499</c:v>
                </c:pt>
                <c:pt idx="208">
                  <c:v>45500</c:v>
                </c:pt>
                <c:pt idx="209">
                  <c:v>45501</c:v>
                </c:pt>
                <c:pt idx="210">
                  <c:v>45502</c:v>
                </c:pt>
                <c:pt idx="211">
                  <c:v>45503</c:v>
                </c:pt>
                <c:pt idx="212">
                  <c:v>45504</c:v>
                </c:pt>
                <c:pt idx="213">
                  <c:v>45505</c:v>
                </c:pt>
                <c:pt idx="214">
                  <c:v>45506</c:v>
                </c:pt>
                <c:pt idx="215">
                  <c:v>45507</c:v>
                </c:pt>
                <c:pt idx="216">
                  <c:v>45508</c:v>
                </c:pt>
                <c:pt idx="217">
                  <c:v>45509</c:v>
                </c:pt>
                <c:pt idx="218">
                  <c:v>45510</c:v>
                </c:pt>
                <c:pt idx="219">
                  <c:v>45511</c:v>
                </c:pt>
                <c:pt idx="220">
                  <c:v>45512</c:v>
                </c:pt>
                <c:pt idx="221">
                  <c:v>45513</c:v>
                </c:pt>
                <c:pt idx="222">
                  <c:v>45514</c:v>
                </c:pt>
                <c:pt idx="223">
                  <c:v>45515</c:v>
                </c:pt>
                <c:pt idx="224">
                  <c:v>45516</c:v>
                </c:pt>
                <c:pt idx="225">
                  <c:v>45517</c:v>
                </c:pt>
                <c:pt idx="226">
                  <c:v>45518</c:v>
                </c:pt>
                <c:pt idx="227">
                  <c:v>45519</c:v>
                </c:pt>
                <c:pt idx="228">
                  <c:v>45520</c:v>
                </c:pt>
                <c:pt idx="229">
                  <c:v>45521</c:v>
                </c:pt>
                <c:pt idx="230">
                  <c:v>45522</c:v>
                </c:pt>
                <c:pt idx="231">
                  <c:v>45523</c:v>
                </c:pt>
                <c:pt idx="232">
                  <c:v>45524</c:v>
                </c:pt>
                <c:pt idx="233">
                  <c:v>45525</c:v>
                </c:pt>
                <c:pt idx="234">
                  <c:v>45526</c:v>
                </c:pt>
                <c:pt idx="235">
                  <c:v>45527</c:v>
                </c:pt>
                <c:pt idx="236">
                  <c:v>45528</c:v>
                </c:pt>
                <c:pt idx="237">
                  <c:v>45529</c:v>
                </c:pt>
                <c:pt idx="238">
                  <c:v>45530</c:v>
                </c:pt>
                <c:pt idx="239">
                  <c:v>45531</c:v>
                </c:pt>
                <c:pt idx="240">
                  <c:v>45532</c:v>
                </c:pt>
                <c:pt idx="241">
                  <c:v>45533</c:v>
                </c:pt>
                <c:pt idx="242">
                  <c:v>45534</c:v>
                </c:pt>
                <c:pt idx="243">
                  <c:v>45535</c:v>
                </c:pt>
                <c:pt idx="244">
                  <c:v>45536</c:v>
                </c:pt>
                <c:pt idx="245">
                  <c:v>45537</c:v>
                </c:pt>
                <c:pt idx="246">
                  <c:v>45538</c:v>
                </c:pt>
                <c:pt idx="247">
                  <c:v>45539</c:v>
                </c:pt>
                <c:pt idx="248">
                  <c:v>45540</c:v>
                </c:pt>
                <c:pt idx="249">
                  <c:v>45541</c:v>
                </c:pt>
                <c:pt idx="250">
                  <c:v>45542</c:v>
                </c:pt>
                <c:pt idx="251">
                  <c:v>45543</c:v>
                </c:pt>
                <c:pt idx="252">
                  <c:v>45544</c:v>
                </c:pt>
                <c:pt idx="253">
                  <c:v>45545</c:v>
                </c:pt>
                <c:pt idx="254">
                  <c:v>45546</c:v>
                </c:pt>
                <c:pt idx="255">
                  <c:v>45547</c:v>
                </c:pt>
                <c:pt idx="256">
                  <c:v>45548</c:v>
                </c:pt>
                <c:pt idx="257">
                  <c:v>45549</c:v>
                </c:pt>
                <c:pt idx="258">
                  <c:v>45550</c:v>
                </c:pt>
                <c:pt idx="259">
                  <c:v>45551</c:v>
                </c:pt>
                <c:pt idx="260">
                  <c:v>45552</c:v>
                </c:pt>
                <c:pt idx="261">
                  <c:v>45553</c:v>
                </c:pt>
                <c:pt idx="262">
                  <c:v>45554</c:v>
                </c:pt>
                <c:pt idx="263">
                  <c:v>45555</c:v>
                </c:pt>
              </c:numCache>
            </c:numRef>
          </c:cat>
          <c:val>
            <c:numRef>
              <c:f>'[★2407assetperformance_Date(local).xlsx]ytd_flow'!$DH$6221:$DH$6484</c:f>
              <c:numCache>
                <c:formatCode>0.0</c:formatCode>
                <c:ptCount val="264"/>
                <c:pt idx="0" formatCode="General">
                  <c:v>0</c:v>
                </c:pt>
                <c:pt idx="1">
                  <c:v>-0.93254866455409058</c:v>
                </c:pt>
                <c:pt idx="2">
                  <c:v>-1.1136260751471241</c:v>
                </c:pt>
                <c:pt idx="3">
                  <c:v>-0.90538705296513911</c:v>
                </c:pt>
                <c:pt idx="4">
                  <c:v>-0.92349479402444956</c:v>
                </c:pt>
                <c:pt idx="5">
                  <c:v>-0.92349479402444956</c:v>
                </c:pt>
                <c:pt idx="6">
                  <c:v>-0.92349479402444956</c:v>
                </c:pt>
                <c:pt idx="7">
                  <c:v>-0.86011770031689139</c:v>
                </c:pt>
                <c:pt idx="8">
                  <c:v>-1.0321412403802697</c:v>
                </c:pt>
                <c:pt idx="9">
                  <c:v>-0.65187867813490641</c:v>
                </c:pt>
                <c:pt idx="10">
                  <c:v>-0.66093254866456164</c:v>
                </c:pt>
                <c:pt idx="11">
                  <c:v>-0.85106382978723616</c:v>
                </c:pt>
                <c:pt idx="12">
                  <c:v>-0.85106382978723616</c:v>
                </c:pt>
                <c:pt idx="13">
                  <c:v>-0.85106382978723616</c:v>
                </c:pt>
                <c:pt idx="14">
                  <c:v>-0.86011770031689139</c:v>
                </c:pt>
                <c:pt idx="15">
                  <c:v>-1.5391579900407493</c:v>
                </c:pt>
                <c:pt idx="16">
                  <c:v>-1.4667270258035217</c:v>
                </c:pt>
                <c:pt idx="17">
                  <c:v>-1.530104119511094</c:v>
                </c:pt>
                <c:pt idx="18">
                  <c:v>-1.3309189678587501</c:v>
                </c:pt>
                <c:pt idx="19">
                  <c:v>-1.3309189678587501</c:v>
                </c:pt>
                <c:pt idx="20">
                  <c:v>-1.3309189678587501</c:v>
                </c:pt>
                <c:pt idx="21">
                  <c:v>-1.4667270258035217</c:v>
                </c:pt>
                <c:pt idx="22">
                  <c:v>-1.729289271163438</c:v>
                </c:pt>
                <c:pt idx="23">
                  <c:v>-1.4486192847442396</c:v>
                </c:pt>
                <c:pt idx="24">
                  <c:v>-1.8017202354006372</c:v>
                </c:pt>
                <c:pt idx="25">
                  <c:v>-1.7383431416930932</c:v>
                </c:pt>
                <c:pt idx="26">
                  <c:v>-1.7383431416930932</c:v>
                </c:pt>
                <c:pt idx="27">
                  <c:v>-1.7383431416930932</c:v>
                </c:pt>
                <c:pt idx="28">
                  <c:v>-1.9194205522861125</c:v>
                </c:pt>
                <c:pt idx="29">
                  <c:v>-1.8107741059302924</c:v>
                </c:pt>
                <c:pt idx="30">
                  <c:v>-2.0552286102308699</c:v>
                </c:pt>
                <c:pt idx="31">
                  <c:v>-1.5663196016297007</c:v>
                </c:pt>
                <c:pt idx="32">
                  <c:v>-2.3268447261204273</c:v>
                </c:pt>
                <c:pt idx="33">
                  <c:v>-2.3268447261204273</c:v>
                </c:pt>
                <c:pt idx="34">
                  <c:v>-2.3268447261204273</c:v>
                </c:pt>
                <c:pt idx="35">
                  <c:v>-2.7342688999547278</c:v>
                </c:pt>
                <c:pt idx="36">
                  <c:v>-2.6256224535989361</c:v>
                </c:pt>
                <c:pt idx="37">
                  <c:v>-2.4717066545948541</c:v>
                </c:pt>
                <c:pt idx="38">
                  <c:v>-2.4173834314169369</c:v>
                </c:pt>
                <c:pt idx="39">
                  <c:v>-2.3630602082390197</c:v>
                </c:pt>
                <c:pt idx="40">
                  <c:v>-2.3630602082390197</c:v>
                </c:pt>
                <c:pt idx="41">
                  <c:v>-2.3630602082390197</c:v>
                </c:pt>
                <c:pt idx="42">
                  <c:v>-2.4717066545948541</c:v>
                </c:pt>
                <c:pt idx="43">
                  <c:v>-3.0421004979628918</c:v>
                </c:pt>
                <c:pt idx="44">
                  <c:v>-2.8791308284291546</c:v>
                </c:pt>
                <c:pt idx="45">
                  <c:v>-2.4717066545948541</c:v>
                </c:pt>
                <c:pt idx="46">
                  <c:v>-2.4264373019465779</c:v>
                </c:pt>
                <c:pt idx="47">
                  <c:v>-2.4264373019465779</c:v>
                </c:pt>
                <c:pt idx="48">
                  <c:v>-2.4264373019465779</c:v>
                </c:pt>
                <c:pt idx="49">
                  <c:v>-2.4083295608872817</c:v>
                </c:pt>
                <c:pt idx="50">
                  <c:v>-2.1457673155273937</c:v>
                </c:pt>
                <c:pt idx="51">
                  <c:v>-2.0461747397012289</c:v>
                </c:pt>
                <c:pt idx="52">
                  <c:v>-2.0099592575826222</c:v>
                </c:pt>
                <c:pt idx="53">
                  <c:v>-2.0280669986419184</c:v>
                </c:pt>
                <c:pt idx="54">
                  <c:v>-2.0280669986419184</c:v>
                </c:pt>
                <c:pt idx="55">
                  <c:v>-2.0280669986419184</c:v>
                </c:pt>
                <c:pt idx="56">
                  <c:v>-1.7564508827523753</c:v>
                </c:pt>
                <c:pt idx="57">
                  <c:v>-1.8198279764599476</c:v>
                </c:pt>
                <c:pt idx="58">
                  <c:v>-1.8741511996378364</c:v>
                </c:pt>
                <c:pt idx="59">
                  <c:v>-2.1729289271163452</c:v>
                </c:pt>
                <c:pt idx="60">
                  <c:v>-1.8832050701674916</c:v>
                </c:pt>
                <c:pt idx="61">
                  <c:v>-1.8832050701674916</c:v>
                </c:pt>
                <c:pt idx="62">
                  <c:v>-1.8832050701674916</c:v>
                </c:pt>
                <c:pt idx="63">
                  <c:v>-1.7111815301041275</c:v>
                </c:pt>
                <c:pt idx="64">
                  <c:v>-1.7021276595744581</c:v>
                </c:pt>
                <c:pt idx="65">
                  <c:v>-1.3218650973290949</c:v>
                </c:pt>
                <c:pt idx="66">
                  <c:v>-0.87822544137618763</c:v>
                </c:pt>
                <c:pt idx="67">
                  <c:v>-0.95971027614304205</c:v>
                </c:pt>
                <c:pt idx="68">
                  <c:v>-0.95971027614304205</c:v>
                </c:pt>
                <c:pt idx="69">
                  <c:v>-0.95971027614304205</c:v>
                </c:pt>
                <c:pt idx="70">
                  <c:v>-1.0774105930285316</c:v>
                </c:pt>
                <c:pt idx="71">
                  <c:v>-1.0683567224988764</c:v>
                </c:pt>
                <c:pt idx="72">
                  <c:v>-0.87822544137618763</c:v>
                </c:pt>
                <c:pt idx="73">
                  <c:v>-1.4667270258035217</c:v>
                </c:pt>
                <c:pt idx="74">
                  <c:v>-1.4124038026256329</c:v>
                </c:pt>
                <c:pt idx="75">
                  <c:v>-1.4124038026256329</c:v>
                </c:pt>
                <c:pt idx="76">
                  <c:v>-1.4124038026256329</c:v>
                </c:pt>
                <c:pt idx="77">
                  <c:v>-1.5663196016297007</c:v>
                </c:pt>
                <c:pt idx="78">
                  <c:v>-1.6206428248076037</c:v>
                </c:pt>
                <c:pt idx="79">
                  <c:v>-1.1136260751471241</c:v>
                </c:pt>
                <c:pt idx="80">
                  <c:v>-1.6749660479855208</c:v>
                </c:pt>
                <c:pt idx="81">
                  <c:v>-2.1457673155273937</c:v>
                </c:pt>
                <c:pt idx="82">
                  <c:v>-2.1457673155273937</c:v>
                </c:pt>
                <c:pt idx="83">
                  <c:v>-2.1457673155273937</c:v>
                </c:pt>
                <c:pt idx="84">
                  <c:v>-1.8832050701674916</c:v>
                </c:pt>
                <c:pt idx="85">
                  <c:v>-1.9375282933454088</c:v>
                </c:pt>
                <c:pt idx="86">
                  <c:v>-1.9646899049343745</c:v>
                </c:pt>
                <c:pt idx="87">
                  <c:v>-2.317790855590772</c:v>
                </c:pt>
                <c:pt idx="88">
                  <c:v>-2.3087369850611168</c:v>
                </c:pt>
                <c:pt idx="89">
                  <c:v>-2.3087369850611168</c:v>
                </c:pt>
                <c:pt idx="90">
                  <c:v>-2.3087369850611168</c:v>
                </c:pt>
                <c:pt idx="91">
                  <c:v>-2.7342688999547278</c:v>
                </c:pt>
                <c:pt idx="92">
                  <c:v>-2.4898143956541503</c:v>
                </c:pt>
                <c:pt idx="93">
                  <c:v>-1.8922589406971611</c:v>
                </c:pt>
                <c:pt idx="94">
                  <c:v>-1.8832050701674916</c:v>
                </c:pt>
                <c:pt idx="95">
                  <c:v>-1.8832050701674916</c:v>
                </c:pt>
                <c:pt idx="96">
                  <c:v>-1.8832050701674916</c:v>
                </c:pt>
                <c:pt idx="97">
                  <c:v>-1.8832050701674916</c:v>
                </c:pt>
                <c:pt idx="98">
                  <c:v>-1.6840199185151619</c:v>
                </c:pt>
                <c:pt idx="99">
                  <c:v>-1.7021276595744581</c:v>
                </c:pt>
                <c:pt idx="100">
                  <c:v>-2.7342688999547278</c:v>
                </c:pt>
                <c:pt idx="101">
                  <c:v>-2.8881846989588098</c:v>
                </c:pt>
                <c:pt idx="102">
                  <c:v>-3.6396559529198669</c:v>
                </c:pt>
                <c:pt idx="103">
                  <c:v>-3.6396559529198669</c:v>
                </c:pt>
                <c:pt idx="104">
                  <c:v>-3.6396559529198669</c:v>
                </c:pt>
                <c:pt idx="105">
                  <c:v>-3.8116794929832594</c:v>
                </c:pt>
                <c:pt idx="106">
                  <c:v>-3.8569488456315071</c:v>
                </c:pt>
                <c:pt idx="107">
                  <c:v>-3.3680398370303521</c:v>
                </c:pt>
                <c:pt idx="108">
                  <c:v>-3.6396559529198669</c:v>
                </c:pt>
                <c:pt idx="109">
                  <c:v>-3.5219556360344058</c:v>
                </c:pt>
                <c:pt idx="110">
                  <c:v>-3.5219556360344058</c:v>
                </c:pt>
                <c:pt idx="111">
                  <c:v>-3.5219556360344058</c:v>
                </c:pt>
                <c:pt idx="112">
                  <c:v>-3.531009506564061</c:v>
                </c:pt>
                <c:pt idx="113">
                  <c:v>-3.114531462200091</c:v>
                </c:pt>
                <c:pt idx="114">
                  <c:v>-3.1326392032593873</c:v>
                </c:pt>
                <c:pt idx="115">
                  <c:v>-2.8519692168402173</c:v>
                </c:pt>
                <c:pt idx="116">
                  <c:v>-3.1869624264373186</c:v>
                </c:pt>
                <c:pt idx="117">
                  <c:v>-3.1869624264373186</c:v>
                </c:pt>
                <c:pt idx="118">
                  <c:v>-3.1869624264373186</c:v>
                </c:pt>
                <c:pt idx="119">
                  <c:v>-2.9334540516070717</c:v>
                </c:pt>
                <c:pt idx="120">
                  <c:v>-3.4314169307378961</c:v>
                </c:pt>
                <c:pt idx="121">
                  <c:v>-3.0149388863739262</c:v>
                </c:pt>
                <c:pt idx="122">
                  <c:v>-2.897238569488465</c:v>
                </c:pt>
                <c:pt idx="123">
                  <c:v>-2.5712992304210047</c:v>
                </c:pt>
                <c:pt idx="124">
                  <c:v>-2.5712992304210047</c:v>
                </c:pt>
                <c:pt idx="125">
                  <c:v>-2.5712992304210047</c:v>
                </c:pt>
                <c:pt idx="126">
                  <c:v>-2.4988682661837913</c:v>
                </c:pt>
                <c:pt idx="127">
                  <c:v>-2.6256224535989361</c:v>
                </c:pt>
                <c:pt idx="128">
                  <c:v>-2.6889995473064801</c:v>
                </c:pt>
                <c:pt idx="129">
                  <c:v>-2.3811679492983302</c:v>
                </c:pt>
                <c:pt idx="130">
                  <c:v>-2.4807605251245093</c:v>
                </c:pt>
                <c:pt idx="131">
                  <c:v>-2.4807605251245093</c:v>
                </c:pt>
                <c:pt idx="132">
                  <c:v>-2.4807605251245093</c:v>
                </c:pt>
                <c:pt idx="133">
                  <c:v>-2.3087369850611168</c:v>
                </c:pt>
                <c:pt idx="134">
                  <c:v>-2.0461747397012289</c:v>
                </c:pt>
                <c:pt idx="135">
                  <c:v>-1.4576731552738806</c:v>
                </c:pt>
                <c:pt idx="136">
                  <c:v>-1.6115889542779485</c:v>
                </c:pt>
                <c:pt idx="137">
                  <c:v>-1.5934812132186664</c:v>
                </c:pt>
                <c:pt idx="138">
                  <c:v>-1.5934812132186664</c:v>
                </c:pt>
                <c:pt idx="139">
                  <c:v>-1.5934812132186664</c:v>
                </c:pt>
                <c:pt idx="140">
                  <c:v>-1.7021276595744581</c:v>
                </c:pt>
                <c:pt idx="141">
                  <c:v>-1.729289271163438</c:v>
                </c:pt>
                <c:pt idx="142">
                  <c:v>-2.0099592575826222</c:v>
                </c:pt>
                <c:pt idx="143">
                  <c:v>-2.0823902218198356</c:v>
                </c:pt>
                <c:pt idx="144">
                  <c:v>-1.792666364870982</c:v>
                </c:pt>
                <c:pt idx="145">
                  <c:v>-1.792666364870982</c:v>
                </c:pt>
                <c:pt idx="146">
                  <c:v>-1.792666364870982</c:v>
                </c:pt>
                <c:pt idx="147">
                  <c:v>-1.6840199185151619</c:v>
                </c:pt>
                <c:pt idx="148">
                  <c:v>-1.7021276595744581</c:v>
                </c:pt>
                <c:pt idx="149">
                  <c:v>-2.2091444092349377</c:v>
                </c:pt>
                <c:pt idx="150">
                  <c:v>-1.9284744228157678</c:v>
                </c:pt>
                <c:pt idx="151">
                  <c:v>-1.7836124943413409</c:v>
                </c:pt>
                <c:pt idx="152">
                  <c:v>-1.7836124943413409</c:v>
                </c:pt>
                <c:pt idx="153">
                  <c:v>-1.7836124943413409</c:v>
                </c:pt>
                <c:pt idx="154">
                  <c:v>-1.2765957446808471</c:v>
                </c:pt>
                <c:pt idx="155">
                  <c:v>-1.5029425079221284</c:v>
                </c:pt>
                <c:pt idx="156">
                  <c:v>-1.5934812132186664</c:v>
                </c:pt>
                <c:pt idx="157">
                  <c:v>-1.4033499320959777</c:v>
                </c:pt>
                <c:pt idx="158">
                  <c:v>-2.2091444092349377</c:v>
                </c:pt>
                <c:pt idx="159">
                  <c:v>-2.2091444092349377</c:v>
                </c:pt>
                <c:pt idx="160">
                  <c:v>-2.2091444092349377</c:v>
                </c:pt>
                <c:pt idx="161">
                  <c:v>-2.535083748302398</c:v>
                </c:pt>
                <c:pt idx="162">
                  <c:v>-2.7523766410140382</c:v>
                </c:pt>
                <c:pt idx="163">
                  <c:v>-2.1367134449977385</c:v>
                </c:pt>
                <c:pt idx="164">
                  <c:v>-2.7885921231326449</c:v>
                </c:pt>
                <c:pt idx="165">
                  <c:v>-3.0964237211407806</c:v>
                </c:pt>
                <c:pt idx="166">
                  <c:v>-3.0964237211407806</c:v>
                </c:pt>
                <c:pt idx="167">
                  <c:v>-3.0964237211407806</c:v>
                </c:pt>
                <c:pt idx="168">
                  <c:v>-2.8157537347216106</c:v>
                </c:pt>
                <c:pt idx="169">
                  <c:v>-2.7614305115436792</c:v>
                </c:pt>
                <c:pt idx="170">
                  <c:v>-2.7252150294250725</c:v>
                </c:pt>
                <c:pt idx="171">
                  <c:v>-3.1054775916704358</c:v>
                </c:pt>
                <c:pt idx="172">
                  <c:v>-3.1869624264373186</c:v>
                </c:pt>
                <c:pt idx="173">
                  <c:v>-3.1869624264373186</c:v>
                </c:pt>
                <c:pt idx="174">
                  <c:v>-3.1869624264373186</c:v>
                </c:pt>
                <c:pt idx="175">
                  <c:v>-2.8248076052512516</c:v>
                </c:pt>
                <c:pt idx="176">
                  <c:v>-2.9968311453146441</c:v>
                </c:pt>
                <c:pt idx="177">
                  <c:v>-3.2956088727931245</c:v>
                </c:pt>
                <c:pt idx="178">
                  <c:v>-3.0873698506111396</c:v>
                </c:pt>
                <c:pt idx="179">
                  <c:v>-3.0058850158442851</c:v>
                </c:pt>
                <c:pt idx="180">
                  <c:v>-3.0058850158442851</c:v>
                </c:pt>
                <c:pt idx="181">
                  <c:v>-3.0058850158442851</c:v>
                </c:pt>
                <c:pt idx="182">
                  <c:v>-2.7614305115436792</c:v>
                </c:pt>
                <c:pt idx="183">
                  <c:v>-2.7161611588954315</c:v>
                </c:pt>
                <c:pt idx="184">
                  <c:v>-2.3449524671797235</c:v>
                </c:pt>
                <c:pt idx="185">
                  <c:v>-2.1095518334088013</c:v>
                </c:pt>
                <c:pt idx="186">
                  <c:v>-1.8560434585785401</c:v>
                </c:pt>
                <c:pt idx="187">
                  <c:v>-1.8560434585785401</c:v>
                </c:pt>
                <c:pt idx="188">
                  <c:v>-1.8560434585785401</c:v>
                </c:pt>
                <c:pt idx="189">
                  <c:v>-2.0009053870529669</c:v>
                </c:pt>
                <c:pt idx="190">
                  <c:v>-2.100497962879146</c:v>
                </c:pt>
                <c:pt idx="191">
                  <c:v>-1.946582163875064</c:v>
                </c:pt>
                <c:pt idx="192">
                  <c:v>-1.6025350837483074</c:v>
                </c:pt>
                <c:pt idx="193">
                  <c:v>-1.2494341330918957</c:v>
                </c:pt>
                <c:pt idx="194">
                  <c:v>-1.2494341330918957</c:v>
                </c:pt>
                <c:pt idx="195">
                  <c:v>-1.2494341330918957</c:v>
                </c:pt>
                <c:pt idx="196">
                  <c:v>-1.3671344499773852</c:v>
                </c:pt>
                <c:pt idx="197">
                  <c:v>-1.3218650973290949</c:v>
                </c:pt>
                <c:pt idx="198">
                  <c:v>-0.95971027614304205</c:v>
                </c:pt>
                <c:pt idx="199">
                  <c:v>-1.3399728383884195</c:v>
                </c:pt>
                <c:pt idx="200">
                  <c:v>-1.4757808963331769</c:v>
                </c:pt>
                <c:pt idx="201">
                  <c:v>-1.4757808963331769</c:v>
                </c:pt>
                <c:pt idx="202">
                  <c:v>-1.4757808963331769</c:v>
                </c:pt>
                <c:pt idx="203">
                  <c:v>-1.3942960615663225</c:v>
                </c:pt>
                <c:pt idx="204">
                  <c:v>-1.729289271163438</c:v>
                </c:pt>
                <c:pt idx="205">
                  <c:v>-1.8560434585785401</c:v>
                </c:pt>
                <c:pt idx="206">
                  <c:v>-1.8017202354006372</c:v>
                </c:pt>
                <c:pt idx="207">
                  <c:v>-1.7111815301041275</c:v>
                </c:pt>
                <c:pt idx="208">
                  <c:v>-1.7111815301041275</c:v>
                </c:pt>
                <c:pt idx="209">
                  <c:v>-1.7111815301041275</c:v>
                </c:pt>
                <c:pt idx="210">
                  <c:v>-2.0280669986419184</c:v>
                </c:pt>
                <c:pt idx="211">
                  <c:v>-2.0823902218198356</c:v>
                </c:pt>
                <c:pt idx="212">
                  <c:v>-1.9827976459936565</c:v>
                </c:pt>
                <c:pt idx="213">
                  <c:v>-2.2996831145314758</c:v>
                </c:pt>
                <c:pt idx="214">
                  <c:v>-1.2132186509733032</c:v>
                </c:pt>
                <c:pt idx="215">
                  <c:v>-1.2132186509733032</c:v>
                </c:pt>
                <c:pt idx="216">
                  <c:v>-1.2132186509733032</c:v>
                </c:pt>
                <c:pt idx="217">
                  <c:v>-0.84200995925759514</c:v>
                </c:pt>
                <c:pt idx="218">
                  <c:v>-1.0321412403802697</c:v>
                </c:pt>
                <c:pt idx="219">
                  <c:v>-1.1136260751471241</c:v>
                </c:pt>
                <c:pt idx="220">
                  <c:v>-1.1407876867360756</c:v>
                </c:pt>
                <c:pt idx="221">
                  <c:v>-1.158895427795386</c:v>
                </c:pt>
                <c:pt idx="222">
                  <c:v>-1.158895427795386</c:v>
                </c:pt>
                <c:pt idx="223">
                  <c:v>-1.158895427795386</c:v>
                </c:pt>
                <c:pt idx="224">
                  <c:v>-1.0321412403802697</c:v>
                </c:pt>
                <c:pt idx="225">
                  <c:v>-0.47080126754188711</c:v>
                </c:pt>
                <c:pt idx="226">
                  <c:v>-0.29877772747850884</c:v>
                </c:pt>
                <c:pt idx="227">
                  <c:v>-0.66093254866456164</c:v>
                </c:pt>
                <c:pt idx="228">
                  <c:v>-0.16296966953373726</c:v>
                </c:pt>
                <c:pt idx="229">
                  <c:v>-0.16296966953373726</c:v>
                </c:pt>
                <c:pt idx="230">
                  <c:v>-0.16296966953373726</c:v>
                </c:pt>
                <c:pt idx="231">
                  <c:v>0.36215482118606701</c:v>
                </c:pt>
                <c:pt idx="232">
                  <c:v>0.76957899502036753</c:v>
                </c:pt>
                <c:pt idx="233">
                  <c:v>0.95065640561340103</c:v>
                </c:pt>
                <c:pt idx="234">
                  <c:v>0.60660932548664448</c:v>
                </c:pt>
                <c:pt idx="235">
                  <c:v>1.3309189678587501</c:v>
                </c:pt>
                <c:pt idx="236">
                  <c:v>1.3309189678587501</c:v>
                </c:pt>
                <c:pt idx="237">
                  <c:v>1.3309189678587501</c:v>
                </c:pt>
                <c:pt idx="238">
                  <c:v>1.0502489814395659</c:v>
                </c:pt>
                <c:pt idx="239">
                  <c:v>1.2584880036215651</c:v>
                </c:pt>
                <c:pt idx="240">
                  <c:v>0.67904028972385788</c:v>
                </c:pt>
                <c:pt idx="241">
                  <c:v>0.28972385694882519</c:v>
                </c:pt>
                <c:pt idx="242">
                  <c:v>2.7161611588951473E-2</c:v>
                </c:pt>
                <c:pt idx="243">
                  <c:v>2.7161611588951473E-2</c:v>
                </c:pt>
                <c:pt idx="244">
                  <c:v>2.7161611588951473E-2</c:v>
                </c:pt>
                <c:pt idx="245">
                  <c:v>0.24445450430057747</c:v>
                </c:pt>
                <c:pt idx="246">
                  <c:v>-1.8107741059310456E-2</c:v>
                </c:pt>
                <c:pt idx="247">
                  <c:v>0.33499320959711554</c:v>
                </c:pt>
                <c:pt idx="248">
                  <c:v>0.59755545495698925</c:v>
                </c:pt>
                <c:pt idx="249">
                  <c:v>0.35310095065641178</c:v>
                </c:pt>
                <c:pt idx="250">
                  <c:v>0.35310095065641178</c:v>
                </c:pt>
                <c:pt idx="251">
                  <c:v>0.35310095065641178</c:v>
                </c:pt>
                <c:pt idx="252">
                  <c:v>-9.0538705296523858E-2</c:v>
                </c:pt>
                <c:pt idx="253">
                  <c:v>-0.22634676324128122</c:v>
                </c:pt>
                <c:pt idx="254">
                  <c:v>-0.29877772747850884</c:v>
                </c:pt>
                <c:pt idx="255">
                  <c:v>0.26256224535987371</c:v>
                </c:pt>
                <c:pt idx="256">
                  <c:v>0.27161611588952894</c:v>
                </c:pt>
                <c:pt idx="257">
                  <c:v>0.27161611588952894</c:v>
                </c:pt>
                <c:pt idx="258">
                  <c:v>0.27161611588952894</c:v>
                </c:pt>
                <c:pt idx="259">
                  <c:v>0.796740606609319</c:v>
                </c:pt>
                <c:pt idx="260">
                  <c:v>0.62471706654594072</c:v>
                </c:pt>
                <c:pt idx="261">
                  <c:v>0.66998641919420265</c:v>
                </c:pt>
                <c:pt idx="262">
                  <c:v>1.0593028519692211</c:v>
                </c:pt>
                <c:pt idx="263">
                  <c:v>1.0593028519692211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A04-4B7C-A3DB-D66E2173B2BF}"/>
            </c:ext>
          </c:extLst>
        </c:ser>
        <c:ser>
          <c:idx val="2"/>
          <c:order val="2"/>
          <c:tx>
            <c:strRef>
              <c:f>'[★2407assetperformance_Date(local).xlsx]ytd_flow'!$DI$2</c:f>
              <c:strCache>
                <c:ptCount val="1"/>
                <c:pt idx="0">
                  <c:v>한국원</c:v>
                </c:pt>
              </c:strCache>
            </c:strRef>
          </c:tx>
          <c:spPr>
            <a:ln w="19050" cap="rnd">
              <a:solidFill>
                <a:srgbClr val="595959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26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A04-4B7C-A3DB-D66E2173B2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 panose="020B0600000101010101" pitchFamily="34" charset="-127"/>
                    <a:ea typeface="삼성긴고딕OTF Light" panose="020B0600000101010101" pitchFamily="34" charset="-127"/>
                    <a:cs typeface="삼성긴고딕OTF Light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'[★2407assetperformance_Date(local).xlsx]ytd_flow'!$C$6221:$C$6484</c:f>
              <c:numCache>
                <c:formatCode>m/d/yyyy</c:formatCode>
                <c:ptCount val="264"/>
                <c:pt idx="0">
                  <c:v>45292</c:v>
                </c:pt>
                <c:pt idx="1">
                  <c:v>45293</c:v>
                </c:pt>
                <c:pt idx="2">
                  <c:v>45294</c:v>
                </c:pt>
                <c:pt idx="3">
                  <c:v>45295</c:v>
                </c:pt>
                <c:pt idx="4">
                  <c:v>45296</c:v>
                </c:pt>
                <c:pt idx="5">
                  <c:v>45297</c:v>
                </c:pt>
                <c:pt idx="6">
                  <c:v>45298</c:v>
                </c:pt>
                <c:pt idx="7">
                  <c:v>45299</c:v>
                </c:pt>
                <c:pt idx="8">
                  <c:v>45300</c:v>
                </c:pt>
                <c:pt idx="9">
                  <c:v>45301</c:v>
                </c:pt>
                <c:pt idx="10">
                  <c:v>45302</c:v>
                </c:pt>
                <c:pt idx="11">
                  <c:v>45303</c:v>
                </c:pt>
                <c:pt idx="12">
                  <c:v>45304</c:v>
                </c:pt>
                <c:pt idx="13">
                  <c:v>45305</c:v>
                </c:pt>
                <c:pt idx="14">
                  <c:v>45306</c:v>
                </c:pt>
                <c:pt idx="15">
                  <c:v>45307</c:v>
                </c:pt>
                <c:pt idx="16">
                  <c:v>45308</c:v>
                </c:pt>
                <c:pt idx="17">
                  <c:v>45309</c:v>
                </c:pt>
                <c:pt idx="18">
                  <c:v>45310</c:v>
                </c:pt>
                <c:pt idx="19">
                  <c:v>45311</c:v>
                </c:pt>
                <c:pt idx="20">
                  <c:v>45312</c:v>
                </c:pt>
                <c:pt idx="21">
                  <c:v>45313</c:v>
                </c:pt>
                <c:pt idx="22">
                  <c:v>45314</c:v>
                </c:pt>
                <c:pt idx="23">
                  <c:v>45315</c:v>
                </c:pt>
                <c:pt idx="24">
                  <c:v>45316</c:v>
                </c:pt>
                <c:pt idx="25">
                  <c:v>45317</c:v>
                </c:pt>
                <c:pt idx="26">
                  <c:v>45318</c:v>
                </c:pt>
                <c:pt idx="27">
                  <c:v>45319</c:v>
                </c:pt>
                <c:pt idx="28">
                  <c:v>45320</c:v>
                </c:pt>
                <c:pt idx="29">
                  <c:v>45321</c:v>
                </c:pt>
                <c:pt idx="30">
                  <c:v>45322</c:v>
                </c:pt>
                <c:pt idx="31">
                  <c:v>45323</c:v>
                </c:pt>
                <c:pt idx="32">
                  <c:v>45324</c:v>
                </c:pt>
                <c:pt idx="33">
                  <c:v>45325</c:v>
                </c:pt>
                <c:pt idx="34">
                  <c:v>45326</c:v>
                </c:pt>
                <c:pt idx="35">
                  <c:v>45327</c:v>
                </c:pt>
                <c:pt idx="36">
                  <c:v>45328</c:v>
                </c:pt>
                <c:pt idx="37">
                  <c:v>45329</c:v>
                </c:pt>
                <c:pt idx="38">
                  <c:v>45330</c:v>
                </c:pt>
                <c:pt idx="39">
                  <c:v>45331</c:v>
                </c:pt>
                <c:pt idx="40">
                  <c:v>45332</c:v>
                </c:pt>
                <c:pt idx="41">
                  <c:v>45333</c:v>
                </c:pt>
                <c:pt idx="42">
                  <c:v>45334</c:v>
                </c:pt>
                <c:pt idx="43">
                  <c:v>45335</c:v>
                </c:pt>
                <c:pt idx="44">
                  <c:v>45336</c:v>
                </c:pt>
                <c:pt idx="45">
                  <c:v>45337</c:v>
                </c:pt>
                <c:pt idx="46">
                  <c:v>45338</c:v>
                </c:pt>
                <c:pt idx="47">
                  <c:v>45339</c:v>
                </c:pt>
                <c:pt idx="48">
                  <c:v>45340</c:v>
                </c:pt>
                <c:pt idx="49">
                  <c:v>45341</c:v>
                </c:pt>
                <c:pt idx="50">
                  <c:v>45342</c:v>
                </c:pt>
                <c:pt idx="51">
                  <c:v>45343</c:v>
                </c:pt>
                <c:pt idx="52">
                  <c:v>45344</c:v>
                </c:pt>
                <c:pt idx="53">
                  <c:v>45345</c:v>
                </c:pt>
                <c:pt idx="54">
                  <c:v>45346</c:v>
                </c:pt>
                <c:pt idx="55">
                  <c:v>45347</c:v>
                </c:pt>
                <c:pt idx="56">
                  <c:v>45348</c:v>
                </c:pt>
                <c:pt idx="57">
                  <c:v>45349</c:v>
                </c:pt>
                <c:pt idx="58">
                  <c:v>45350</c:v>
                </c:pt>
                <c:pt idx="59">
                  <c:v>45351</c:v>
                </c:pt>
                <c:pt idx="60">
                  <c:v>45352</c:v>
                </c:pt>
                <c:pt idx="61">
                  <c:v>45353</c:v>
                </c:pt>
                <c:pt idx="62">
                  <c:v>45354</c:v>
                </c:pt>
                <c:pt idx="63">
                  <c:v>45355</c:v>
                </c:pt>
                <c:pt idx="64">
                  <c:v>45356</c:v>
                </c:pt>
                <c:pt idx="65">
                  <c:v>45357</c:v>
                </c:pt>
                <c:pt idx="66">
                  <c:v>45358</c:v>
                </c:pt>
                <c:pt idx="67">
                  <c:v>45359</c:v>
                </c:pt>
                <c:pt idx="68">
                  <c:v>45360</c:v>
                </c:pt>
                <c:pt idx="69">
                  <c:v>45361</c:v>
                </c:pt>
                <c:pt idx="70">
                  <c:v>45362</c:v>
                </c:pt>
                <c:pt idx="71">
                  <c:v>45363</c:v>
                </c:pt>
                <c:pt idx="72">
                  <c:v>45364</c:v>
                </c:pt>
                <c:pt idx="73">
                  <c:v>45365</c:v>
                </c:pt>
                <c:pt idx="74">
                  <c:v>45366</c:v>
                </c:pt>
                <c:pt idx="75">
                  <c:v>45367</c:v>
                </c:pt>
                <c:pt idx="76">
                  <c:v>45368</c:v>
                </c:pt>
                <c:pt idx="77">
                  <c:v>45369</c:v>
                </c:pt>
                <c:pt idx="78">
                  <c:v>45370</c:v>
                </c:pt>
                <c:pt idx="79">
                  <c:v>45371</c:v>
                </c:pt>
                <c:pt idx="80">
                  <c:v>45372</c:v>
                </c:pt>
                <c:pt idx="81">
                  <c:v>45373</c:v>
                </c:pt>
                <c:pt idx="82">
                  <c:v>45374</c:v>
                </c:pt>
                <c:pt idx="83">
                  <c:v>45375</c:v>
                </c:pt>
                <c:pt idx="84">
                  <c:v>45376</c:v>
                </c:pt>
                <c:pt idx="85">
                  <c:v>45377</c:v>
                </c:pt>
                <c:pt idx="86">
                  <c:v>45378</c:v>
                </c:pt>
                <c:pt idx="87">
                  <c:v>45379</c:v>
                </c:pt>
                <c:pt idx="88">
                  <c:v>45380</c:v>
                </c:pt>
                <c:pt idx="89">
                  <c:v>45381</c:v>
                </c:pt>
                <c:pt idx="90">
                  <c:v>45382</c:v>
                </c:pt>
                <c:pt idx="91">
                  <c:v>45383</c:v>
                </c:pt>
                <c:pt idx="92">
                  <c:v>45384</c:v>
                </c:pt>
                <c:pt idx="93">
                  <c:v>45385</c:v>
                </c:pt>
                <c:pt idx="94">
                  <c:v>45386</c:v>
                </c:pt>
                <c:pt idx="95">
                  <c:v>45387</c:v>
                </c:pt>
                <c:pt idx="96">
                  <c:v>45388</c:v>
                </c:pt>
                <c:pt idx="97">
                  <c:v>45389</c:v>
                </c:pt>
                <c:pt idx="98">
                  <c:v>45390</c:v>
                </c:pt>
                <c:pt idx="99">
                  <c:v>45391</c:v>
                </c:pt>
                <c:pt idx="100">
                  <c:v>45392</c:v>
                </c:pt>
                <c:pt idx="101">
                  <c:v>45393</c:v>
                </c:pt>
                <c:pt idx="102">
                  <c:v>45394</c:v>
                </c:pt>
                <c:pt idx="103">
                  <c:v>45395</c:v>
                </c:pt>
                <c:pt idx="104">
                  <c:v>45396</c:v>
                </c:pt>
                <c:pt idx="105">
                  <c:v>45397</c:v>
                </c:pt>
                <c:pt idx="106">
                  <c:v>45398</c:v>
                </c:pt>
                <c:pt idx="107">
                  <c:v>45399</c:v>
                </c:pt>
                <c:pt idx="108">
                  <c:v>45400</c:v>
                </c:pt>
                <c:pt idx="109">
                  <c:v>45401</c:v>
                </c:pt>
                <c:pt idx="110">
                  <c:v>45402</c:v>
                </c:pt>
                <c:pt idx="111">
                  <c:v>45403</c:v>
                </c:pt>
                <c:pt idx="112">
                  <c:v>45404</c:v>
                </c:pt>
                <c:pt idx="113">
                  <c:v>45405</c:v>
                </c:pt>
                <c:pt idx="114">
                  <c:v>45406</c:v>
                </c:pt>
                <c:pt idx="115">
                  <c:v>45407</c:v>
                </c:pt>
                <c:pt idx="116">
                  <c:v>45408</c:v>
                </c:pt>
                <c:pt idx="117">
                  <c:v>45409</c:v>
                </c:pt>
                <c:pt idx="118">
                  <c:v>45410</c:v>
                </c:pt>
                <c:pt idx="119">
                  <c:v>45411</c:v>
                </c:pt>
                <c:pt idx="120">
                  <c:v>45412</c:v>
                </c:pt>
                <c:pt idx="121">
                  <c:v>45413</c:v>
                </c:pt>
                <c:pt idx="122">
                  <c:v>45414</c:v>
                </c:pt>
                <c:pt idx="123">
                  <c:v>45415</c:v>
                </c:pt>
                <c:pt idx="124">
                  <c:v>45416</c:v>
                </c:pt>
                <c:pt idx="125">
                  <c:v>45417</c:v>
                </c:pt>
                <c:pt idx="126">
                  <c:v>45418</c:v>
                </c:pt>
                <c:pt idx="127">
                  <c:v>45419</c:v>
                </c:pt>
                <c:pt idx="128">
                  <c:v>45420</c:v>
                </c:pt>
                <c:pt idx="129">
                  <c:v>45421</c:v>
                </c:pt>
                <c:pt idx="130">
                  <c:v>45422</c:v>
                </c:pt>
                <c:pt idx="131">
                  <c:v>45423</c:v>
                </c:pt>
                <c:pt idx="132">
                  <c:v>45424</c:v>
                </c:pt>
                <c:pt idx="133">
                  <c:v>45425</c:v>
                </c:pt>
                <c:pt idx="134">
                  <c:v>45426</c:v>
                </c:pt>
                <c:pt idx="135">
                  <c:v>45427</c:v>
                </c:pt>
                <c:pt idx="136">
                  <c:v>45428</c:v>
                </c:pt>
                <c:pt idx="137">
                  <c:v>45429</c:v>
                </c:pt>
                <c:pt idx="138">
                  <c:v>45430</c:v>
                </c:pt>
                <c:pt idx="139">
                  <c:v>45431</c:v>
                </c:pt>
                <c:pt idx="140">
                  <c:v>45432</c:v>
                </c:pt>
                <c:pt idx="141">
                  <c:v>45433</c:v>
                </c:pt>
                <c:pt idx="142">
                  <c:v>45434</c:v>
                </c:pt>
                <c:pt idx="143">
                  <c:v>45435</c:v>
                </c:pt>
                <c:pt idx="144">
                  <c:v>45436</c:v>
                </c:pt>
                <c:pt idx="145">
                  <c:v>45437</c:v>
                </c:pt>
                <c:pt idx="146">
                  <c:v>45438</c:v>
                </c:pt>
                <c:pt idx="147">
                  <c:v>45439</c:v>
                </c:pt>
                <c:pt idx="148">
                  <c:v>45440</c:v>
                </c:pt>
                <c:pt idx="149">
                  <c:v>45441</c:v>
                </c:pt>
                <c:pt idx="150">
                  <c:v>45442</c:v>
                </c:pt>
                <c:pt idx="151">
                  <c:v>45443</c:v>
                </c:pt>
                <c:pt idx="152">
                  <c:v>45444</c:v>
                </c:pt>
                <c:pt idx="153">
                  <c:v>45445</c:v>
                </c:pt>
                <c:pt idx="154">
                  <c:v>45446</c:v>
                </c:pt>
                <c:pt idx="155">
                  <c:v>45447</c:v>
                </c:pt>
                <c:pt idx="156">
                  <c:v>45448</c:v>
                </c:pt>
                <c:pt idx="157">
                  <c:v>45449</c:v>
                </c:pt>
                <c:pt idx="158">
                  <c:v>45450</c:v>
                </c:pt>
                <c:pt idx="159">
                  <c:v>45451</c:v>
                </c:pt>
                <c:pt idx="160">
                  <c:v>45452</c:v>
                </c:pt>
                <c:pt idx="161">
                  <c:v>45453</c:v>
                </c:pt>
                <c:pt idx="162">
                  <c:v>45454</c:v>
                </c:pt>
                <c:pt idx="163">
                  <c:v>45455</c:v>
                </c:pt>
                <c:pt idx="164">
                  <c:v>45456</c:v>
                </c:pt>
                <c:pt idx="165">
                  <c:v>45457</c:v>
                </c:pt>
                <c:pt idx="166">
                  <c:v>45458</c:v>
                </c:pt>
                <c:pt idx="167">
                  <c:v>45459</c:v>
                </c:pt>
                <c:pt idx="168">
                  <c:v>45460</c:v>
                </c:pt>
                <c:pt idx="169">
                  <c:v>45461</c:v>
                </c:pt>
                <c:pt idx="170">
                  <c:v>45462</c:v>
                </c:pt>
                <c:pt idx="171">
                  <c:v>45463</c:v>
                </c:pt>
                <c:pt idx="172">
                  <c:v>45464</c:v>
                </c:pt>
                <c:pt idx="173">
                  <c:v>45465</c:v>
                </c:pt>
                <c:pt idx="174">
                  <c:v>45466</c:v>
                </c:pt>
                <c:pt idx="175">
                  <c:v>45467</c:v>
                </c:pt>
                <c:pt idx="176">
                  <c:v>45468</c:v>
                </c:pt>
                <c:pt idx="177">
                  <c:v>45469</c:v>
                </c:pt>
                <c:pt idx="178">
                  <c:v>45470</c:v>
                </c:pt>
                <c:pt idx="179">
                  <c:v>45471</c:v>
                </c:pt>
                <c:pt idx="180">
                  <c:v>45472</c:v>
                </c:pt>
                <c:pt idx="181">
                  <c:v>45473</c:v>
                </c:pt>
                <c:pt idx="182">
                  <c:v>45474</c:v>
                </c:pt>
                <c:pt idx="183">
                  <c:v>45475</c:v>
                </c:pt>
                <c:pt idx="184">
                  <c:v>45476</c:v>
                </c:pt>
                <c:pt idx="185">
                  <c:v>45477</c:v>
                </c:pt>
                <c:pt idx="186">
                  <c:v>45478</c:v>
                </c:pt>
                <c:pt idx="187">
                  <c:v>45479</c:v>
                </c:pt>
                <c:pt idx="188">
                  <c:v>45480</c:v>
                </c:pt>
                <c:pt idx="189">
                  <c:v>45481</c:v>
                </c:pt>
                <c:pt idx="190">
                  <c:v>45482</c:v>
                </c:pt>
                <c:pt idx="191">
                  <c:v>45483</c:v>
                </c:pt>
                <c:pt idx="192">
                  <c:v>45484</c:v>
                </c:pt>
                <c:pt idx="193">
                  <c:v>45485</c:v>
                </c:pt>
                <c:pt idx="194">
                  <c:v>45486</c:v>
                </c:pt>
                <c:pt idx="195">
                  <c:v>45487</c:v>
                </c:pt>
                <c:pt idx="196">
                  <c:v>45488</c:v>
                </c:pt>
                <c:pt idx="197">
                  <c:v>45489</c:v>
                </c:pt>
                <c:pt idx="198">
                  <c:v>45490</c:v>
                </c:pt>
                <c:pt idx="199">
                  <c:v>45491</c:v>
                </c:pt>
                <c:pt idx="200">
                  <c:v>45492</c:v>
                </c:pt>
                <c:pt idx="201">
                  <c:v>45493</c:v>
                </c:pt>
                <c:pt idx="202">
                  <c:v>45494</c:v>
                </c:pt>
                <c:pt idx="203">
                  <c:v>45495</c:v>
                </c:pt>
                <c:pt idx="204">
                  <c:v>45496</c:v>
                </c:pt>
                <c:pt idx="205">
                  <c:v>45497</c:v>
                </c:pt>
                <c:pt idx="206">
                  <c:v>45498</c:v>
                </c:pt>
                <c:pt idx="207">
                  <c:v>45499</c:v>
                </c:pt>
                <c:pt idx="208">
                  <c:v>45500</c:v>
                </c:pt>
                <c:pt idx="209">
                  <c:v>45501</c:v>
                </c:pt>
                <c:pt idx="210">
                  <c:v>45502</c:v>
                </c:pt>
                <c:pt idx="211">
                  <c:v>45503</c:v>
                </c:pt>
                <c:pt idx="212">
                  <c:v>45504</c:v>
                </c:pt>
                <c:pt idx="213">
                  <c:v>45505</c:v>
                </c:pt>
                <c:pt idx="214">
                  <c:v>45506</c:v>
                </c:pt>
                <c:pt idx="215">
                  <c:v>45507</c:v>
                </c:pt>
                <c:pt idx="216">
                  <c:v>45508</c:v>
                </c:pt>
                <c:pt idx="217">
                  <c:v>45509</c:v>
                </c:pt>
                <c:pt idx="218">
                  <c:v>45510</c:v>
                </c:pt>
                <c:pt idx="219">
                  <c:v>45511</c:v>
                </c:pt>
                <c:pt idx="220">
                  <c:v>45512</c:v>
                </c:pt>
                <c:pt idx="221">
                  <c:v>45513</c:v>
                </c:pt>
                <c:pt idx="222">
                  <c:v>45514</c:v>
                </c:pt>
                <c:pt idx="223">
                  <c:v>45515</c:v>
                </c:pt>
                <c:pt idx="224">
                  <c:v>45516</c:v>
                </c:pt>
                <c:pt idx="225">
                  <c:v>45517</c:v>
                </c:pt>
                <c:pt idx="226">
                  <c:v>45518</c:v>
                </c:pt>
                <c:pt idx="227">
                  <c:v>45519</c:v>
                </c:pt>
                <c:pt idx="228">
                  <c:v>45520</c:v>
                </c:pt>
                <c:pt idx="229">
                  <c:v>45521</c:v>
                </c:pt>
                <c:pt idx="230">
                  <c:v>45522</c:v>
                </c:pt>
                <c:pt idx="231">
                  <c:v>45523</c:v>
                </c:pt>
                <c:pt idx="232">
                  <c:v>45524</c:v>
                </c:pt>
                <c:pt idx="233">
                  <c:v>45525</c:v>
                </c:pt>
                <c:pt idx="234">
                  <c:v>45526</c:v>
                </c:pt>
                <c:pt idx="235">
                  <c:v>45527</c:v>
                </c:pt>
                <c:pt idx="236">
                  <c:v>45528</c:v>
                </c:pt>
                <c:pt idx="237">
                  <c:v>45529</c:v>
                </c:pt>
                <c:pt idx="238">
                  <c:v>45530</c:v>
                </c:pt>
                <c:pt idx="239">
                  <c:v>45531</c:v>
                </c:pt>
                <c:pt idx="240">
                  <c:v>45532</c:v>
                </c:pt>
                <c:pt idx="241">
                  <c:v>45533</c:v>
                </c:pt>
                <c:pt idx="242">
                  <c:v>45534</c:v>
                </c:pt>
                <c:pt idx="243">
                  <c:v>45535</c:v>
                </c:pt>
                <c:pt idx="244">
                  <c:v>45536</c:v>
                </c:pt>
                <c:pt idx="245">
                  <c:v>45537</c:v>
                </c:pt>
                <c:pt idx="246">
                  <c:v>45538</c:v>
                </c:pt>
                <c:pt idx="247">
                  <c:v>45539</c:v>
                </c:pt>
                <c:pt idx="248">
                  <c:v>45540</c:v>
                </c:pt>
                <c:pt idx="249">
                  <c:v>45541</c:v>
                </c:pt>
                <c:pt idx="250">
                  <c:v>45542</c:v>
                </c:pt>
                <c:pt idx="251">
                  <c:v>45543</c:v>
                </c:pt>
                <c:pt idx="252">
                  <c:v>45544</c:v>
                </c:pt>
                <c:pt idx="253">
                  <c:v>45545</c:v>
                </c:pt>
                <c:pt idx="254">
                  <c:v>45546</c:v>
                </c:pt>
                <c:pt idx="255">
                  <c:v>45547</c:v>
                </c:pt>
                <c:pt idx="256">
                  <c:v>45548</c:v>
                </c:pt>
                <c:pt idx="257">
                  <c:v>45549</c:v>
                </c:pt>
                <c:pt idx="258">
                  <c:v>45550</c:v>
                </c:pt>
                <c:pt idx="259">
                  <c:v>45551</c:v>
                </c:pt>
                <c:pt idx="260">
                  <c:v>45552</c:v>
                </c:pt>
                <c:pt idx="261">
                  <c:v>45553</c:v>
                </c:pt>
                <c:pt idx="262">
                  <c:v>45554</c:v>
                </c:pt>
                <c:pt idx="263">
                  <c:v>45555</c:v>
                </c:pt>
              </c:numCache>
            </c:numRef>
          </c:cat>
          <c:val>
            <c:numRef>
              <c:f>'[★2407assetperformance_Date(local).xlsx]ytd_flow'!$DI$6221:$DI$6484</c:f>
              <c:numCache>
                <c:formatCode>0.0</c:formatCode>
                <c:ptCount val="264"/>
                <c:pt idx="0" formatCode="General">
                  <c:v>0</c:v>
                </c:pt>
                <c:pt idx="1">
                  <c:v>-0.73586367157241739</c:v>
                </c:pt>
                <c:pt idx="2">
                  <c:v>-1.0715207849212476</c:v>
                </c:pt>
                <c:pt idx="3">
                  <c:v>-1.4588174541699033</c:v>
                </c:pt>
                <c:pt idx="4">
                  <c:v>-1.897753679318356</c:v>
                </c:pt>
                <c:pt idx="5">
                  <c:v>-1.897753679318356</c:v>
                </c:pt>
                <c:pt idx="6">
                  <c:v>-1.897753679318356</c:v>
                </c:pt>
                <c:pt idx="7">
                  <c:v>-1.8848437903434103</c:v>
                </c:pt>
                <c:pt idx="8">
                  <c:v>-1.8848437903434103</c:v>
                </c:pt>
                <c:pt idx="9">
                  <c:v>-2.2205009036922263</c:v>
                </c:pt>
                <c:pt idx="10">
                  <c:v>-1.6653756777691626</c:v>
                </c:pt>
                <c:pt idx="11">
                  <c:v>-1.7299251226439623</c:v>
                </c:pt>
                <c:pt idx="12">
                  <c:v>-1.7299251226439623</c:v>
                </c:pt>
                <c:pt idx="13">
                  <c:v>-1.7299251226439623</c:v>
                </c:pt>
                <c:pt idx="14">
                  <c:v>-2.2075910147172806</c:v>
                </c:pt>
                <c:pt idx="15">
                  <c:v>-3.0596436870642805</c:v>
                </c:pt>
                <c:pt idx="16">
                  <c:v>-3.9891556932610399</c:v>
                </c:pt>
                <c:pt idx="17">
                  <c:v>-3.5889491350374385</c:v>
                </c:pt>
                <c:pt idx="18">
                  <c:v>-3.5631293570875187</c:v>
                </c:pt>
                <c:pt idx="19">
                  <c:v>-3.5631293570875187</c:v>
                </c:pt>
                <c:pt idx="20">
                  <c:v>-3.5631293570875187</c:v>
                </c:pt>
                <c:pt idx="21">
                  <c:v>-3.5631293570875187</c:v>
                </c:pt>
                <c:pt idx="22">
                  <c:v>-3.1758326878388914</c:v>
                </c:pt>
                <c:pt idx="23">
                  <c:v>-3.4727601342628418</c:v>
                </c:pt>
                <c:pt idx="24">
                  <c:v>-3.369481022463205</c:v>
                </c:pt>
                <c:pt idx="25">
                  <c:v>-3.3953008004131249</c:v>
                </c:pt>
                <c:pt idx="26">
                  <c:v>-3.3953008004131249</c:v>
                </c:pt>
                <c:pt idx="27">
                  <c:v>-3.3953008004131249</c:v>
                </c:pt>
                <c:pt idx="28">
                  <c:v>-3.3436612445132994</c:v>
                </c:pt>
                <c:pt idx="29">
                  <c:v>-2.8918151303898867</c:v>
                </c:pt>
                <c:pt idx="30">
                  <c:v>-3.2662019106635682</c:v>
                </c:pt>
                <c:pt idx="31">
                  <c:v>-3.0596436870642805</c:v>
                </c:pt>
                <c:pt idx="32">
                  <c:v>-2.3495997934417829</c:v>
                </c:pt>
                <c:pt idx="33">
                  <c:v>-2.3495997934417829</c:v>
                </c:pt>
                <c:pt idx="34">
                  <c:v>-2.3495997934417829</c:v>
                </c:pt>
                <c:pt idx="35">
                  <c:v>-2.9950942421895235</c:v>
                </c:pt>
                <c:pt idx="36">
                  <c:v>-2.7368964626904244</c:v>
                </c:pt>
                <c:pt idx="37">
                  <c:v>-2.7627162406403443</c:v>
                </c:pt>
                <c:pt idx="38">
                  <c:v>-2.8014459075652098</c:v>
                </c:pt>
                <c:pt idx="39">
                  <c:v>-3.1629227988639457</c:v>
                </c:pt>
                <c:pt idx="40">
                  <c:v>-3.1629227988639457</c:v>
                </c:pt>
                <c:pt idx="41">
                  <c:v>-3.1629227988639457</c:v>
                </c:pt>
                <c:pt idx="42">
                  <c:v>-3.033823909114389</c:v>
                </c:pt>
                <c:pt idx="43">
                  <c:v>-2.7885360185902357</c:v>
                </c:pt>
                <c:pt idx="44">
                  <c:v>-3.3178414665633937</c:v>
                </c:pt>
                <c:pt idx="45">
                  <c:v>-3.214562354763757</c:v>
                </c:pt>
                <c:pt idx="46">
                  <c:v>-3.3307513555383395</c:v>
                </c:pt>
                <c:pt idx="47">
                  <c:v>-3.3307513555383395</c:v>
                </c:pt>
                <c:pt idx="48">
                  <c:v>-3.3307513555383395</c:v>
                </c:pt>
                <c:pt idx="49">
                  <c:v>-3.304931577588448</c:v>
                </c:pt>
                <c:pt idx="50">
                  <c:v>-3.4727601342628418</c:v>
                </c:pt>
                <c:pt idx="51">
                  <c:v>-3.2662019106635682</c:v>
                </c:pt>
                <c:pt idx="52">
                  <c:v>-2.8272656855151013</c:v>
                </c:pt>
                <c:pt idx="53">
                  <c:v>-3.0080041311644692</c:v>
                </c:pt>
                <c:pt idx="54">
                  <c:v>-3.0080041311644692</c:v>
                </c:pt>
                <c:pt idx="55">
                  <c:v>-3.0080041311644692</c:v>
                </c:pt>
                <c:pt idx="56">
                  <c:v>-3.0080041311644692</c:v>
                </c:pt>
                <c:pt idx="57">
                  <c:v>-3.0209140201394149</c:v>
                </c:pt>
                <c:pt idx="58">
                  <c:v>-3.2016524657887828</c:v>
                </c:pt>
                <c:pt idx="59">
                  <c:v>-3.033823909114389</c:v>
                </c:pt>
                <c:pt idx="60">
                  <c:v>-3.304931577588448</c:v>
                </c:pt>
                <c:pt idx="61">
                  <c:v>-3.304931577588448</c:v>
                </c:pt>
                <c:pt idx="62">
                  <c:v>-3.304931577588448</c:v>
                </c:pt>
                <c:pt idx="63">
                  <c:v>-3.0209140201394149</c:v>
                </c:pt>
                <c:pt idx="64">
                  <c:v>-3.2532920216886083</c:v>
                </c:pt>
                <c:pt idx="65">
                  <c:v>-3.2662019106635682</c:v>
                </c:pt>
                <c:pt idx="66">
                  <c:v>-2.9950942421895235</c:v>
                </c:pt>
                <c:pt idx="67">
                  <c:v>-2.1688613477924008</c:v>
                </c:pt>
                <c:pt idx="68">
                  <c:v>-2.1688613477924008</c:v>
                </c:pt>
                <c:pt idx="69">
                  <c:v>-2.1688613477924008</c:v>
                </c:pt>
                <c:pt idx="70">
                  <c:v>-1.4588174541699033</c:v>
                </c:pt>
                <c:pt idx="71">
                  <c:v>-1.5104570100697146</c:v>
                </c:pt>
                <c:pt idx="72">
                  <c:v>-1.7686547895687994</c:v>
                </c:pt>
                <c:pt idx="73">
                  <c:v>-2.0397624580428584</c:v>
                </c:pt>
                <c:pt idx="74">
                  <c:v>-2.9176349083397781</c:v>
                </c:pt>
                <c:pt idx="75">
                  <c:v>-2.9176349083397781</c:v>
                </c:pt>
                <c:pt idx="76">
                  <c:v>-2.9176349083397781</c:v>
                </c:pt>
                <c:pt idx="77">
                  <c:v>-3.214562354763757</c:v>
                </c:pt>
                <c:pt idx="78">
                  <c:v>-3.6534985799122097</c:v>
                </c:pt>
                <c:pt idx="79">
                  <c:v>-3.6147689129873442</c:v>
                </c:pt>
                <c:pt idx="80">
                  <c:v>-2.3754195713916744</c:v>
                </c:pt>
                <c:pt idx="81">
                  <c:v>-3.5502194681125872</c:v>
                </c:pt>
                <c:pt idx="82">
                  <c:v>-3.5502194681125872</c:v>
                </c:pt>
                <c:pt idx="83">
                  <c:v>-3.5502194681125872</c:v>
                </c:pt>
                <c:pt idx="84">
                  <c:v>-3.8342370255615776</c:v>
                </c:pt>
                <c:pt idx="85">
                  <c:v>-3.6276788019623041</c:v>
                </c:pt>
                <c:pt idx="86">
                  <c:v>-4.2860831396850045</c:v>
                </c:pt>
                <c:pt idx="87">
                  <c:v>-4.0924348050606909</c:v>
                </c:pt>
                <c:pt idx="88">
                  <c:v>-4.1828040278853678</c:v>
                </c:pt>
                <c:pt idx="89">
                  <c:v>-4.1828040278853678</c:v>
                </c:pt>
                <c:pt idx="90">
                  <c:v>-4.1828040278853678</c:v>
                </c:pt>
                <c:pt idx="91">
                  <c:v>-4.311902917634896</c:v>
                </c:pt>
                <c:pt idx="92">
                  <c:v>-4.5184611412341837</c:v>
                </c:pt>
                <c:pt idx="93">
                  <c:v>-4.2860831396850045</c:v>
                </c:pt>
                <c:pt idx="94">
                  <c:v>-4.1440743609605022</c:v>
                </c:pt>
                <c:pt idx="95">
                  <c:v>-4.5571908081590635</c:v>
                </c:pt>
                <c:pt idx="96">
                  <c:v>-4.5571908081590635</c:v>
                </c:pt>
                <c:pt idx="97">
                  <c:v>-4.5571908081590635</c:v>
                </c:pt>
                <c:pt idx="98">
                  <c:v>-4.5959204750839291</c:v>
                </c:pt>
                <c:pt idx="99">
                  <c:v>-4.7121094758585116</c:v>
                </c:pt>
                <c:pt idx="100">
                  <c:v>-4.3248128066098701</c:v>
                </c:pt>
                <c:pt idx="101">
                  <c:v>-5.3576039246062521</c:v>
                </c:pt>
                <c:pt idx="102">
                  <c:v>-6.1321972631035493</c:v>
                </c:pt>
                <c:pt idx="103">
                  <c:v>-6.1321972631035493</c:v>
                </c:pt>
                <c:pt idx="104">
                  <c:v>-6.1321972631035493</c:v>
                </c:pt>
                <c:pt idx="105">
                  <c:v>-6.7260521559514643</c:v>
                </c:pt>
                <c:pt idx="106">
                  <c:v>-7.4360960495739761</c:v>
                </c:pt>
                <c:pt idx="107">
                  <c:v>-6.9067906016008322</c:v>
                </c:pt>
                <c:pt idx="108">
                  <c:v>-5.9901884843790469</c:v>
                </c:pt>
                <c:pt idx="109">
                  <c:v>-6.5969532662019077</c:v>
                </c:pt>
                <c:pt idx="110">
                  <c:v>-6.5969532662019077</c:v>
                </c:pt>
                <c:pt idx="111">
                  <c:v>-6.5969532662019077</c:v>
                </c:pt>
                <c:pt idx="112">
                  <c:v>-6.4033049315775941</c:v>
                </c:pt>
                <c:pt idx="113">
                  <c:v>-6.3387554867028086</c:v>
                </c:pt>
                <c:pt idx="114">
                  <c:v>-5.7319907048799479</c:v>
                </c:pt>
                <c:pt idx="115">
                  <c:v>-6.0676478182287639</c:v>
                </c:pt>
                <c:pt idx="116">
                  <c:v>-6.1192873741285752</c:v>
                </c:pt>
                <c:pt idx="117">
                  <c:v>-6.1192873741285752</c:v>
                </c:pt>
                <c:pt idx="118">
                  <c:v>-6.1192873741285752</c:v>
                </c:pt>
                <c:pt idx="119">
                  <c:v>-6.3000258197779431</c:v>
                </c:pt>
                <c:pt idx="120">
                  <c:v>-6.5969532662019077</c:v>
                </c:pt>
                <c:pt idx="121">
                  <c:v>-6.9326103795507379</c:v>
                </c:pt>
                <c:pt idx="122">
                  <c:v>-6.1580170410534407</c:v>
                </c:pt>
                <c:pt idx="123">
                  <c:v>-5.280144590756521</c:v>
                </c:pt>
                <c:pt idx="124">
                  <c:v>-5.280144590756521</c:v>
                </c:pt>
                <c:pt idx="125">
                  <c:v>-5.280144590756521</c:v>
                </c:pt>
                <c:pt idx="126">
                  <c:v>-5.009036922282462</c:v>
                </c:pt>
                <c:pt idx="127">
                  <c:v>-5.0606764781822875</c:v>
                </c:pt>
                <c:pt idx="128">
                  <c:v>-5.3705138135811978</c:v>
                </c:pt>
                <c:pt idx="129">
                  <c:v>-5.7578104828298535</c:v>
                </c:pt>
                <c:pt idx="130">
                  <c:v>-5.6287115930803111</c:v>
                </c:pt>
                <c:pt idx="131">
                  <c:v>-5.6287115930803111</c:v>
                </c:pt>
                <c:pt idx="132">
                  <c:v>-5.6287115930803111</c:v>
                </c:pt>
                <c:pt idx="133">
                  <c:v>-5.6545313710302025</c:v>
                </c:pt>
                <c:pt idx="134">
                  <c:v>-5.7061709269300422</c:v>
                </c:pt>
                <c:pt idx="135">
                  <c:v>-5.0994061451071389</c:v>
                </c:pt>
                <c:pt idx="136">
                  <c:v>-4.0278853601859055</c:v>
                </c:pt>
                <c:pt idx="137">
                  <c:v>-4.7379292538084314</c:v>
                </c:pt>
                <c:pt idx="138">
                  <c:v>-4.7379292538084314</c:v>
                </c:pt>
                <c:pt idx="139">
                  <c:v>-4.7379292538084314</c:v>
                </c:pt>
                <c:pt idx="140">
                  <c:v>-4.7895688097082427</c:v>
                </c:pt>
                <c:pt idx="141">
                  <c:v>-5.2930544797314809</c:v>
                </c:pt>
                <c:pt idx="142">
                  <c:v>-5.2672347017815611</c:v>
                </c:pt>
                <c:pt idx="143">
                  <c:v>-5.2285050348566955</c:v>
                </c:pt>
                <c:pt idx="144">
                  <c:v>-5.7319907048799479</c:v>
                </c:pt>
                <c:pt idx="145">
                  <c:v>-5.7319907048799479</c:v>
                </c:pt>
                <c:pt idx="146">
                  <c:v>-5.7319907048799479</c:v>
                </c:pt>
                <c:pt idx="147">
                  <c:v>-5.3317841466563323</c:v>
                </c:pt>
                <c:pt idx="148">
                  <c:v>-4.944487477407705</c:v>
                </c:pt>
                <c:pt idx="149">
                  <c:v>-5.4221533694810233</c:v>
                </c:pt>
                <c:pt idx="150">
                  <c:v>-6.4033049315775941</c:v>
                </c:pt>
                <c:pt idx="151">
                  <c:v>-6.8293312677511011</c:v>
                </c:pt>
                <c:pt idx="152">
                  <c:v>-6.8293312677511011</c:v>
                </c:pt>
                <c:pt idx="153">
                  <c:v>-6.8293312677511011</c:v>
                </c:pt>
                <c:pt idx="154">
                  <c:v>-6.1838368190033606</c:v>
                </c:pt>
                <c:pt idx="155">
                  <c:v>-6.1838368190033606</c:v>
                </c:pt>
                <c:pt idx="156">
                  <c:v>-5.9643687064291271</c:v>
                </c:pt>
                <c:pt idx="157">
                  <c:v>-5.4737929253808488</c:v>
                </c:pt>
                <c:pt idx="158">
                  <c:v>-5.4608830364058889</c:v>
                </c:pt>
                <c:pt idx="159">
                  <c:v>-5.4608830364058889</c:v>
                </c:pt>
                <c:pt idx="160">
                  <c:v>-5.4608830364058889</c:v>
                </c:pt>
                <c:pt idx="161">
                  <c:v>-6.1838368190033606</c:v>
                </c:pt>
                <c:pt idx="162">
                  <c:v>-6.3258455977278629</c:v>
                </c:pt>
                <c:pt idx="163">
                  <c:v>-6.1838368190033606</c:v>
                </c:pt>
                <c:pt idx="164">
                  <c:v>-6.0289181513039125</c:v>
                </c:pt>
                <c:pt idx="165">
                  <c:v>-6.3903950426026199</c:v>
                </c:pt>
                <c:pt idx="166">
                  <c:v>-6.3903950426026199</c:v>
                </c:pt>
                <c:pt idx="167">
                  <c:v>-6.3903950426026199</c:v>
                </c:pt>
                <c:pt idx="168">
                  <c:v>-6.5324038213271223</c:v>
                </c:pt>
                <c:pt idx="169">
                  <c:v>-6.5324038213271223</c:v>
                </c:pt>
                <c:pt idx="170">
                  <c:v>-6.5582235992770421</c:v>
                </c:pt>
                <c:pt idx="171">
                  <c:v>-6.7647818228763157</c:v>
                </c:pt>
                <c:pt idx="172">
                  <c:v>-6.9971598244255091</c:v>
                </c:pt>
                <c:pt idx="173">
                  <c:v>-6.9971598244255091</c:v>
                </c:pt>
                <c:pt idx="174">
                  <c:v>-6.9971598244255091</c:v>
                </c:pt>
                <c:pt idx="175">
                  <c:v>-7.0617092693002803</c:v>
                </c:pt>
                <c:pt idx="176">
                  <c:v>-6.9455202685256836</c:v>
                </c:pt>
                <c:pt idx="177">
                  <c:v>-7.0358894913503605</c:v>
                </c:pt>
                <c:pt idx="178">
                  <c:v>-6.8422411567260468</c:v>
                </c:pt>
                <c:pt idx="179">
                  <c:v>-6.2096565969532662</c:v>
                </c:pt>
                <c:pt idx="180">
                  <c:v>-6.2096565969532662</c:v>
                </c:pt>
                <c:pt idx="181">
                  <c:v>-6.2096565969532662</c:v>
                </c:pt>
                <c:pt idx="182">
                  <c:v>-6.7002323780015445</c:v>
                </c:pt>
                <c:pt idx="183">
                  <c:v>-6.9197004905757922</c:v>
                </c:pt>
                <c:pt idx="184">
                  <c:v>-6.8422411567260468</c:v>
                </c:pt>
                <c:pt idx="185">
                  <c:v>-6.4936741544022851</c:v>
                </c:pt>
                <c:pt idx="186">
                  <c:v>-6.480764265427311</c:v>
                </c:pt>
                <c:pt idx="187">
                  <c:v>-6.480764265427311</c:v>
                </c:pt>
                <c:pt idx="188">
                  <c:v>-6.480764265427311</c:v>
                </c:pt>
                <c:pt idx="189">
                  <c:v>-6.6485928221017332</c:v>
                </c:pt>
                <c:pt idx="190">
                  <c:v>-6.6873224890265988</c:v>
                </c:pt>
                <c:pt idx="191">
                  <c:v>-6.7131422669765044</c:v>
                </c:pt>
                <c:pt idx="192">
                  <c:v>-5.9256390395042615</c:v>
                </c:pt>
                <c:pt idx="193">
                  <c:v>-6.145107152078495</c:v>
                </c:pt>
                <c:pt idx="194">
                  <c:v>-6.145107152078495</c:v>
                </c:pt>
                <c:pt idx="195">
                  <c:v>-6.145107152078495</c:v>
                </c:pt>
                <c:pt idx="196">
                  <c:v>-6.674412600051653</c:v>
                </c:pt>
                <c:pt idx="197">
                  <c:v>-6.8164213787761554</c:v>
                </c:pt>
                <c:pt idx="198">
                  <c:v>-6.4936741544022851</c:v>
                </c:pt>
                <c:pt idx="199">
                  <c:v>-6.7002323780015445</c:v>
                </c:pt>
                <c:pt idx="200">
                  <c:v>-7.1520784921249714</c:v>
                </c:pt>
                <c:pt idx="201">
                  <c:v>-7.1520784921249714</c:v>
                </c:pt>
                <c:pt idx="202">
                  <c:v>-7.1520784921249714</c:v>
                </c:pt>
                <c:pt idx="203">
                  <c:v>-6.9842499354505492</c:v>
                </c:pt>
                <c:pt idx="204">
                  <c:v>-6.8422411567260468</c:v>
                </c:pt>
                <c:pt idx="205">
                  <c:v>-6.4291247095274997</c:v>
                </c:pt>
                <c:pt idx="206">
                  <c:v>-6.6356829331267875</c:v>
                </c:pt>
                <c:pt idx="207">
                  <c:v>-6.6873224890265988</c:v>
                </c:pt>
                <c:pt idx="208">
                  <c:v>-6.6873224890265988</c:v>
                </c:pt>
                <c:pt idx="209">
                  <c:v>-6.6873224890265988</c:v>
                </c:pt>
                <c:pt idx="210">
                  <c:v>-6.6227730441518133</c:v>
                </c:pt>
                <c:pt idx="211">
                  <c:v>-6.75187193390137</c:v>
                </c:pt>
                <c:pt idx="212">
                  <c:v>-5.8481797056545446</c:v>
                </c:pt>
                <c:pt idx="213">
                  <c:v>-5.7061709269300422</c:v>
                </c:pt>
                <c:pt idx="214">
                  <c:v>-5.0864962561321931</c:v>
                </c:pt>
                <c:pt idx="215">
                  <c:v>-5.0864962561321931</c:v>
                </c:pt>
                <c:pt idx="216">
                  <c:v>-5.0864962561321931</c:v>
                </c:pt>
                <c:pt idx="217">
                  <c:v>-5.7449005938548794</c:v>
                </c:pt>
                <c:pt idx="218">
                  <c:v>-6.3000258197779431</c:v>
                </c:pt>
                <c:pt idx="219">
                  <c:v>-6.1321972631035493</c:v>
                </c:pt>
                <c:pt idx="220">
                  <c:v>-6.2354763749031861</c:v>
                </c:pt>
                <c:pt idx="221">
                  <c:v>-5.3963335915311177</c:v>
                </c:pt>
                <c:pt idx="222">
                  <c:v>-5.3963335915311177</c:v>
                </c:pt>
                <c:pt idx="223">
                  <c:v>-5.3963335915311177</c:v>
                </c:pt>
                <c:pt idx="224">
                  <c:v>-5.7449005938548794</c:v>
                </c:pt>
                <c:pt idx="225">
                  <c:v>-5.4737929253808488</c:v>
                </c:pt>
                <c:pt idx="226">
                  <c:v>-4.8541182545829997</c:v>
                </c:pt>
                <c:pt idx="227">
                  <c:v>-5.4996127033307403</c:v>
                </c:pt>
                <c:pt idx="228">
                  <c:v>-4.415182029434547</c:v>
                </c:pt>
                <c:pt idx="229">
                  <c:v>-4.415182029434547</c:v>
                </c:pt>
                <c:pt idx="230">
                  <c:v>-4.415182029434547</c:v>
                </c:pt>
                <c:pt idx="231">
                  <c:v>-3.2016524657887828</c:v>
                </c:pt>
                <c:pt idx="232">
                  <c:v>-2.9563645752646579</c:v>
                </c:pt>
                <c:pt idx="233">
                  <c:v>-3.214562354763757</c:v>
                </c:pt>
                <c:pt idx="234">
                  <c:v>-3.8858765814614031</c:v>
                </c:pt>
                <c:pt idx="235">
                  <c:v>-2.7368964626904244</c:v>
                </c:pt>
                <c:pt idx="236">
                  <c:v>-2.7368964626904244</c:v>
                </c:pt>
                <c:pt idx="237">
                  <c:v>-2.7368964626904244</c:v>
                </c:pt>
                <c:pt idx="238">
                  <c:v>-2.8272656855151013</c:v>
                </c:pt>
                <c:pt idx="239">
                  <c:v>-3.0080041311644692</c:v>
                </c:pt>
                <c:pt idx="240">
                  <c:v>-3.3953008004131249</c:v>
                </c:pt>
                <c:pt idx="241">
                  <c:v>-3.1371030209140258</c:v>
                </c:pt>
                <c:pt idx="242">
                  <c:v>-3.5243996901626673</c:v>
                </c:pt>
                <c:pt idx="243">
                  <c:v>-3.5243996901626673</c:v>
                </c:pt>
                <c:pt idx="244">
                  <c:v>-3.5243996901626673</c:v>
                </c:pt>
                <c:pt idx="245">
                  <c:v>-3.5243996901626673</c:v>
                </c:pt>
                <c:pt idx="246">
                  <c:v>-3.6664084688871554</c:v>
                </c:pt>
                <c:pt idx="247">
                  <c:v>-3.304931577588448</c:v>
                </c:pt>
                <c:pt idx="248">
                  <c:v>-3.2274722437387027</c:v>
                </c:pt>
                <c:pt idx="249">
                  <c:v>-3.6018590240123984</c:v>
                </c:pt>
                <c:pt idx="250">
                  <c:v>-3.6018590240123984</c:v>
                </c:pt>
                <c:pt idx="251">
                  <c:v>-3.6018590240123984</c:v>
                </c:pt>
                <c:pt idx="252">
                  <c:v>-3.7180480247869951</c:v>
                </c:pt>
                <c:pt idx="253">
                  <c:v>-3.9246062483862687</c:v>
                </c:pt>
                <c:pt idx="254">
                  <c:v>-3.6147689129873442</c:v>
                </c:pt>
                <c:pt idx="255">
                  <c:v>-3.7438678027369008</c:v>
                </c:pt>
                <c:pt idx="256">
                  <c:v>-2.943454686289698</c:v>
                </c:pt>
                <c:pt idx="257">
                  <c:v>-2.943454686289698</c:v>
                </c:pt>
                <c:pt idx="258">
                  <c:v>-2.943454686289698</c:v>
                </c:pt>
                <c:pt idx="259">
                  <c:v>-2.2075910147172806</c:v>
                </c:pt>
                <c:pt idx="260">
                  <c:v>-2.504518461141231</c:v>
                </c:pt>
                <c:pt idx="261">
                  <c:v>-2.5174283501162051</c:v>
                </c:pt>
                <c:pt idx="262">
                  <c:v>-2.8789052414149126</c:v>
                </c:pt>
                <c:pt idx="263">
                  <c:v>-3.0983733539891603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A04-4B7C-A3DB-D66E2173B2BF}"/>
            </c:ext>
          </c:extLst>
        </c:ser>
        <c:ser>
          <c:idx val="3"/>
          <c:order val="3"/>
          <c:tx>
            <c:strRef>
              <c:f>'[★2407assetperformance_Date(local).xlsx]ytd_flow'!$DF$2</c:f>
              <c:strCache>
                <c:ptCount val="1"/>
                <c:pt idx="0">
                  <c:v>일본엔</c:v>
                </c:pt>
              </c:strCache>
            </c:strRef>
          </c:tx>
          <c:spPr>
            <a:ln w="19050" cap="rnd">
              <a:solidFill>
                <a:srgbClr val="C31761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26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A04-4B7C-A3DB-D66E2173B2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 panose="020B0600000101010101" pitchFamily="34" charset="-127"/>
                    <a:ea typeface="삼성긴고딕OTF Light" panose="020B0600000101010101" pitchFamily="34" charset="-127"/>
                    <a:cs typeface="삼성긴고딕OTF Light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'[★2407assetperformance_Date(local).xlsx]ytd_flow'!$C$6221:$C$6484</c:f>
              <c:numCache>
                <c:formatCode>m/d/yyyy</c:formatCode>
                <c:ptCount val="264"/>
                <c:pt idx="0">
                  <c:v>45292</c:v>
                </c:pt>
                <c:pt idx="1">
                  <c:v>45293</c:v>
                </c:pt>
                <c:pt idx="2">
                  <c:v>45294</c:v>
                </c:pt>
                <c:pt idx="3">
                  <c:v>45295</c:v>
                </c:pt>
                <c:pt idx="4">
                  <c:v>45296</c:v>
                </c:pt>
                <c:pt idx="5">
                  <c:v>45297</c:v>
                </c:pt>
                <c:pt idx="6">
                  <c:v>45298</c:v>
                </c:pt>
                <c:pt idx="7">
                  <c:v>45299</c:v>
                </c:pt>
                <c:pt idx="8">
                  <c:v>45300</c:v>
                </c:pt>
                <c:pt idx="9">
                  <c:v>45301</c:v>
                </c:pt>
                <c:pt idx="10">
                  <c:v>45302</c:v>
                </c:pt>
                <c:pt idx="11">
                  <c:v>45303</c:v>
                </c:pt>
                <c:pt idx="12">
                  <c:v>45304</c:v>
                </c:pt>
                <c:pt idx="13">
                  <c:v>45305</c:v>
                </c:pt>
                <c:pt idx="14">
                  <c:v>45306</c:v>
                </c:pt>
                <c:pt idx="15">
                  <c:v>45307</c:v>
                </c:pt>
                <c:pt idx="16">
                  <c:v>45308</c:v>
                </c:pt>
                <c:pt idx="17">
                  <c:v>45309</c:v>
                </c:pt>
                <c:pt idx="18">
                  <c:v>45310</c:v>
                </c:pt>
                <c:pt idx="19">
                  <c:v>45311</c:v>
                </c:pt>
                <c:pt idx="20">
                  <c:v>45312</c:v>
                </c:pt>
                <c:pt idx="21">
                  <c:v>45313</c:v>
                </c:pt>
                <c:pt idx="22">
                  <c:v>45314</c:v>
                </c:pt>
                <c:pt idx="23">
                  <c:v>45315</c:v>
                </c:pt>
                <c:pt idx="24">
                  <c:v>45316</c:v>
                </c:pt>
                <c:pt idx="25">
                  <c:v>45317</c:v>
                </c:pt>
                <c:pt idx="26">
                  <c:v>45318</c:v>
                </c:pt>
                <c:pt idx="27">
                  <c:v>45319</c:v>
                </c:pt>
                <c:pt idx="28">
                  <c:v>45320</c:v>
                </c:pt>
                <c:pt idx="29">
                  <c:v>45321</c:v>
                </c:pt>
                <c:pt idx="30">
                  <c:v>45322</c:v>
                </c:pt>
                <c:pt idx="31">
                  <c:v>45323</c:v>
                </c:pt>
                <c:pt idx="32">
                  <c:v>45324</c:v>
                </c:pt>
                <c:pt idx="33">
                  <c:v>45325</c:v>
                </c:pt>
                <c:pt idx="34">
                  <c:v>45326</c:v>
                </c:pt>
                <c:pt idx="35">
                  <c:v>45327</c:v>
                </c:pt>
                <c:pt idx="36">
                  <c:v>45328</c:v>
                </c:pt>
                <c:pt idx="37">
                  <c:v>45329</c:v>
                </c:pt>
                <c:pt idx="38">
                  <c:v>45330</c:v>
                </c:pt>
                <c:pt idx="39">
                  <c:v>45331</c:v>
                </c:pt>
                <c:pt idx="40">
                  <c:v>45332</c:v>
                </c:pt>
                <c:pt idx="41">
                  <c:v>45333</c:v>
                </c:pt>
                <c:pt idx="42">
                  <c:v>45334</c:v>
                </c:pt>
                <c:pt idx="43">
                  <c:v>45335</c:v>
                </c:pt>
                <c:pt idx="44">
                  <c:v>45336</c:v>
                </c:pt>
                <c:pt idx="45">
                  <c:v>45337</c:v>
                </c:pt>
                <c:pt idx="46">
                  <c:v>45338</c:v>
                </c:pt>
                <c:pt idx="47">
                  <c:v>45339</c:v>
                </c:pt>
                <c:pt idx="48">
                  <c:v>45340</c:v>
                </c:pt>
                <c:pt idx="49">
                  <c:v>45341</c:v>
                </c:pt>
                <c:pt idx="50">
                  <c:v>45342</c:v>
                </c:pt>
                <c:pt idx="51">
                  <c:v>45343</c:v>
                </c:pt>
                <c:pt idx="52">
                  <c:v>45344</c:v>
                </c:pt>
                <c:pt idx="53">
                  <c:v>45345</c:v>
                </c:pt>
                <c:pt idx="54">
                  <c:v>45346</c:v>
                </c:pt>
                <c:pt idx="55">
                  <c:v>45347</c:v>
                </c:pt>
                <c:pt idx="56">
                  <c:v>45348</c:v>
                </c:pt>
                <c:pt idx="57">
                  <c:v>45349</c:v>
                </c:pt>
                <c:pt idx="58">
                  <c:v>45350</c:v>
                </c:pt>
                <c:pt idx="59">
                  <c:v>45351</c:v>
                </c:pt>
                <c:pt idx="60">
                  <c:v>45352</c:v>
                </c:pt>
                <c:pt idx="61">
                  <c:v>45353</c:v>
                </c:pt>
                <c:pt idx="62">
                  <c:v>45354</c:v>
                </c:pt>
                <c:pt idx="63">
                  <c:v>45355</c:v>
                </c:pt>
                <c:pt idx="64">
                  <c:v>45356</c:v>
                </c:pt>
                <c:pt idx="65">
                  <c:v>45357</c:v>
                </c:pt>
                <c:pt idx="66">
                  <c:v>45358</c:v>
                </c:pt>
                <c:pt idx="67">
                  <c:v>45359</c:v>
                </c:pt>
                <c:pt idx="68">
                  <c:v>45360</c:v>
                </c:pt>
                <c:pt idx="69">
                  <c:v>45361</c:v>
                </c:pt>
                <c:pt idx="70">
                  <c:v>45362</c:v>
                </c:pt>
                <c:pt idx="71">
                  <c:v>45363</c:v>
                </c:pt>
                <c:pt idx="72">
                  <c:v>45364</c:v>
                </c:pt>
                <c:pt idx="73">
                  <c:v>45365</c:v>
                </c:pt>
                <c:pt idx="74">
                  <c:v>45366</c:v>
                </c:pt>
                <c:pt idx="75">
                  <c:v>45367</c:v>
                </c:pt>
                <c:pt idx="76">
                  <c:v>45368</c:v>
                </c:pt>
                <c:pt idx="77">
                  <c:v>45369</c:v>
                </c:pt>
                <c:pt idx="78">
                  <c:v>45370</c:v>
                </c:pt>
                <c:pt idx="79">
                  <c:v>45371</c:v>
                </c:pt>
                <c:pt idx="80">
                  <c:v>45372</c:v>
                </c:pt>
                <c:pt idx="81">
                  <c:v>45373</c:v>
                </c:pt>
                <c:pt idx="82">
                  <c:v>45374</c:v>
                </c:pt>
                <c:pt idx="83">
                  <c:v>45375</c:v>
                </c:pt>
                <c:pt idx="84">
                  <c:v>45376</c:v>
                </c:pt>
                <c:pt idx="85">
                  <c:v>45377</c:v>
                </c:pt>
                <c:pt idx="86">
                  <c:v>45378</c:v>
                </c:pt>
                <c:pt idx="87">
                  <c:v>45379</c:v>
                </c:pt>
                <c:pt idx="88">
                  <c:v>45380</c:v>
                </c:pt>
                <c:pt idx="89">
                  <c:v>45381</c:v>
                </c:pt>
                <c:pt idx="90">
                  <c:v>45382</c:v>
                </c:pt>
                <c:pt idx="91">
                  <c:v>45383</c:v>
                </c:pt>
                <c:pt idx="92">
                  <c:v>45384</c:v>
                </c:pt>
                <c:pt idx="93">
                  <c:v>45385</c:v>
                </c:pt>
                <c:pt idx="94">
                  <c:v>45386</c:v>
                </c:pt>
                <c:pt idx="95">
                  <c:v>45387</c:v>
                </c:pt>
                <c:pt idx="96">
                  <c:v>45388</c:v>
                </c:pt>
                <c:pt idx="97">
                  <c:v>45389</c:v>
                </c:pt>
                <c:pt idx="98">
                  <c:v>45390</c:v>
                </c:pt>
                <c:pt idx="99">
                  <c:v>45391</c:v>
                </c:pt>
                <c:pt idx="100">
                  <c:v>45392</c:v>
                </c:pt>
                <c:pt idx="101">
                  <c:v>45393</c:v>
                </c:pt>
                <c:pt idx="102">
                  <c:v>45394</c:v>
                </c:pt>
                <c:pt idx="103">
                  <c:v>45395</c:v>
                </c:pt>
                <c:pt idx="104">
                  <c:v>45396</c:v>
                </c:pt>
                <c:pt idx="105">
                  <c:v>45397</c:v>
                </c:pt>
                <c:pt idx="106">
                  <c:v>45398</c:v>
                </c:pt>
                <c:pt idx="107">
                  <c:v>45399</c:v>
                </c:pt>
                <c:pt idx="108">
                  <c:v>45400</c:v>
                </c:pt>
                <c:pt idx="109">
                  <c:v>45401</c:v>
                </c:pt>
                <c:pt idx="110">
                  <c:v>45402</c:v>
                </c:pt>
                <c:pt idx="111">
                  <c:v>45403</c:v>
                </c:pt>
                <c:pt idx="112">
                  <c:v>45404</c:v>
                </c:pt>
                <c:pt idx="113">
                  <c:v>45405</c:v>
                </c:pt>
                <c:pt idx="114">
                  <c:v>45406</c:v>
                </c:pt>
                <c:pt idx="115">
                  <c:v>45407</c:v>
                </c:pt>
                <c:pt idx="116">
                  <c:v>45408</c:v>
                </c:pt>
                <c:pt idx="117">
                  <c:v>45409</c:v>
                </c:pt>
                <c:pt idx="118">
                  <c:v>45410</c:v>
                </c:pt>
                <c:pt idx="119">
                  <c:v>45411</c:v>
                </c:pt>
                <c:pt idx="120">
                  <c:v>45412</c:v>
                </c:pt>
                <c:pt idx="121">
                  <c:v>45413</c:v>
                </c:pt>
                <c:pt idx="122">
                  <c:v>45414</c:v>
                </c:pt>
                <c:pt idx="123">
                  <c:v>45415</c:v>
                </c:pt>
                <c:pt idx="124">
                  <c:v>45416</c:v>
                </c:pt>
                <c:pt idx="125">
                  <c:v>45417</c:v>
                </c:pt>
                <c:pt idx="126">
                  <c:v>45418</c:v>
                </c:pt>
                <c:pt idx="127">
                  <c:v>45419</c:v>
                </c:pt>
                <c:pt idx="128">
                  <c:v>45420</c:v>
                </c:pt>
                <c:pt idx="129">
                  <c:v>45421</c:v>
                </c:pt>
                <c:pt idx="130">
                  <c:v>45422</c:v>
                </c:pt>
                <c:pt idx="131">
                  <c:v>45423</c:v>
                </c:pt>
                <c:pt idx="132">
                  <c:v>45424</c:v>
                </c:pt>
                <c:pt idx="133">
                  <c:v>45425</c:v>
                </c:pt>
                <c:pt idx="134">
                  <c:v>45426</c:v>
                </c:pt>
                <c:pt idx="135">
                  <c:v>45427</c:v>
                </c:pt>
                <c:pt idx="136">
                  <c:v>45428</c:v>
                </c:pt>
                <c:pt idx="137">
                  <c:v>45429</c:v>
                </c:pt>
                <c:pt idx="138">
                  <c:v>45430</c:v>
                </c:pt>
                <c:pt idx="139">
                  <c:v>45431</c:v>
                </c:pt>
                <c:pt idx="140">
                  <c:v>45432</c:v>
                </c:pt>
                <c:pt idx="141">
                  <c:v>45433</c:v>
                </c:pt>
                <c:pt idx="142">
                  <c:v>45434</c:v>
                </c:pt>
                <c:pt idx="143">
                  <c:v>45435</c:v>
                </c:pt>
                <c:pt idx="144">
                  <c:v>45436</c:v>
                </c:pt>
                <c:pt idx="145">
                  <c:v>45437</c:v>
                </c:pt>
                <c:pt idx="146">
                  <c:v>45438</c:v>
                </c:pt>
                <c:pt idx="147">
                  <c:v>45439</c:v>
                </c:pt>
                <c:pt idx="148">
                  <c:v>45440</c:v>
                </c:pt>
                <c:pt idx="149">
                  <c:v>45441</c:v>
                </c:pt>
                <c:pt idx="150">
                  <c:v>45442</c:v>
                </c:pt>
                <c:pt idx="151">
                  <c:v>45443</c:v>
                </c:pt>
                <c:pt idx="152">
                  <c:v>45444</c:v>
                </c:pt>
                <c:pt idx="153">
                  <c:v>45445</c:v>
                </c:pt>
                <c:pt idx="154">
                  <c:v>45446</c:v>
                </c:pt>
                <c:pt idx="155">
                  <c:v>45447</c:v>
                </c:pt>
                <c:pt idx="156">
                  <c:v>45448</c:v>
                </c:pt>
                <c:pt idx="157">
                  <c:v>45449</c:v>
                </c:pt>
                <c:pt idx="158">
                  <c:v>45450</c:v>
                </c:pt>
                <c:pt idx="159">
                  <c:v>45451</c:v>
                </c:pt>
                <c:pt idx="160">
                  <c:v>45452</c:v>
                </c:pt>
                <c:pt idx="161">
                  <c:v>45453</c:v>
                </c:pt>
                <c:pt idx="162">
                  <c:v>45454</c:v>
                </c:pt>
                <c:pt idx="163">
                  <c:v>45455</c:v>
                </c:pt>
                <c:pt idx="164">
                  <c:v>45456</c:v>
                </c:pt>
                <c:pt idx="165">
                  <c:v>45457</c:v>
                </c:pt>
                <c:pt idx="166">
                  <c:v>45458</c:v>
                </c:pt>
                <c:pt idx="167">
                  <c:v>45459</c:v>
                </c:pt>
                <c:pt idx="168">
                  <c:v>45460</c:v>
                </c:pt>
                <c:pt idx="169">
                  <c:v>45461</c:v>
                </c:pt>
                <c:pt idx="170">
                  <c:v>45462</c:v>
                </c:pt>
                <c:pt idx="171">
                  <c:v>45463</c:v>
                </c:pt>
                <c:pt idx="172">
                  <c:v>45464</c:v>
                </c:pt>
                <c:pt idx="173">
                  <c:v>45465</c:v>
                </c:pt>
                <c:pt idx="174">
                  <c:v>45466</c:v>
                </c:pt>
                <c:pt idx="175">
                  <c:v>45467</c:v>
                </c:pt>
                <c:pt idx="176">
                  <c:v>45468</c:v>
                </c:pt>
                <c:pt idx="177">
                  <c:v>45469</c:v>
                </c:pt>
                <c:pt idx="178">
                  <c:v>45470</c:v>
                </c:pt>
                <c:pt idx="179">
                  <c:v>45471</c:v>
                </c:pt>
                <c:pt idx="180">
                  <c:v>45472</c:v>
                </c:pt>
                <c:pt idx="181">
                  <c:v>45473</c:v>
                </c:pt>
                <c:pt idx="182">
                  <c:v>45474</c:v>
                </c:pt>
                <c:pt idx="183">
                  <c:v>45475</c:v>
                </c:pt>
                <c:pt idx="184">
                  <c:v>45476</c:v>
                </c:pt>
                <c:pt idx="185">
                  <c:v>45477</c:v>
                </c:pt>
                <c:pt idx="186">
                  <c:v>45478</c:v>
                </c:pt>
                <c:pt idx="187">
                  <c:v>45479</c:v>
                </c:pt>
                <c:pt idx="188">
                  <c:v>45480</c:v>
                </c:pt>
                <c:pt idx="189">
                  <c:v>45481</c:v>
                </c:pt>
                <c:pt idx="190">
                  <c:v>45482</c:v>
                </c:pt>
                <c:pt idx="191">
                  <c:v>45483</c:v>
                </c:pt>
                <c:pt idx="192">
                  <c:v>45484</c:v>
                </c:pt>
                <c:pt idx="193">
                  <c:v>45485</c:v>
                </c:pt>
                <c:pt idx="194">
                  <c:v>45486</c:v>
                </c:pt>
                <c:pt idx="195">
                  <c:v>45487</c:v>
                </c:pt>
                <c:pt idx="196">
                  <c:v>45488</c:v>
                </c:pt>
                <c:pt idx="197">
                  <c:v>45489</c:v>
                </c:pt>
                <c:pt idx="198">
                  <c:v>45490</c:v>
                </c:pt>
                <c:pt idx="199">
                  <c:v>45491</c:v>
                </c:pt>
                <c:pt idx="200">
                  <c:v>45492</c:v>
                </c:pt>
                <c:pt idx="201">
                  <c:v>45493</c:v>
                </c:pt>
                <c:pt idx="202">
                  <c:v>45494</c:v>
                </c:pt>
                <c:pt idx="203">
                  <c:v>45495</c:v>
                </c:pt>
                <c:pt idx="204">
                  <c:v>45496</c:v>
                </c:pt>
                <c:pt idx="205">
                  <c:v>45497</c:v>
                </c:pt>
                <c:pt idx="206">
                  <c:v>45498</c:v>
                </c:pt>
                <c:pt idx="207">
                  <c:v>45499</c:v>
                </c:pt>
                <c:pt idx="208">
                  <c:v>45500</c:v>
                </c:pt>
                <c:pt idx="209">
                  <c:v>45501</c:v>
                </c:pt>
                <c:pt idx="210">
                  <c:v>45502</c:v>
                </c:pt>
                <c:pt idx="211">
                  <c:v>45503</c:v>
                </c:pt>
                <c:pt idx="212">
                  <c:v>45504</c:v>
                </c:pt>
                <c:pt idx="213">
                  <c:v>45505</c:v>
                </c:pt>
                <c:pt idx="214">
                  <c:v>45506</c:v>
                </c:pt>
                <c:pt idx="215">
                  <c:v>45507</c:v>
                </c:pt>
                <c:pt idx="216">
                  <c:v>45508</c:v>
                </c:pt>
                <c:pt idx="217">
                  <c:v>45509</c:v>
                </c:pt>
                <c:pt idx="218">
                  <c:v>45510</c:v>
                </c:pt>
                <c:pt idx="219">
                  <c:v>45511</c:v>
                </c:pt>
                <c:pt idx="220">
                  <c:v>45512</c:v>
                </c:pt>
                <c:pt idx="221">
                  <c:v>45513</c:v>
                </c:pt>
                <c:pt idx="222">
                  <c:v>45514</c:v>
                </c:pt>
                <c:pt idx="223">
                  <c:v>45515</c:v>
                </c:pt>
                <c:pt idx="224">
                  <c:v>45516</c:v>
                </c:pt>
                <c:pt idx="225">
                  <c:v>45517</c:v>
                </c:pt>
                <c:pt idx="226">
                  <c:v>45518</c:v>
                </c:pt>
                <c:pt idx="227">
                  <c:v>45519</c:v>
                </c:pt>
                <c:pt idx="228">
                  <c:v>45520</c:v>
                </c:pt>
                <c:pt idx="229">
                  <c:v>45521</c:v>
                </c:pt>
                <c:pt idx="230">
                  <c:v>45522</c:v>
                </c:pt>
                <c:pt idx="231">
                  <c:v>45523</c:v>
                </c:pt>
                <c:pt idx="232">
                  <c:v>45524</c:v>
                </c:pt>
                <c:pt idx="233">
                  <c:v>45525</c:v>
                </c:pt>
                <c:pt idx="234">
                  <c:v>45526</c:v>
                </c:pt>
                <c:pt idx="235">
                  <c:v>45527</c:v>
                </c:pt>
                <c:pt idx="236">
                  <c:v>45528</c:v>
                </c:pt>
                <c:pt idx="237">
                  <c:v>45529</c:v>
                </c:pt>
                <c:pt idx="238">
                  <c:v>45530</c:v>
                </c:pt>
                <c:pt idx="239">
                  <c:v>45531</c:v>
                </c:pt>
                <c:pt idx="240">
                  <c:v>45532</c:v>
                </c:pt>
                <c:pt idx="241">
                  <c:v>45533</c:v>
                </c:pt>
                <c:pt idx="242">
                  <c:v>45534</c:v>
                </c:pt>
                <c:pt idx="243">
                  <c:v>45535</c:v>
                </c:pt>
                <c:pt idx="244">
                  <c:v>45536</c:v>
                </c:pt>
                <c:pt idx="245">
                  <c:v>45537</c:v>
                </c:pt>
                <c:pt idx="246">
                  <c:v>45538</c:v>
                </c:pt>
                <c:pt idx="247">
                  <c:v>45539</c:v>
                </c:pt>
                <c:pt idx="248">
                  <c:v>45540</c:v>
                </c:pt>
                <c:pt idx="249">
                  <c:v>45541</c:v>
                </c:pt>
                <c:pt idx="250">
                  <c:v>45542</c:v>
                </c:pt>
                <c:pt idx="251">
                  <c:v>45543</c:v>
                </c:pt>
                <c:pt idx="252">
                  <c:v>45544</c:v>
                </c:pt>
                <c:pt idx="253">
                  <c:v>45545</c:v>
                </c:pt>
                <c:pt idx="254">
                  <c:v>45546</c:v>
                </c:pt>
                <c:pt idx="255">
                  <c:v>45547</c:v>
                </c:pt>
                <c:pt idx="256">
                  <c:v>45548</c:v>
                </c:pt>
                <c:pt idx="257">
                  <c:v>45549</c:v>
                </c:pt>
                <c:pt idx="258">
                  <c:v>45550</c:v>
                </c:pt>
                <c:pt idx="259">
                  <c:v>45551</c:v>
                </c:pt>
                <c:pt idx="260">
                  <c:v>45552</c:v>
                </c:pt>
                <c:pt idx="261">
                  <c:v>45553</c:v>
                </c:pt>
                <c:pt idx="262">
                  <c:v>45554</c:v>
                </c:pt>
                <c:pt idx="263">
                  <c:v>45555</c:v>
                </c:pt>
              </c:numCache>
            </c:numRef>
          </c:cat>
          <c:val>
            <c:numRef>
              <c:f>'[★2407assetperformance_Date(local).xlsx]ytd_flow'!$DF$6221:$DF$6484</c:f>
              <c:numCache>
                <c:formatCode>0.0</c:formatCode>
                <c:ptCount val="264"/>
                <c:pt idx="0" formatCode="General">
                  <c:v>0</c:v>
                </c:pt>
                <c:pt idx="1">
                  <c:v>-0.77486615948154736</c:v>
                </c:pt>
                <c:pt idx="2">
                  <c:v>-1.6765285996055184</c:v>
                </c:pt>
                <c:pt idx="3">
                  <c:v>-2.592279515356438</c:v>
                </c:pt>
                <c:pt idx="4">
                  <c:v>-2.592279515356438</c:v>
                </c:pt>
                <c:pt idx="5">
                  <c:v>-2.592279515356438</c:v>
                </c:pt>
                <c:pt idx="6">
                  <c:v>-2.592279515356438</c:v>
                </c:pt>
                <c:pt idx="7">
                  <c:v>-2.3245984784446421</c:v>
                </c:pt>
                <c:pt idx="8">
                  <c:v>-2.4936601859678831</c:v>
                </c:pt>
                <c:pt idx="9">
                  <c:v>-3.3389687235841166</c:v>
                </c:pt>
                <c:pt idx="10">
                  <c:v>-3.0290222597914891</c:v>
                </c:pt>
                <c:pt idx="11">
                  <c:v>-2.7613412228796932</c:v>
                </c:pt>
                <c:pt idx="12">
                  <c:v>-2.7613412228796932</c:v>
                </c:pt>
                <c:pt idx="13">
                  <c:v>-2.7613412228796932</c:v>
                </c:pt>
                <c:pt idx="14">
                  <c:v>-3.324880247957168</c:v>
                </c:pt>
                <c:pt idx="15">
                  <c:v>-4.2828965905889049</c:v>
                </c:pt>
                <c:pt idx="16">
                  <c:v>-4.9168779938010658</c:v>
                </c:pt>
                <c:pt idx="17">
                  <c:v>-4.9168779938010658</c:v>
                </c:pt>
                <c:pt idx="18">
                  <c:v>-4.8887010425471971</c:v>
                </c:pt>
                <c:pt idx="19">
                  <c:v>-4.8887010425471971</c:v>
                </c:pt>
                <c:pt idx="20">
                  <c:v>-4.8887010425471971</c:v>
                </c:pt>
                <c:pt idx="21">
                  <c:v>-4.8746125669202627</c:v>
                </c:pt>
                <c:pt idx="22">
                  <c:v>-5.0295857988165693</c:v>
                </c:pt>
                <c:pt idx="23">
                  <c:v>-4.4942237249929491</c:v>
                </c:pt>
                <c:pt idx="24">
                  <c:v>-4.5928430543815182</c:v>
                </c:pt>
                <c:pt idx="25">
                  <c:v>-4.9027895181741314</c:v>
                </c:pt>
                <c:pt idx="26">
                  <c:v>-4.9027895181741314</c:v>
                </c:pt>
                <c:pt idx="27">
                  <c:v>-4.9027895181741314</c:v>
                </c:pt>
                <c:pt idx="28">
                  <c:v>-4.4801352493660289</c:v>
                </c:pt>
                <c:pt idx="29">
                  <c:v>-4.5505776275007008</c:v>
                </c:pt>
                <c:pt idx="30">
                  <c:v>-4.1138348830656497</c:v>
                </c:pt>
                <c:pt idx="31">
                  <c:v>-3.7897999436461021</c:v>
                </c:pt>
                <c:pt idx="32">
                  <c:v>-5.0436742744435037</c:v>
                </c:pt>
                <c:pt idx="33">
                  <c:v>-5.0436742744435037</c:v>
                </c:pt>
                <c:pt idx="34">
                  <c:v>-5.0436742744435037</c:v>
                </c:pt>
                <c:pt idx="35">
                  <c:v>-5.2409129332206135</c:v>
                </c:pt>
                <c:pt idx="36">
                  <c:v>-4.7759932375316936</c:v>
                </c:pt>
                <c:pt idx="37">
                  <c:v>-4.9309664694280144</c:v>
                </c:pt>
                <c:pt idx="38">
                  <c:v>-5.64947872640181</c:v>
                </c:pt>
                <c:pt idx="39">
                  <c:v>-5.6353902507748614</c:v>
                </c:pt>
                <c:pt idx="40">
                  <c:v>-5.6353902507748614</c:v>
                </c:pt>
                <c:pt idx="41">
                  <c:v>-5.6353902507748614</c:v>
                </c:pt>
                <c:pt idx="42">
                  <c:v>-5.6635672020287586</c:v>
                </c:pt>
                <c:pt idx="43">
                  <c:v>-6.579318117779664</c:v>
                </c:pt>
                <c:pt idx="44">
                  <c:v>-6.4384333615102918</c:v>
                </c:pt>
                <c:pt idx="45">
                  <c:v>-6.0298675683291236</c:v>
                </c:pt>
                <c:pt idx="46">
                  <c:v>-6.213017751479299</c:v>
                </c:pt>
                <c:pt idx="47">
                  <c:v>-6.213017751479299</c:v>
                </c:pt>
                <c:pt idx="48">
                  <c:v>-6.213017751479299</c:v>
                </c:pt>
                <c:pt idx="49">
                  <c:v>-6.1566638489715473</c:v>
                </c:pt>
                <c:pt idx="50">
                  <c:v>-6.0862214708368612</c:v>
                </c:pt>
                <c:pt idx="51">
                  <c:v>-6.2552831783601022</c:v>
                </c:pt>
                <c:pt idx="52">
                  <c:v>-6.410256410256423</c:v>
                </c:pt>
                <c:pt idx="53">
                  <c:v>-6.3961679346294886</c:v>
                </c:pt>
                <c:pt idx="54">
                  <c:v>-6.3961679346294886</c:v>
                </c:pt>
                <c:pt idx="55">
                  <c:v>-6.3961679346294886</c:v>
                </c:pt>
                <c:pt idx="56">
                  <c:v>-6.5088757396449637</c:v>
                </c:pt>
                <c:pt idx="57">
                  <c:v>-6.3961679346294886</c:v>
                </c:pt>
                <c:pt idx="58">
                  <c:v>-6.5088757396449637</c:v>
                </c:pt>
                <c:pt idx="59">
                  <c:v>-6.0580445195829782</c:v>
                </c:pt>
                <c:pt idx="60">
                  <c:v>-6.1566638489715473</c:v>
                </c:pt>
                <c:pt idx="61">
                  <c:v>-6.1566638489715473</c:v>
                </c:pt>
                <c:pt idx="62">
                  <c:v>-6.1566638489715473</c:v>
                </c:pt>
                <c:pt idx="63">
                  <c:v>-6.410256410256423</c:v>
                </c:pt>
                <c:pt idx="64">
                  <c:v>-6.1143984220907441</c:v>
                </c:pt>
                <c:pt idx="65">
                  <c:v>-5.6917441532826132</c:v>
                </c:pt>
                <c:pt idx="66">
                  <c:v>-4.8323471400394453</c:v>
                </c:pt>
                <c:pt idx="67">
                  <c:v>-4.1983657368272844</c:v>
                </c:pt>
                <c:pt idx="68">
                  <c:v>-4.1983657368272844</c:v>
                </c:pt>
                <c:pt idx="69">
                  <c:v>-4.1983657368272844</c:v>
                </c:pt>
                <c:pt idx="70">
                  <c:v>-4.1279233586925841</c:v>
                </c:pt>
                <c:pt idx="71">
                  <c:v>-4.5928430543815182</c:v>
                </c:pt>
                <c:pt idx="72">
                  <c:v>-4.6491969568892699</c:v>
                </c:pt>
                <c:pt idx="73">
                  <c:v>-5.0154973231896349</c:v>
                </c:pt>
                <c:pt idx="74">
                  <c:v>-5.4804170188785548</c:v>
                </c:pt>
                <c:pt idx="75">
                  <c:v>-5.4804170188785548</c:v>
                </c:pt>
                <c:pt idx="76">
                  <c:v>-5.4804170188785548</c:v>
                </c:pt>
                <c:pt idx="77">
                  <c:v>-5.5508593970132409</c:v>
                </c:pt>
                <c:pt idx="78">
                  <c:v>-6.6074950690335328</c:v>
                </c:pt>
                <c:pt idx="79">
                  <c:v>-6.8610876303184085</c:v>
                </c:pt>
                <c:pt idx="80">
                  <c:v>-7.0724147647224527</c:v>
                </c:pt>
                <c:pt idx="81">
                  <c:v>-6.945618484080029</c:v>
                </c:pt>
                <c:pt idx="82">
                  <c:v>-6.945618484080029</c:v>
                </c:pt>
                <c:pt idx="83">
                  <c:v>-6.945618484080029</c:v>
                </c:pt>
                <c:pt idx="84">
                  <c:v>-6.9597069597069634</c:v>
                </c:pt>
                <c:pt idx="85">
                  <c:v>-7.0442378134685839</c:v>
                </c:pt>
                <c:pt idx="86">
                  <c:v>-6.9033530571992117</c:v>
                </c:pt>
                <c:pt idx="87">
                  <c:v>-6.9315300084530946</c:v>
                </c:pt>
                <c:pt idx="88">
                  <c:v>-6.917441532826146</c:v>
                </c:pt>
                <c:pt idx="89">
                  <c:v>-6.917441532826146</c:v>
                </c:pt>
                <c:pt idx="90">
                  <c:v>-6.917441532826146</c:v>
                </c:pt>
                <c:pt idx="91">
                  <c:v>-7.1005917159763356</c:v>
                </c:pt>
                <c:pt idx="92">
                  <c:v>-7.0442378134685839</c:v>
                </c:pt>
                <c:pt idx="93">
                  <c:v>-7.1287686672302186</c:v>
                </c:pt>
                <c:pt idx="94">
                  <c:v>-6.917441532826146</c:v>
                </c:pt>
                <c:pt idx="95">
                  <c:v>-7.0865032403494013</c:v>
                </c:pt>
                <c:pt idx="96">
                  <c:v>-7.0865032403494013</c:v>
                </c:pt>
                <c:pt idx="97">
                  <c:v>-7.0865032403494013</c:v>
                </c:pt>
                <c:pt idx="98">
                  <c:v>-7.1992110453648905</c:v>
                </c:pt>
                <c:pt idx="99">
                  <c:v>-7.1710340941110218</c:v>
                </c:pt>
                <c:pt idx="100">
                  <c:v>-8.016342631727241</c:v>
                </c:pt>
                <c:pt idx="101">
                  <c:v>-8.0867850098619272</c:v>
                </c:pt>
                <c:pt idx="102">
                  <c:v>-8.0586080586080584</c:v>
                </c:pt>
                <c:pt idx="103">
                  <c:v>-8.0586080586080584</c:v>
                </c:pt>
                <c:pt idx="104">
                  <c:v>-8.0586080586080584</c:v>
                </c:pt>
                <c:pt idx="105">
                  <c:v>-8.6785009861932991</c:v>
                </c:pt>
                <c:pt idx="106">
                  <c:v>-8.946182023105095</c:v>
                </c:pt>
                <c:pt idx="107">
                  <c:v>-8.748943364327971</c:v>
                </c:pt>
                <c:pt idx="108">
                  <c:v>-8.8898281205973575</c:v>
                </c:pt>
                <c:pt idx="109">
                  <c:v>-8.8898281205973575</c:v>
                </c:pt>
                <c:pt idx="110">
                  <c:v>-8.8898281205973575</c:v>
                </c:pt>
                <c:pt idx="111">
                  <c:v>-8.8898281205973575</c:v>
                </c:pt>
                <c:pt idx="112">
                  <c:v>-9.0166244012397812</c:v>
                </c:pt>
                <c:pt idx="113">
                  <c:v>-9.0025359256128468</c:v>
                </c:pt>
                <c:pt idx="114">
                  <c:v>-9.31248238940546</c:v>
                </c:pt>
                <c:pt idx="115">
                  <c:v>-9.481544096928701</c:v>
                </c:pt>
                <c:pt idx="116">
                  <c:v>-11.017187940264861</c:v>
                </c:pt>
                <c:pt idx="117">
                  <c:v>-11.017187940264861</c:v>
                </c:pt>
                <c:pt idx="118">
                  <c:v>-11.017187940264861</c:v>
                </c:pt>
                <c:pt idx="119">
                  <c:v>-9.8901098901098976</c:v>
                </c:pt>
                <c:pt idx="120">
                  <c:v>-10.721329952099197</c:v>
                </c:pt>
                <c:pt idx="121">
                  <c:v>-8.8616511693434745</c:v>
                </c:pt>
                <c:pt idx="122">
                  <c:v>-8.2981121442659855</c:v>
                </c:pt>
                <c:pt idx="123">
                  <c:v>-7.9459002535925691</c:v>
                </c:pt>
                <c:pt idx="124">
                  <c:v>-7.9459002535925691</c:v>
                </c:pt>
                <c:pt idx="125">
                  <c:v>-7.9459002535925691</c:v>
                </c:pt>
                <c:pt idx="126">
                  <c:v>-8.4671738517892265</c:v>
                </c:pt>
                <c:pt idx="127">
                  <c:v>-8.9320935474781606</c:v>
                </c:pt>
                <c:pt idx="128">
                  <c:v>-9.4111017187940291</c:v>
                </c:pt>
                <c:pt idx="129">
                  <c:v>-9.3829247675401461</c:v>
                </c:pt>
                <c:pt idx="130">
                  <c:v>-9.5660749506903358</c:v>
                </c:pt>
                <c:pt idx="131">
                  <c:v>-9.5660749506903358</c:v>
                </c:pt>
                <c:pt idx="132">
                  <c:v>-9.5660749506903358</c:v>
                </c:pt>
                <c:pt idx="133">
                  <c:v>-9.8196675119752115</c:v>
                </c:pt>
                <c:pt idx="134">
                  <c:v>-9.9323753169907008</c:v>
                </c:pt>
                <c:pt idx="135">
                  <c:v>-9.0307128768667155</c:v>
                </c:pt>
                <c:pt idx="136">
                  <c:v>-9.340659340659343</c:v>
                </c:pt>
                <c:pt idx="137">
                  <c:v>-9.481544096928701</c:v>
                </c:pt>
                <c:pt idx="138">
                  <c:v>-9.481544096928701</c:v>
                </c:pt>
                <c:pt idx="139">
                  <c:v>-9.481544096928701</c:v>
                </c:pt>
                <c:pt idx="140">
                  <c:v>-9.8337559876021459</c:v>
                </c:pt>
                <c:pt idx="141">
                  <c:v>-9.7914905607213427</c:v>
                </c:pt>
                <c:pt idx="142">
                  <c:v>-10.143702451394759</c:v>
                </c:pt>
                <c:pt idx="143">
                  <c:v>-10.22823330515638</c:v>
                </c:pt>
                <c:pt idx="144">
                  <c:v>-10.256410256410263</c:v>
                </c:pt>
                <c:pt idx="145">
                  <c:v>-10.256410256410263</c:v>
                </c:pt>
                <c:pt idx="146">
                  <c:v>-10.256410256410263</c:v>
                </c:pt>
                <c:pt idx="147">
                  <c:v>-10.200056353902511</c:v>
                </c:pt>
                <c:pt idx="148">
                  <c:v>-10.355029585798832</c:v>
                </c:pt>
                <c:pt idx="149">
                  <c:v>-10.636799098337562</c:v>
                </c:pt>
                <c:pt idx="150">
                  <c:v>-10.157790927021708</c:v>
                </c:pt>
                <c:pt idx="151">
                  <c:v>-10.439560439560452</c:v>
                </c:pt>
                <c:pt idx="152">
                  <c:v>-10.439560439560452</c:v>
                </c:pt>
                <c:pt idx="153">
                  <c:v>-10.439560439560452</c:v>
                </c:pt>
                <c:pt idx="154">
                  <c:v>-9.7351366582135768</c:v>
                </c:pt>
                <c:pt idx="155">
                  <c:v>-9.0448013524936641</c:v>
                </c:pt>
                <c:pt idx="156">
                  <c:v>-9.7492251338405254</c:v>
                </c:pt>
                <c:pt idx="157">
                  <c:v>-9.4674556213017667</c:v>
                </c:pt>
                <c:pt idx="158">
                  <c:v>-10.11552550014089</c:v>
                </c:pt>
                <c:pt idx="159">
                  <c:v>-10.11552550014089</c:v>
                </c:pt>
                <c:pt idx="160">
                  <c:v>-10.11552550014089</c:v>
                </c:pt>
                <c:pt idx="161">
                  <c:v>-10.284587207664131</c:v>
                </c:pt>
                <c:pt idx="162">
                  <c:v>-10.340941110171883</c:v>
                </c:pt>
                <c:pt idx="163">
                  <c:v>-10.101437024513942</c:v>
                </c:pt>
                <c:pt idx="164">
                  <c:v>-10.284587207664131</c:v>
                </c:pt>
                <c:pt idx="165">
                  <c:v>-10.49591434206819</c:v>
                </c:pt>
                <c:pt idx="166">
                  <c:v>-10.49591434206819</c:v>
                </c:pt>
                <c:pt idx="167">
                  <c:v>-10.49591434206819</c:v>
                </c:pt>
                <c:pt idx="168">
                  <c:v>-10.679064525218379</c:v>
                </c:pt>
                <c:pt idx="169">
                  <c:v>-10.749506903353051</c:v>
                </c:pt>
                <c:pt idx="170">
                  <c:v>-10.890391659622438</c:v>
                </c:pt>
                <c:pt idx="171">
                  <c:v>-11.355311355311358</c:v>
                </c:pt>
                <c:pt idx="172">
                  <c:v>-11.834319526627226</c:v>
                </c:pt>
                <c:pt idx="173">
                  <c:v>-11.834319526627226</c:v>
                </c:pt>
                <c:pt idx="174">
                  <c:v>-11.834319526627226</c:v>
                </c:pt>
                <c:pt idx="175">
                  <c:v>-11.735700197238657</c:v>
                </c:pt>
                <c:pt idx="176">
                  <c:v>-11.777965624119474</c:v>
                </c:pt>
                <c:pt idx="177">
                  <c:v>-12.383770076077766</c:v>
                </c:pt>
                <c:pt idx="178">
                  <c:v>-12.369681600450832</c:v>
                </c:pt>
                <c:pt idx="179">
                  <c:v>-12.42603550295857</c:v>
                </c:pt>
                <c:pt idx="180">
                  <c:v>-12.42603550295857</c:v>
                </c:pt>
                <c:pt idx="181">
                  <c:v>-12.42603550295857</c:v>
                </c:pt>
                <c:pt idx="182">
                  <c:v>-12.750070442378131</c:v>
                </c:pt>
                <c:pt idx="183">
                  <c:v>-12.735981966751197</c:v>
                </c:pt>
                <c:pt idx="184">
                  <c:v>-12.862778247393621</c:v>
                </c:pt>
                <c:pt idx="185">
                  <c:v>-12.637362637362642</c:v>
                </c:pt>
                <c:pt idx="186">
                  <c:v>-12.355593124823898</c:v>
                </c:pt>
                <c:pt idx="187">
                  <c:v>-12.355593124823898</c:v>
                </c:pt>
                <c:pt idx="188">
                  <c:v>-12.355593124823898</c:v>
                </c:pt>
                <c:pt idx="189">
                  <c:v>-12.397858551704715</c:v>
                </c:pt>
                <c:pt idx="190">
                  <c:v>-12.665539588616511</c:v>
                </c:pt>
                <c:pt idx="191">
                  <c:v>-12.862778247393621</c:v>
                </c:pt>
                <c:pt idx="192">
                  <c:v>-11.298957452803606</c:v>
                </c:pt>
                <c:pt idx="193">
                  <c:v>-10.735418427726131</c:v>
                </c:pt>
                <c:pt idx="194">
                  <c:v>-10.735418427726131</c:v>
                </c:pt>
                <c:pt idx="195">
                  <c:v>-10.735418427726131</c:v>
                </c:pt>
                <c:pt idx="196">
                  <c:v>-10.862214708368555</c:v>
                </c:pt>
                <c:pt idx="197">
                  <c:v>-11.031276415891796</c:v>
                </c:pt>
                <c:pt idx="198">
                  <c:v>-9.8055790363482771</c:v>
                </c:pt>
                <c:pt idx="199">
                  <c:v>-10.481825866441255</c:v>
                </c:pt>
                <c:pt idx="200">
                  <c:v>-10.538179768949007</c:v>
                </c:pt>
                <c:pt idx="201">
                  <c:v>-10.538179768949007</c:v>
                </c:pt>
                <c:pt idx="202">
                  <c:v>-10.538179768949007</c:v>
                </c:pt>
                <c:pt idx="203">
                  <c:v>-10.284587207664131</c:v>
                </c:pt>
                <c:pt idx="204">
                  <c:v>-9.4533671456748323</c:v>
                </c:pt>
                <c:pt idx="205">
                  <c:v>-8.4530853761622922</c:v>
                </c:pt>
                <c:pt idx="206">
                  <c:v>-8.4812623274161751</c:v>
                </c:pt>
                <c:pt idx="207">
                  <c:v>-8.3685545224006717</c:v>
                </c:pt>
                <c:pt idx="208">
                  <c:v>-8.3685545224006717</c:v>
                </c:pt>
                <c:pt idx="209">
                  <c:v>-8.3685545224006717</c:v>
                </c:pt>
                <c:pt idx="210">
                  <c:v>-8.5235277542969925</c:v>
                </c:pt>
                <c:pt idx="211">
                  <c:v>-7.7768385460693139</c:v>
                </c:pt>
                <c:pt idx="212">
                  <c:v>-6.0721329952099268</c:v>
                </c:pt>
                <c:pt idx="213">
                  <c:v>-5.6776556776556646</c:v>
                </c:pt>
                <c:pt idx="214">
                  <c:v>-3.8461538461538396</c:v>
                </c:pt>
                <c:pt idx="215">
                  <c:v>-3.8461538461538396</c:v>
                </c:pt>
                <c:pt idx="216">
                  <c:v>-3.8461538461538396</c:v>
                </c:pt>
                <c:pt idx="217">
                  <c:v>-2.2823330515638247</c:v>
                </c:pt>
                <c:pt idx="218">
                  <c:v>-2.3950408565793282</c:v>
                </c:pt>
                <c:pt idx="219">
                  <c:v>-3.9447731755424087</c:v>
                </c:pt>
                <c:pt idx="220">
                  <c:v>-4.3110735418427737</c:v>
                </c:pt>
                <c:pt idx="221">
                  <c:v>-3.9025077486616055</c:v>
                </c:pt>
                <c:pt idx="222">
                  <c:v>-3.9025077486616055</c:v>
                </c:pt>
                <c:pt idx="223">
                  <c:v>-3.9025077486616055</c:v>
                </c:pt>
                <c:pt idx="224">
                  <c:v>-4.2969850662158251</c:v>
                </c:pt>
                <c:pt idx="225">
                  <c:v>-4.057480980557898</c:v>
                </c:pt>
                <c:pt idx="226">
                  <c:v>-4.3815159199774598</c:v>
                </c:pt>
                <c:pt idx="227">
                  <c:v>-5.6213017751479271</c:v>
                </c:pt>
                <c:pt idx="228">
                  <c:v>-4.5646661031276494</c:v>
                </c:pt>
                <c:pt idx="229">
                  <c:v>-4.5646661031276494</c:v>
                </c:pt>
                <c:pt idx="230">
                  <c:v>-4.5646661031276494</c:v>
                </c:pt>
                <c:pt idx="231">
                  <c:v>-3.888419273034657</c:v>
                </c:pt>
                <c:pt idx="232">
                  <c:v>-3.0149337841645547</c:v>
                </c:pt>
                <c:pt idx="233">
                  <c:v>-2.9867568329106859</c:v>
                </c:pt>
                <c:pt idx="234">
                  <c:v>-3.691180614257533</c:v>
                </c:pt>
                <c:pt idx="235">
                  <c:v>-2.423217807833197</c:v>
                </c:pt>
                <c:pt idx="236">
                  <c:v>-2.423217807833197</c:v>
                </c:pt>
                <c:pt idx="237">
                  <c:v>-2.423217807833197</c:v>
                </c:pt>
                <c:pt idx="238">
                  <c:v>-2.5218371372217661</c:v>
                </c:pt>
                <c:pt idx="239">
                  <c:v>-2.1414482952944525</c:v>
                </c:pt>
                <c:pt idx="240">
                  <c:v>-2.5641025641025692</c:v>
                </c:pt>
                <c:pt idx="241">
                  <c:v>-2.8317836010143651</c:v>
                </c:pt>
                <c:pt idx="242">
                  <c:v>-3.6207382361228611</c:v>
                </c:pt>
                <c:pt idx="243">
                  <c:v>-3.6207382361228611</c:v>
                </c:pt>
                <c:pt idx="244">
                  <c:v>-3.6207382361228611</c:v>
                </c:pt>
                <c:pt idx="245">
                  <c:v>-4.0997464074387153</c:v>
                </c:pt>
                <c:pt idx="246">
                  <c:v>-3.155818540433927</c:v>
                </c:pt>
                <c:pt idx="247">
                  <c:v>-1.9864750633981458</c:v>
                </c:pt>
                <c:pt idx="248">
                  <c:v>-1.7892364046210361</c:v>
                </c:pt>
                <c:pt idx="249">
                  <c:v>-1.0002817695125401</c:v>
                </c:pt>
                <c:pt idx="250">
                  <c:v>-1.0002817695125401</c:v>
                </c:pt>
                <c:pt idx="251">
                  <c:v>-1.0002817695125401</c:v>
                </c:pt>
                <c:pt idx="252">
                  <c:v>-1.6060862214708322</c:v>
                </c:pt>
                <c:pt idx="253">
                  <c:v>-1.098901098901095</c:v>
                </c:pt>
                <c:pt idx="254">
                  <c:v>-1.0425471963933575</c:v>
                </c:pt>
                <c:pt idx="255">
                  <c:v>-0.66215835446604387</c:v>
                </c:pt>
                <c:pt idx="256">
                  <c:v>2.8176951253882976E-2</c:v>
                </c:pt>
                <c:pt idx="257">
                  <c:v>2.8176951253882976E-2</c:v>
                </c:pt>
                <c:pt idx="258">
                  <c:v>2.8176951253882976E-2</c:v>
                </c:pt>
                <c:pt idx="259">
                  <c:v>0.19723865877712399</c:v>
                </c:pt>
                <c:pt idx="260">
                  <c:v>-1.0707241476472262</c:v>
                </c:pt>
                <c:pt idx="261">
                  <c:v>-0.98619329388559152</c:v>
                </c:pt>
                <c:pt idx="262">
                  <c:v>-1.2256973795435329</c:v>
                </c:pt>
                <c:pt idx="263">
                  <c:v>-2.056917441532832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A04-4B7C-A3DB-D66E2173B2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8336160"/>
        <c:axId val="1548346560"/>
      </c:lineChart>
      <c:dateAx>
        <c:axId val="1548336160"/>
        <c:scaling>
          <c:orientation val="minMax"/>
          <c:max val="4556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yy&quot;.&quot;m" sourceLinked="0"/>
        <c:majorTickMark val="out"/>
        <c:minorTickMark val="none"/>
        <c:tickLblPos val="low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삼성긴고딕OTF Light"/>
              </a:defRPr>
            </a:pPr>
            <a:endParaRPr lang="ko-KR"/>
          </a:p>
        </c:txPr>
        <c:crossAx val="1548346560"/>
        <c:crosses val="autoZero"/>
        <c:auto val="1"/>
        <c:lblOffset val="100"/>
        <c:baseTimeUnit val="days"/>
        <c:majorUnit val="1"/>
        <c:majorTimeUnit val="months"/>
      </c:dateAx>
      <c:valAx>
        <c:axId val="15483465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3175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삼성긴고딕OTF Light"/>
              </a:defRPr>
            </a:pPr>
            <a:endParaRPr lang="ko-KR"/>
          </a:p>
        </c:txPr>
        <c:crossAx val="1548336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6976133732636098"/>
          <c:y val="3.7201369246319942E-2"/>
          <c:w val="0.68434994204837418"/>
          <c:h val="0.13701227905952315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삼성긴고딕OTF Light" panose="020B0600000101010101" pitchFamily="34" charset="-127"/>
              <a:ea typeface="삼성긴고딕OTF Light" panose="020B0600000101010101" pitchFamily="34" charset="-127"/>
              <a:cs typeface="삼성긴고딕OTF Light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 w="25400" cap="flat" cmpd="sng" algn="ctr">
      <a:noFill/>
      <a:round/>
    </a:ln>
    <a:effectLst/>
  </c:spPr>
  <c:txPr>
    <a:bodyPr/>
    <a:lstStyle/>
    <a:p>
      <a:pPr>
        <a:defRPr sz="900">
          <a:solidFill>
            <a:srgbClr val="000000"/>
          </a:solidFill>
          <a:latin typeface="삼성긴고딕OTF Light" panose="020B0600000101010101" pitchFamily="34" charset="-127"/>
          <a:ea typeface="삼성긴고딕OTF Light" panose="020B0600000101010101" pitchFamily="34" charset="-127"/>
          <a:cs typeface="삼성긴고딕OTF Light"/>
        </a:defRPr>
      </a:pPr>
      <a:endParaRPr lang="ko-KR"/>
    </a:p>
  </c:txPr>
  <c:externalData r:id="rId4">
    <c:autoUpdate val="0"/>
  </c:externalData>
  <c:userShapes r:id="rId5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+mn-cs"/>
              </a:defRPr>
            </a:pPr>
            <a:r>
              <a:rPr lang="ko-KR" altLang="en-US" sz="900"/>
              <a:t>영국</a:t>
            </a:r>
            <a:endParaRPr lang="ko-KR" sz="9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삼성긴고딕OTF Light" panose="020B0600000101010101" pitchFamily="34" charset="-127"/>
              <a:ea typeface="삼성긴고딕OTF Light" panose="020B0600000101010101" pitchFamily="34" charset="-127"/>
              <a:cs typeface="+mn-cs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0.10234712972885666"/>
          <c:y val="0.17193320433794668"/>
          <c:w val="0.82109971180407493"/>
          <c:h val="0.68148272717276703"/>
        </c:manualLayout>
      </c:layout>
      <c:lineChart>
        <c:grouping val="stacked"/>
        <c:varyColors val="0"/>
        <c:ser>
          <c:idx val="0"/>
          <c:order val="0"/>
          <c:spPr>
            <a:ln w="19050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dPt>
            <c:idx val="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DA82-4C86-9DBF-ADF680991639}"/>
              </c:ext>
            </c:extLst>
          </c:dPt>
          <c:dPt>
            <c:idx val="9"/>
            <c:marker>
              <c:symbol val="circle"/>
              <c:size val="7"/>
              <c:spPr>
                <a:solidFill>
                  <a:sysClr val="window" lastClr="FFFFFF"/>
                </a:solidFill>
                <a:ln w="952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DA82-4C86-9DBF-ADF680991639}"/>
              </c:ext>
            </c:extLst>
          </c:dPt>
          <c:cat>
            <c:strRef>
              <c:f>Q!$AO$100:$AO$115</c:f>
              <c:strCache>
                <c:ptCount val="13"/>
                <c:pt idx="0">
                  <c:v>22.1Q</c:v>
                </c:pt>
                <c:pt idx="4">
                  <c:v>23.1Q</c:v>
                </c:pt>
                <c:pt idx="8">
                  <c:v>24.1Q</c:v>
                </c:pt>
                <c:pt idx="12">
                  <c:v>25.1Q</c:v>
                </c:pt>
              </c:strCache>
            </c:strRef>
          </c:cat>
          <c:val>
            <c:numRef>
              <c:f>Q!$AF$100:$AF$115</c:f>
              <c:numCache>
                <c:formatCode>General</c:formatCode>
                <c:ptCount val="16"/>
                <c:pt idx="0">
                  <c:v>11.4</c:v>
                </c:pt>
                <c:pt idx="1">
                  <c:v>3.9</c:v>
                </c:pt>
                <c:pt idx="2">
                  <c:v>2.1</c:v>
                </c:pt>
                <c:pt idx="3">
                  <c:v>0.6</c:v>
                </c:pt>
                <c:pt idx="4">
                  <c:v>0.3</c:v>
                </c:pt>
                <c:pt idx="5">
                  <c:v>0.2</c:v>
                </c:pt>
                <c:pt idx="6">
                  <c:v>0.2</c:v>
                </c:pt>
                <c:pt idx="7">
                  <c:v>-0.2</c:v>
                </c:pt>
                <c:pt idx="8">
                  <c:v>0.3</c:v>
                </c:pt>
                <c:pt idx="9">
                  <c:v>0.9</c:v>
                </c:pt>
                <c:pt idx="10">
                  <c:v>1.3</c:v>
                </c:pt>
                <c:pt idx="11">
                  <c:v>1.9</c:v>
                </c:pt>
                <c:pt idx="12">
                  <c:v>1.5</c:v>
                </c:pt>
                <c:pt idx="13">
                  <c:v>1.5</c:v>
                </c:pt>
                <c:pt idx="14">
                  <c:v>1.5</c:v>
                </c:pt>
                <c:pt idx="15">
                  <c:v>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A82-4C86-9DBF-ADF6809916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00358096"/>
        <c:axId val="1000347280"/>
      </c:lineChart>
      <c:catAx>
        <c:axId val="1000358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+mn-cs"/>
              </a:defRPr>
            </a:pPr>
            <a:endParaRPr lang="ko-KR"/>
          </a:p>
        </c:txPr>
        <c:crossAx val="1000347280"/>
        <c:crosses val="autoZero"/>
        <c:auto val="1"/>
        <c:lblAlgn val="ctr"/>
        <c:lblOffset val="100"/>
        <c:noMultiLvlLbl val="0"/>
      </c:catAx>
      <c:valAx>
        <c:axId val="1000347280"/>
        <c:scaling>
          <c:orientation val="minMax"/>
          <c:max val="5"/>
          <c:min val="-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+mn-cs"/>
              </a:defRPr>
            </a:pPr>
            <a:endParaRPr lang="ko-KR"/>
          </a:p>
        </c:txPr>
        <c:crossAx val="100035809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삼성긴고딕OTF Light" panose="020B0600000101010101" pitchFamily="34" charset="-127"/>
          <a:ea typeface="삼성긴고딕OTF Light" panose="020B0600000101010101" pitchFamily="34" charset="-127"/>
        </a:defRPr>
      </a:pPr>
      <a:endParaRPr lang="ko-KR"/>
    </a:p>
  </c:txPr>
  <c:externalData r:id="rId4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+mn-cs"/>
              </a:defRPr>
            </a:pPr>
            <a:r>
              <a:rPr lang="ko-KR" altLang="en-US" sz="900"/>
              <a:t>중국</a:t>
            </a:r>
            <a:endParaRPr lang="ko-KR" sz="9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삼성긴고딕OTF Light" panose="020B0600000101010101" pitchFamily="34" charset="-127"/>
              <a:ea typeface="삼성긴고딕OTF Light" panose="020B0600000101010101" pitchFamily="34" charset="-127"/>
              <a:cs typeface="+mn-cs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0.10234712972885666"/>
          <c:y val="0.17193320433794668"/>
          <c:w val="0.82109971180407493"/>
          <c:h val="0.68148272717276703"/>
        </c:manualLayout>
      </c:layout>
      <c:lineChart>
        <c:grouping val="stacked"/>
        <c:varyColors val="0"/>
        <c:ser>
          <c:idx val="0"/>
          <c:order val="0"/>
          <c:spPr>
            <a:ln w="19050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dPt>
            <c:idx val="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8D75-4E22-9875-AEB9E421573B}"/>
              </c:ext>
            </c:extLst>
          </c:dPt>
          <c:dPt>
            <c:idx val="9"/>
            <c:marker>
              <c:symbol val="circle"/>
              <c:size val="7"/>
              <c:spPr>
                <a:solidFill>
                  <a:sysClr val="window" lastClr="FFFFFF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8D75-4E22-9875-AEB9E421573B}"/>
              </c:ext>
            </c:extLst>
          </c:dPt>
          <c:cat>
            <c:strRef>
              <c:f>Q!$AO$100:$AO$115</c:f>
              <c:strCache>
                <c:ptCount val="13"/>
                <c:pt idx="0">
                  <c:v>22.1Q</c:v>
                </c:pt>
                <c:pt idx="4">
                  <c:v>23.1Q</c:v>
                </c:pt>
                <c:pt idx="8">
                  <c:v>24.1Q</c:v>
                </c:pt>
                <c:pt idx="12">
                  <c:v>25.1Q</c:v>
                </c:pt>
              </c:strCache>
            </c:strRef>
          </c:cat>
          <c:val>
            <c:numRef>
              <c:f>Q!$AG$100:$AG$115</c:f>
              <c:numCache>
                <c:formatCode>General</c:formatCode>
                <c:ptCount val="16"/>
                <c:pt idx="0">
                  <c:v>4.8</c:v>
                </c:pt>
                <c:pt idx="1">
                  <c:v>0.4</c:v>
                </c:pt>
                <c:pt idx="2">
                  <c:v>3.9</c:v>
                </c:pt>
                <c:pt idx="3">
                  <c:v>2.9</c:v>
                </c:pt>
                <c:pt idx="4">
                  <c:v>4.5</c:v>
                </c:pt>
                <c:pt idx="5">
                  <c:v>6.3</c:v>
                </c:pt>
                <c:pt idx="6">
                  <c:v>4.9000000000000004</c:v>
                </c:pt>
                <c:pt idx="7">
                  <c:v>5.2</c:v>
                </c:pt>
                <c:pt idx="8">
                  <c:v>5.3</c:v>
                </c:pt>
                <c:pt idx="9">
                  <c:v>4.7</c:v>
                </c:pt>
                <c:pt idx="10">
                  <c:v>4.5999999999999996</c:v>
                </c:pt>
                <c:pt idx="11">
                  <c:v>4.7</c:v>
                </c:pt>
                <c:pt idx="12">
                  <c:v>4.3</c:v>
                </c:pt>
                <c:pt idx="13">
                  <c:v>4.5999999999999996</c:v>
                </c:pt>
                <c:pt idx="14">
                  <c:v>4.5999999999999996</c:v>
                </c:pt>
                <c:pt idx="15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D75-4E22-9875-AEB9E42157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00358096"/>
        <c:axId val="1000347280"/>
      </c:lineChart>
      <c:catAx>
        <c:axId val="1000358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+mn-cs"/>
              </a:defRPr>
            </a:pPr>
            <a:endParaRPr lang="ko-KR"/>
          </a:p>
        </c:txPr>
        <c:crossAx val="1000347280"/>
        <c:crosses val="autoZero"/>
        <c:auto val="1"/>
        <c:lblAlgn val="ctr"/>
        <c:lblOffset val="100"/>
        <c:noMultiLvlLbl val="0"/>
      </c:catAx>
      <c:valAx>
        <c:axId val="1000347280"/>
        <c:scaling>
          <c:orientation val="minMax"/>
          <c:max val="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+mn-cs"/>
              </a:defRPr>
            </a:pPr>
            <a:endParaRPr lang="ko-KR"/>
          </a:p>
        </c:txPr>
        <c:crossAx val="1000358096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삼성긴고딕OTF Light" panose="020B0600000101010101" pitchFamily="34" charset="-127"/>
          <a:ea typeface="삼성긴고딕OTF Light" panose="020B0600000101010101" pitchFamily="34" charset="-127"/>
        </a:defRPr>
      </a:pPr>
      <a:endParaRPr lang="ko-KR"/>
    </a:p>
  </c:txPr>
  <c:externalData r:id="rId4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+mn-cs"/>
              </a:defRPr>
            </a:pPr>
            <a:r>
              <a:rPr lang="ko-KR" altLang="en-US" sz="900"/>
              <a:t>한국</a:t>
            </a:r>
            <a:endParaRPr lang="ko-KR" sz="9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삼성긴고딕OTF Light" panose="020B0600000101010101" pitchFamily="34" charset="-127"/>
              <a:ea typeface="삼성긴고딕OTF Light" panose="020B0600000101010101" pitchFamily="34" charset="-127"/>
              <a:cs typeface="+mn-cs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0.10234712972885666"/>
          <c:y val="0.17193320433794668"/>
          <c:w val="0.82109971180407493"/>
          <c:h val="0.68148272717276703"/>
        </c:manualLayout>
      </c:layout>
      <c:lineChart>
        <c:grouping val="stacked"/>
        <c:varyColors val="0"/>
        <c:ser>
          <c:idx val="0"/>
          <c:order val="0"/>
          <c:spPr>
            <a:ln w="19050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dPt>
            <c:idx val="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E34A-44CA-93AE-B5A7452873FB}"/>
              </c:ext>
            </c:extLst>
          </c:dPt>
          <c:dPt>
            <c:idx val="9"/>
            <c:marker>
              <c:symbol val="circle"/>
              <c:size val="7"/>
              <c:spPr>
                <a:solidFill>
                  <a:sysClr val="window" lastClr="FFFFFF"/>
                </a:solidFill>
                <a:ln w="952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E34A-44CA-93AE-B5A7452873FB}"/>
              </c:ext>
            </c:extLst>
          </c:dPt>
          <c:cat>
            <c:strRef>
              <c:f>Q!$AO$100:$AO$115</c:f>
              <c:strCache>
                <c:ptCount val="13"/>
                <c:pt idx="0">
                  <c:v>22.1Q</c:v>
                </c:pt>
                <c:pt idx="4">
                  <c:v>23.1Q</c:v>
                </c:pt>
                <c:pt idx="8">
                  <c:v>24.1Q</c:v>
                </c:pt>
                <c:pt idx="12">
                  <c:v>25.1Q</c:v>
                </c:pt>
              </c:strCache>
            </c:strRef>
          </c:cat>
          <c:val>
            <c:numRef>
              <c:f>Q!$AH$100:$AH$115</c:f>
              <c:numCache>
                <c:formatCode>General</c:formatCode>
                <c:ptCount val="16"/>
                <c:pt idx="0">
                  <c:v>3.5</c:v>
                </c:pt>
                <c:pt idx="1">
                  <c:v>3</c:v>
                </c:pt>
                <c:pt idx="2">
                  <c:v>3.4</c:v>
                </c:pt>
                <c:pt idx="3">
                  <c:v>1.1000000000000001</c:v>
                </c:pt>
                <c:pt idx="4">
                  <c:v>1.1000000000000001</c:v>
                </c:pt>
                <c:pt idx="5">
                  <c:v>1</c:v>
                </c:pt>
                <c:pt idx="6">
                  <c:v>1.4</c:v>
                </c:pt>
                <c:pt idx="7">
                  <c:v>2.1</c:v>
                </c:pt>
                <c:pt idx="8">
                  <c:v>3.3</c:v>
                </c:pt>
                <c:pt idx="9">
                  <c:v>2.6</c:v>
                </c:pt>
                <c:pt idx="10">
                  <c:v>2.2000000000000002</c:v>
                </c:pt>
                <c:pt idx="11">
                  <c:v>2.2000000000000002</c:v>
                </c:pt>
                <c:pt idx="12">
                  <c:v>1.5</c:v>
                </c:pt>
                <c:pt idx="13">
                  <c:v>2.2000000000000002</c:v>
                </c:pt>
                <c:pt idx="14">
                  <c:v>2.2999999999999998</c:v>
                </c:pt>
                <c:pt idx="15">
                  <c:v>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34A-44CA-93AE-B5A7452873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00358096"/>
        <c:axId val="1000347280"/>
      </c:lineChart>
      <c:catAx>
        <c:axId val="1000358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+mn-cs"/>
              </a:defRPr>
            </a:pPr>
            <a:endParaRPr lang="ko-KR"/>
          </a:p>
        </c:txPr>
        <c:crossAx val="1000347280"/>
        <c:crosses val="autoZero"/>
        <c:auto val="1"/>
        <c:lblAlgn val="ctr"/>
        <c:lblOffset val="100"/>
        <c:noMultiLvlLbl val="0"/>
      </c:catAx>
      <c:valAx>
        <c:axId val="1000347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+mn-cs"/>
              </a:defRPr>
            </a:pPr>
            <a:endParaRPr lang="ko-KR"/>
          </a:p>
        </c:txPr>
        <c:crossAx val="100035809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삼성긴고딕OTF Light" panose="020B0600000101010101" pitchFamily="34" charset="-127"/>
          <a:ea typeface="삼성긴고딕OTF Light" panose="020B0600000101010101" pitchFamily="34" charset="-127"/>
        </a:defRPr>
      </a:pPr>
      <a:endParaRPr lang="ko-KR"/>
    </a:p>
  </c:txPr>
  <c:externalData r:id="rId4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276081216850857E-2"/>
          <c:y val="0.12917293233082708"/>
          <c:w val="0.85012164593620265"/>
          <c:h val="0.79142857142857148"/>
        </c:manualLayout>
      </c:layout>
      <c:lineChart>
        <c:grouping val="standard"/>
        <c:varyColors val="0"/>
        <c:ser>
          <c:idx val="0"/>
          <c:order val="0"/>
          <c:tx>
            <c:strRef>
              <c:f>[하우스뷰_모니터링3.xlsx]매크로!$I$2</c:f>
              <c:strCache>
                <c:ptCount val="1"/>
                <c:pt idx="0">
                  <c:v>미국CPI</c:v>
                </c:pt>
              </c:strCache>
            </c:strRef>
          </c:tx>
          <c:spPr>
            <a:ln w="19050" cap="rnd">
              <a:solidFill>
                <a:srgbClr val="0046DE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[하우스뷰_모니터링3.xlsx]매크로!$H$140:$H$183</c:f>
              <c:numCache>
                <c:formatCode>yyyy\-mm\-dd</c:formatCode>
                <c:ptCount val="44"/>
                <c:pt idx="0">
                  <c:v>44227</c:v>
                </c:pt>
                <c:pt idx="1">
                  <c:v>44255</c:v>
                </c:pt>
                <c:pt idx="2">
                  <c:v>44286</c:v>
                </c:pt>
                <c:pt idx="3">
                  <c:v>44316</c:v>
                </c:pt>
                <c:pt idx="4">
                  <c:v>44347</c:v>
                </c:pt>
                <c:pt idx="5">
                  <c:v>44377</c:v>
                </c:pt>
                <c:pt idx="6">
                  <c:v>44408</c:v>
                </c:pt>
                <c:pt idx="7">
                  <c:v>44439</c:v>
                </c:pt>
                <c:pt idx="8">
                  <c:v>44469</c:v>
                </c:pt>
                <c:pt idx="9">
                  <c:v>44500</c:v>
                </c:pt>
                <c:pt idx="10">
                  <c:v>44530</c:v>
                </c:pt>
                <c:pt idx="11">
                  <c:v>44561</c:v>
                </c:pt>
                <c:pt idx="12">
                  <c:v>44592</c:v>
                </c:pt>
                <c:pt idx="13">
                  <c:v>44620</c:v>
                </c:pt>
                <c:pt idx="14">
                  <c:v>44651</c:v>
                </c:pt>
                <c:pt idx="15">
                  <c:v>44681</c:v>
                </c:pt>
                <c:pt idx="16">
                  <c:v>44712</c:v>
                </c:pt>
                <c:pt idx="17">
                  <c:v>44742</c:v>
                </c:pt>
                <c:pt idx="18">
                  <c:v>44773</c:v>
                </c:pt>
                <c:pt idx="19">
                  <c:v>44804</c:v>
                </c:pt>
                <c:pt idx="20">
                  <c:v>44834</c:v>
                </c:pt>
                <c:pt idx="21">
                  <c:v>44865</c:v>
                </c:pt>
                <c:pt idx="22">
                  <c:v>44895</c:v>
                </c:pt>
                <c:pt idx="23">
                  <c:v>44926</c:v>
                </c:pt>
                <c:pt idx="24">
                  <c:v>44957</c:v>
                </c:pt>
                <c:pt idx="25">
                  <c:v>44985</c:v>
                </c:pt>
                <c:pt idx="26">
                  <c:v>45016</c:v>
                </c:pt>
                <c:pt idx="27">
                  <c:v>45046</c:v>
                </c:pt>
                <c:pt idx="28">
                  <c:v>45077</c:v>
                </c:pt>
                <c:pt idx="29">
                  <c:v>45107</c:v>
                </c:pt>
                <c:pt idx="30">
                  <c:v>45138</c:v>
                </c:pt>
                <c:pt idx="31">
                  <c:v>45169</c:v>
                </c:pt>
                <c:pt idx="32">
                  <c:v>45199</c:v>
                </c:pt>
                <c:pt idx="33">
                  <c:v>45230</c:v>
                </c:pt>
                <c:pt idx="34">
                  <c:v>45260</c:v>
                </c:pt>
                <c:pt idx="35">
                  <c:v>45291</c:v>
                </c:pt>
                <c:pt idx="36">
                  <c:v>45322</c:v>
                </c:pt>
                <c:pt idx="37">
                  <c:v>45351</c:v>
                </c:pt>
                <c:pt idx="38">
                  <c:v>45382</c:v>
                </c:pt>
                <c:pt idx="39">
                  <c:v>45412</c:v>
                </c:pt>
                <c:pt idx="40">
                  <c:v>45443</c:v>
                </c:pt>
                <c:pt idx="41">
                  <c:v>45473</c:v>
                </c:pt>
                <c:pt idx="42">
                  <c:v>45504</c:v>
                </c:pt>
                <c:pt idx="43">
                  <c:v>45535</c:v>
                </c:pt>
              </c:numCache>
            </c:numRef>
          </c:cat>
          <c:val>
            <c:numRef>
              <c:f>[하우스뷰_모니터링3.xlsx]매크로!$I$140:$I$183</c:f>
              <c:numCache>
                <c:formatCode>General</c:formatCode>
                <c:ptCount val="44"/>
                <c:pt idx="0">
                  <c:v>1.4</c:v>
                </c:pt>
                <c:pt idx="1">
                  <c:v>1.7</c:v>
                </c:pt>
                <c:pt idx="2">
                  <c:v>2.6</c:v>
                </c:pt>
                <c:pt idx="3">
                  <c:v>4.2</c:v>
                </c:pt>
                <c:pt idx="4">
                  <c:v>5</c:v>
                </c:pt>
                <c:pt idx="5">
                  <c:v>5.4</c:v>
                </c:pt>
                <c:pt idx="6">
                  <c:v>5.4</c:v>
                </c:pt>
                <c:pt idx="7">
                  <c:v>5.3</c:v>
                </c:pt>
                <c:pt idx="8">
                  <c:v>5.4</c:v>
                </c:pt>
                <c:pt idx="9">
                  <c:v>6.2</c:v>
                </c:pt>
                <c:pt idx="10">
                  <c:v>6.8</c:v>
                </c:pt>
                <c:pt idx="11">
                  <c:v>7</c:v>
                </c:pt>
                <c:pt idx="12">
                  <c:v>7.5</c:v>
                </c:pt>
                <c:pt idx="13">
                  <c:v>7.9</c:v>
                </c:pt>
                <c:pt idx="14">
                  <c:v>8.5</c:v>
                </c:pt>
                <c:pt idx="15">
                  <c:v>8.3000000000000007</c:v>
                </c:pt>
                <c:pt idx="16">
                  <c:v>8.6</c:v>
                </c:pt>
                <c:pt idx="17">
                  <c:v>9.1</c:v>
                </c:pt>
                <c:pt idx="18">
                  <c:v>8.5</c:v>
                </c:pt>
                <c:pt idx="19">
                  <c:v>8.3000000000000007</c:v>
                </c:pt>
                <c:pt idx="20">
                  <c:v>8.1999999999999993</c:v>
                </c:pt>
                <c:pt idx="21">
                  <c:v>7.7</c:v>
                </c:pt>
                <c:pt idx="22">
                  <c:v>7.1</c:v>
                </c:pt>
                <c:pt idx="23">
                  <c:v>6.5</c:v>
                </c:pt>
                <c:pt idx="24">
                  <c:v>6.4</c:v>
                </c:pt>
                <c:pt idx="25">
                  <c:v>6</c:v>
                </c:pt>
                <c:pt idx="26">
                  <c:v>5</c:v>
                </c:pt>
                <c:pt idx="27">
                  <c:v>4.9000000000000004</c:v>
                </c:pt>
                <c:pt idx="28">
                  <c:v>4</c:v>
                </c:pt>
                <c:pt idx="29">
                  <c:v>3</c:v>
                </c:pt>
                <c:pt idx="30">
                  <c:v>3.2</c:v>
                </c:pt>
                <c:pt idx="31">
                  <c:v>3.7</c:v>
                </c:pt>
                <c:pt idx="32">
                  <c:v>3.7</c:v>
                </c:pt>
                <c:pt idx="33">
                  <c:v>3.2</c:v>
                </c:pt>
                <c:pt idx="34">
                  <c:v>3.1</c:v>
                </c:pt>
                <c:pt idx="35">
                  <c:v>3.4</c:v>
                </c:pt>
                <c:pt idx="36">
                  <c:v>3.1</c:v>
                </c:pt>
                <c:pt idx="37">
                  <c:v>3.2</c:v>
                </c:pt>
                <c:pt idx="38">
                  <c:v>3.5</c:v>
                </c:pt>
                <c:pt idx="39">
                  <c:v>3.4</c:v>
                </c:pt>
                <c:pt idx="40">
                  <c:v>3.3</c:v>
                </c:pt>
                <c:pt idx="41">
                  <c:v>3</c:v>
                </c:pt>
                <c:pt idx="42">
                  <c:v>2.9</c:v>
                </c:pt>
                <c:pt idx="43">
                  <c:v>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FE-4076-A6F9-C1BF23F90836}"/>
            </c:ext>
          </c:extLst>
        </c:ser>
        <c:ser>
          <c:idx val="1"/>
          <c:order val="1"/>
          <c:tx>
            <c:strRef>
              <c:f>[하우스뷰_모니터링3.xlsx]매크로!$O$2</c:f>
              <c:strCache>
                <c:ptCount val="1"/>
                <c:pt idx="0">
                  <c:v>일본</c:v>
                </c:pt>
              </c:strCache>
            </c:strRef>
          </c:tx>
          <c:spPr>
            <a:ln w="19050" cap="rnd">
              <a:solidFill>
                <a:srgbClr val="595959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4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FE-4076-A6F9-C1BF23F908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/>
                    <a:ea typeface="삼성긴고딕OTF Light"/>
                    <a:cs typeface="삼성긴고딕OTF Light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[하우스뷰_모니터링3.xlsx]매크로!$H$140:$H$183</c:f>
              <c:numCache>
                <c:formatCode>yyyy\-mm\-dd</c:formatCode>
                <c:ptCount val="44"/>
                <c:pt idx="0">
                  <c:v>44227</c:v>
                </c:pt>
                <c:pt idx="1">
                  <c:v>44255</c:v>
                </c:pt>
                <c:pt idx="2">
                  <c:v>44286</c:v>
                </c:pt>
                <c:pt idx="3">
                  <c:v>44316</c:v>
                </c:pt>
                <c:pt idx="4">
                  <c:v>44347</c:v>
                </c:pt>
                <c:pt idx="5">
                  <c:v>44377</c:v>
                </c:pt>
                <c:pt idx="6">
                  <c:v>44408</c:v>
                </c:pt>
                <c:pt idx="7">
                  <c:v>44439</c:v>
                </c:pt>
                <c:pt idx="8">
                  <c:v>44469</c:v>
                </c:pt>
                <c:pt idx="9">
                  <c:v>44500</c:v>
                </c:pt>
                <c:pt idx="10">
                  <c:v>44530</c:v>
                </c:pt>
                <c:pt idx="11">
                  <c:v>44561</c:v>
                </c:pt>
                <c:pt idx="12">
                  <c:v>44592</c:v>
                </c:pt>
                <c:pt idx="13">
                  <c:v>44620</c:v>
                </c:pt>
                <c:pt idx="14">
                  <c:v>44651</c:v>
                </c:pt>
                <c:pt idx="15">
                  <c:v>44681</c:v>
                </c:pt>
                <c:pt idx="16">
                  <c:v>44712</c:v>
                </c:pt>
                <c:pt idx="17">
                  <c:v>44742</c:v>
                </c:pt>
                <c:pt idx="18">
                  <c:v>44773</c:v>
                </c:pt>
                <c:pt idx="19">
                  <c:v>44804</c:v>
                </c:pt>
                <c:pt idx="20">
                  <c:v>44834</c:v>
                </c:pt>
                <c:pt idx="21">
                  <c:v>44865</c:v>
                </c:pt>
                <c:pt idx="22">
                  <c:v>44895</c:v>
                </c:pt>
                <c:pt idx="23">
                  <c:v>44926</c:v>
                </c:pt>
                <c:pt idx="24">
                  <c:v>44957</c:v>
                </c:pt>
                <c:pt idx="25">
                  <c:v>44985</c:v>
                </c:pt>
                <c:pt idx="26">
                  <c:v>45016</c:v>
                </c:pt>
                <c:pt idx="27">
                  <c:v>45046</c:v>
                </c:pt>
                <c:pt idx="28">
                  <c:v>45077</c:v>
                </c:pt>
                <c:pt idx="29">
                  <c:v>45107</c:v>
                </c:pt>
                <c:pt idx="30">
                  <c:v>45138</c:v>
                </c:pt>
                <c:pt idx="31">
                  <c:v>45169</c:v>
                </c:pt>
                <c:pt idx="32">
                  <c:v>45199</c:v>
                </c:pt>
                <c:pt idx="33">
                  <c:v>45230</c:v>
                </c:pt>
                <c:pt idx="34">
                  <c:v>45260</c:v>
                </c:pt>
                <c:pt idx="35">
                  <c:v>45291</c:v>
                </c:pt>
                <c:pt idx="36">
                  <c:v>45322</c:v>
                </c:pt>
                <c:pt idx="37">
                  <c:v>45351</c:v>
                </c:pt>
                <c:pt idx="38">
                  <c:v>45382</c:v>
                </c:pt>
                <c:pt idx="39">
                  <c:v>45412</c:v>
                </c:pt>
                <c:pt idx="40">
                  <c:v>45443</c:v>
                </c:pt>
                <c:pt idx="41">
                  <c:v>45473</c:v>
                </c:pt>
                <c:pt idx="42">
                  <c:v>45504</c:v>
                </c:pt>
                <c:pt idx="43">
                  <c:v>45535</c:v>
                </c:pt>
              </c:numCache>
            </c:numRef>
          </c:cat>
          <c:val>
            <c:numRef>
              <c:f>[하우스뷰_모니터링3.xlsx]매크로!$O$140:$O$183</c:f>
              <c:numCache>
                <c:formatCode>General</c:formatCode>
                <c:ptCount val="44"/>
                <c:pt idx="0">
                  <c:v>-0.7</c:v>
                </c:pt>
                <c:pt idx="1">
                  <c:v>-0.5</c:v>
                </c:pt>
                <c:pt idx="2">
                  <c:v>-0.4</c:v>
                </c:pt>
                <c:pt idx="3">
                  <c:v>-1.1000000000000001</c:v>
                </c:pt>
                <c:pt idx="4">
                  <c:v>-0.8</c:v>
                </c:pt>
                <c:pt idx="5">
                  <c:v>-0.5</c:v>
                </c:pt>
                <c:pt idx="6">
                  <c:v>-0.3</c:v>
                </c:pt>
                <c:pt idx="7">
                  <c:v>-0.4</c:v>
                </c:pt>
                <c:pt idx="8">
                  <c:v>0.2</c:v>
                </c:pt>
                <c:pt idx="9">
                  <c:v>0.1</c:v>
                </c:pt>
                <c:pt idx="10">
                  <c:v>0.6</c:v>
                </c:pt>
                <c:pt idx="11">
                  <c:v>0.8</c:v>
                </c:pt>
                <c:pt idx="12">
                  <c:v>0.5</c:v>
                </c:pt>
                <c:pt idx="13">
                  <c:v>0.9</c:v>
                </c:pt>
                <c:pt idx="14">
                  <c:v>1.2</c:v>
                </c:pt>
                <c:pt idx="15">
                  <c:v>2.5</c:v>
                </c:pt>
                <c:pt idx="16">
                  <c:v>2.5</c:v>
                </c:pt>
                <c:pt idx="17">
                  <c:v>2.4</c:v>
                </c:pt>
                <c:pt idx="18">
                  <c:v>2.6</c:v>
                </c:pt>
                <c:pt idx="19">
                  <c:v>3</c:v>
                </c:pt>
                <c:pt idx="20">
                  <c:v>3</c:v>
                </c:pt>
                <c:pt idx="21">
                  <c:v>3.7</c:v>
                </c:pt>
                <c:pt idx="22">
                  <c:v>3.8</c:v>
                </c:pt>
                <c:pt idx="23">
                  <c:v>4</c:v>
                </c:pt>
                <c:pt idx="24">
                  <c:v>4.3</c:v>
                </c:pt>
                <c:pt idx="25">
                  <c:v>3.3</c:v>
                </c:pt>
                <c:pt idx="26">
                  <c:v>3.2</c:v>
                </c:pt>
                <c:pt idx="27">
                  <c:v>3.5</c:v>
                </c:pt>
                <c:pt idx="28">
                  <c:v>3.2</c:v>
                </c:pt>
                <c:pt idx="29">
                  <c:v>3.3</c:v>
                </c:pt>
                <c:pt idx="30">
                  <c:v>3.3</c:v>
                </c:pt>
                <c:pt idx="31">
                  <c:v>3.2</c:v>
                </c:pt>
                <c:pt idx="32">
                  <c:v>3</c:v>
                </c:pt>
                <c:pt idx="33">
                  <c:v>3.3</c:v>
                </c:pt>
                <c:pt idx="34">
                  <c:v>2.8</c:v>
                </c:pt>
                <c:pt idx="35">
                  <c:v>2.6</c:v>
                </c:pt>
                <c:pt idx="36">
                  <c:v>2.2000000000000002</c:v>
                </c:pt>
                <c:pt idx="37">
                  <c:v>2.8</c:v>
                </c:pt>
                <c:pt idx="38">
                  <c:v>2.7</c:v>
                </c:pt>
                <c:pt idx="39">
                  <c:v>2.5</c:v>
                </c:pt>
                <c:pt idx="40">
                  <c:v>2.8</c:v>
                </c:pt>
                <c:pt idx="41">
                  <c:v>2.8</c:v>
                </c:pt>
                <c:pt idx="42">
                  <c:v>2.8</c:v>
                </c:pt>
                <c:pt idx="4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4FE-4076-A6F9-C1BF23F90836}"/>
            </c:ext>
          </c:extLst>
        </c:ser>
        <c:ser>
          <c:idx val="3"/>
          <c:order val="2"/>
          <c:tx>
            <c:strRef>
              <c:f>[하우스뷰_모니터링3.xlsx]매크로!$Q$2</c:f>
              <c:strCache>
                <c:ptCount val="1"/>
                <c:pt idx="0">
                  <c:v>한국</c:v>
                </c:pt>
              </c:strCache>
            </c:strRef>
          </c:tx>
          <c:spPr>
            <a:ln w="19050" cap="rnd">
              <a:solidFill>
                <a:srgbClr val="E68CA0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4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4FE-4076-A6F9-C1BF23F90836}"/>
                </c:ext>
              </c:extLst>
            </c:dLbl>
            <c:numFmt formatCode="#,##0.0_);[Red]\(#,##0.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/>
                    <a:ea typeface="삼성긴고딕OTF Light"/>
                    <a:cs typeface="삼성긴고딕OTF Light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[하우스뷰_모니터링3.xlsx]매크로!$H$140:$H$183</c:f>
              <c:numCache>
                <c:formatCode>yyyy\-mm\-dd</c:formatCode>
                <c:ptCount val="44"/>
                <c:pt idx="0">
                  <c:v>44227</c:v>
                </c:pt>
                <c:pt idx="1">
                  <c:v>44255</c:v>
                </c:pt>
                <c:pt idx="2">
                  <c:v>44286</c:v>
                </c:pt>
                <c:pt idx="3">
                  <c:v>44316</c:v>
                </c:pt>
                <c:pt idx="4">
                  <c:v>44347</c:v>
                </c:pt>
                <c:pt idx="5">
                  <c:v>44377</c:v>
                </c:pt>
                <c:pt idx="6">
                  <c:v>44408</c:v>
                </c:pt>
                <c:pt idx="7">
                  <c:v>44439</c:v>
                </c:pt>
                <c:pt idx="8">
                  <c:v>44469</c:v>
                </c:pt>
                <c:pt idx="9">
                  <c:v>44500</c:v>
                </c:pt>
                <c:pt idx="10">
                  <c:v>44530</c:v>
                </c:pt>
                <c:pt idx="11">
                  <c:v>44561</c:v>
                </c:pt>
                <c:pt idx="12">
                  <c:v>44592</c:v>
                </c:pt>
                <c:pt idx="13">
                  <c:v>44620</c:v>
                </c:pt>
                <c:pt idx="14">
                  <c:v>44651</c:v>
                </c:pt>
                <c:pt idx="15">
                  <c:v>44681</c:v>
                </c:pt>
                <c:pt idx="16">
                  <c:v>44712</c:v>
                </c:pt>
                <c:pt idx="17">
                  <c:v>44742</c:v>
                </c:pt>
                <c:pt idx="18">
                  <c:v>44773</c:v>
                </c:pt>
                <c:pt idx="19">
                  <c:v>44804</c:v>
                </c:pt>
                <c:pt idx="20">
                  <c:v>44834</c:v>
                </c:pt>
                <c:pt idx="21">
                  <c:v>44865</c:v>
                </c:pt>
                <c:pt idx="22">
                  <c:v>44895</c:v>
                </c:pt>
                <c:pt idx="23">
                  <c:v>44926</c:v>
                </c:pt>
                <c:pt idx="24">
                  <c:v>44957</c:v>
                </c:pt>
                <c:pt idx="25">
                  <c:v>44985</c:v>
                </c:pt>
                <c:pt idx="26">
                  <c:v>45016</c:v>
                </c:pt>
                <c:pt idx="27">
                  <c:v>45046</c:v>
                </c:pt>
                <c:pt idx="28">
                  <c:v>45077</c:v>
                </c:pt>
                <c:pt idx="29">
                  <c:v>45107</c:v>
                </c:pt>
                <c:pt idx="30">
                  <c:v>45138</c:v>
                </c:pt>
                <c:pt idx="31">
                  <c:v>45169</c:v>
                </c:pt>
                <c:pt idx="32">
                  <c:v>45199</c:v>
                </c:pt>
                <c:pt idx="33">
                  <c:v>45230</c:v>
                </c:pt>
                <c:pt idx="34">
                  <c:v>45260</c:v>
                </c:pt>
                <c:pt idx="35">
                  <c:v>45291</c:v>
                </c:pt>
                <c:pt idx="36">
                  <c:v>45322</c:v>
                </c:pt>
                <c:pt idx="37">
                  <c:v>45351</c:v>
                </c:pt>
                <c:pt idx="38">
                  <c:v>45382</c:v>
                </c:pt>
                <c:pt idx="39">
                  <c:v>45412</c:v>
                </c:pt>
                <c:pt idx="40">
                  <c:v>45443</c:v>
                </c:pt>
                <c:pt idx="41">
                  <c:v>45473</c:v>
                </c:pt>
                <c:pt idx="42">
                  <c:v>45504</c:v>
                </c:pt>
                <c:pt idx="43">
                  <c:v>45535</c:v>
                </c:pt>
              </c:numCache>
            </c:numRef>
          </c:cat>
          <c:val>
            <c:numRef>
              <c:f>[하우스뷰_모니터링3.xlsx]매크로!$Q$140:$Q$183</c:f>
              <c:numCache>
                <c:formatCode>General</c:formatCode>
                <c:ptCount val="44"/>
                <c:pt idx="0">
                  <c:v>0.9</c:v>
                </c:pt>
                <c:pt idx="1">
                  <c:v>1.4</c:v>
                </c:pt>
                <c:pt idx="2">
                  <c:v>1.9</c:v>
                </c:pt>
                <c:pt idx="3">
                  <c:v>2.5</c:v>
                </c:pt>
                <c:pt idx="4">
                  <c:v>2.6</c:v>
                </c:pt>
                <c:pt idx="5">
                  <c:v>2.2999999999999998</c:v>
                </c:pt>
                <c:pt idx="6">
                  <c:v>2.6</c:v>
                </c:pt>
                <c:pt idx="7">
                  <c:v>2.6</c:v>
                </c:pt>
                <c:pt idx="8">
                  <c:v>2.4</c:v>
                </c:pt>
                <c:pt idx="9">
                  <c:v>3.2</c:v>
                </c:pt>
                <c:pt idx="10">
                  <c:v>3.8</c:v>
                </c:pt>
                <c:pt idx="11">
                  <c:v>3.7</c:v>
                </c:pt>
                <c:pt idx="12">
                  <c:v>3.8</c:v>
                </c:pt>
                <c:pt idx="13">
                  <c:v>3.8</c:v>
                </c:pt>
                <c:pt idx="14">
                  <c:v>4.2</c:v>
                </c:pt>
                <c:pt idx="15">
                  <c:v>4.8</c:v>
                </c:pt>
                <c:pt idx="16">
                  <c:v>5.3</c:v>
                </c:pt>
                <c:pt idx="17">
                  <c:v>6</c:v>
                </c:pt>
                <c:pt idx="18">
                  <c:v>6.3</c:v>
                </c:pt>
                <c:pt idx="19">
                  <c:v>5.7</c:v>
                </c:pt>
                <c:pt idx="20">
                  <c:v>5.5</c:v>
                </c:pt>
                <c:pt idx="21">
                  <c:v>5.6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4.7</c:v>
                </c:pt>
                <c:pt idx="26">
                  <c:v>4.2</c:v>
                </c:pt>
                <c:pt idx="27">
                  <c:v>3.7</c:v>
                </c:pt>
                <c:pt idx="28">
                  <c:v>3.4</c:v>
                </c:pt>
                <c:pt idx="29">
                  <c:v>2.7</c:v>
                </c:pt>
                <c:pt idx="30">
                  <c:v>2.4</c:v>
                </c:pt>
                <c:pt idx="31">
                  <c:v>3.4</c:v>
                </c:pt>
                <c:pt idx="32">
                  <c:v>3.7</c:v>
                </c:pt>
                <c:pt idx="33">
                  <c:v>3.8</c:v>
                </c:pt>
                <c:pt idx="34">
                  <c:v>3.3</c:v>
                </c:pt>
                <c:pt idx="35">
                  <c:v>3.2</c:v>
                </c:pt>
                <c:pt idx="36">
                  <c:v>2.8</c:v>
                </c:pt>
                <c:pt idx="37">
                  <c:v>3.1</c:v>
                </c:pt>
                <c:pt idx="38">
                  <c:v>3.1</c:v>
                </c:pt>
                <c:pt idx="39">
                  <c:v>2.9</c:v>
                </c:pt>
                <c:pt idx="40">
                  <c:v>2.7</c:v>
                </c:pt>
                <c:pt idx="41">
                  <c:v>2.4</c:v>
                </c:pt>
                <c:pt idx="42">
                  <c:v>2.6</c:v>
                </c:pt>
                <c:pt idx="43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4FE-4076-A6F9-C1BF23F90836}"/>
            </c:ext>
          </c:extLst>
        </c:ser>
        <c:ser>
          <c:idx val="4"/>
          <c:order val="3"/>
          <c:tx>
            <c:strRef>
              <c:f>[하우스뷰_모니터링3.xlsx]매크로!$M$2</c:f>
              <c:strCache>
                <c:ptCount val="1"/>
                <c:pt idx="0">
                  <c:v>유로존</c:v>
                </c:pt>
              </c:strCache>
            </c:strRef>
          </c:tx>
          <c:spPr>
            <a:ln w="19050" cap="rnd">
              <a:solidFill>
                <a:srgbClr val="C31761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[하우스뷰_모니터링3.xlsx]매크로!$H$140:$H$183</c:f>
              <c:numCache>
                <c:formatCode>yyyy\-mm\-dd</c:formatCode>
                <c:ptCount val="44"/>
                <c:pt idx="0">
                  <c:v>44227</c:v>
                </c:pt>
                <c:pt idx="1">
                  <c:v>44255</c:v>
                </c:pt>
                <c:pt idx="2">
                  <c:v>44286</c:v>
                </c:pt>
                <c:pt idx="3">
                  <c:v>44316</c:v>
                </c:pt>
                <c:pt idx="4">
                  <c:v>44347</c:v>
                </c:pt>
                <c:pt idx="5">
                  <c:v>44377</c:v>
                </c:pt>
                <c:pt idx="6">
                  <c:v>44408</c:v>
                </c:pt>
                <c:pt idx="7">
                  <c:v>44439</c:v>
                </c:pt>
                <c:pt idx="8">
                  <c:v>44469</c:v>
                </c:pt>
                <c:pt idx="9">
                  <c:v>44500</c:v>
                </c:pt>
                <c:pt idx="10">
                  <c:v>44530</c:v>
                </c:pt>
                <c:pt idx="11">
                  <c:v>44561</c:v>
                </c:pt>
                <c:pt idx="12">
                  <c:v>44592</c:v>
                </c:pt>
                <c:pt idx="13">
                  <c:v>44620</c:v>
                </c:pt>
                <c:pt idx="14">
                  <c:v>44651</c:v>
                </c:pt>
                <c:pt idx="15">
                  <c:v>44681</c:v>
                </c:pt>
                <c:pt idx="16">
                  <c:v>44712</c:v>
                </c:pt>
                <c:pt idx="17">
                  <c:v>44742</c:v>
                </c:pt>
                <c:pt idx="18">
                  <c:v>44773</c:v>
                </c:pt>
                <c:pt idx="19">
                  <c:v>44804</c:v>
                </c:pt>
                <c:pt idx="20">
                  <c:v>44834</c:v>
                </c:pt>
                <c:pt idx="21">
                  <c:v>44865</c:v>
                </c:pt>
                <c:pt idx="22">
                  <c:v>44895</c:v>
                </c:pt>
                <c:pt idx="23">
                  <c:v>44926</c:v>
                </c:pt>
                <c:pt idx="24">
                  <c:v>44957</c:v>
                </c:pt>
                <c:pt idx="25">
                  <c:v>44985</c:v>
                </c:pt>
                <c:pt idx="26">
                  <c:v>45016</c:v>
                </c:pt>
                <c:pt idx="27">
                  <c:v>45046</c:v>
                </c:pt>
                <c:pt idx="28">
                  <c:v>45077</c:v>
                </c:pt>
                <c:pt idx="29">
                  <c:v>45107</c:v>
                </c:pt>
                <c:pt idx="30">
                  <c:v>45138</c:v>
                </c:pt>
                <c:pt idx="31">
                  <c:v>45169</c:v>
                </c:pt>
                <c:pt idx="32">
                  <c:v>45199</c:v>
                </c:pt>
                <c:pt idx="33">
                  <c:v>45230</c:v>
                </c:pt>
                <c:pt idx="34">
                  <c:v>45260</c:v>
                </c:pt>
                <c:pt idx="35">
                  <c:v>45291</c:v>
                </c:pt>
                <c:pt idx="36">
                  <c:v>45322</c:v>
                </c:pt>
                <c:pt idx="37">
                  <c:v>45351</c:v>
                </c:pt>
                <c:pt idx="38">
                  <c:v>45382</c:v>
                </c:pt>
                <c:pt idx="39">
                  <c:v>45412</c:v>
                </c:pt>
                <c:pt idx="40">
                  <c:v>45443</c:v>
                </c:pt>
                <c:pt idx="41">
                  <c:v>45473</c:v>
                </c:pt>
                <c:pt idx="42">
                  <c:v>45504</c:v>
                </c:pt>
                <c:pt idx="43">
                  <c:v>45535</c:v>
                </c:pt>
              </c:numCache>
            </c:numRef>
          </c:cat>
          <c:val>
            <c:numRef>
              <c:f>[하우스뷰_모니터링3.xlsx]매크로!$M$140:$M$183</c:f>
              <c:numCache>
                <c:formatCode>General</c:formatCode>
                <c:ptCount val="44"/>
                <c:pt idx="0">
                  <c:v>0.9</c:v>
                </c:pt>
                <c:pt idx="1">
                  <c:v>0.9</c:v>
                </c:pt>
                <c:pt idx="2">
                  <c:v>1.3</c:v>
                </c:pt>
                <c:pt idx="3">
                  <c:v>1.6</c:v>
                </c:pt>
                <c:pt idx="4">
                  <c:v>2</c:v>
                </c:pt>
                <c:pt idx="5">
                  <c:v>1.9</c:v>
                </c:pt>
                <c:pt idx="6">
                  <c:v>2.2000000000000002</c:v>
                </c:pt>
                <c:pt idx="7">
                  <c:v>3</c:v>
                </c:pt>
                <c:pt idx="8">
                  <c:v>3.4</c:v>
                </c:pt>
                <c:pt idx="9">
                  <c:v>4.0999999999999996</c:v>
                </c:pt>
                <c:pt idx="10">
                  <c:v>4.9000000000000004</c:v>
                </c:pt>
                <c:pt idx="11">
                  <c:v>5</c:v>
                </c:pt>
                <c:pt idx="12">
                  <c:v>5.0999999999999996</c:v>
                </c:pt>
                <c:pt idx="13">
                  <c:v>5.9</c:v>
                </c:pt>
                <c:pt idx="14">
                  <c:v>7.4</c:v>
                </c:pt>
                <c:pt idx="15">
                  <c:v>7.4</c:v>
                </c:pt>
                <c:pt idx="16">
                  <c:v>8.1</c:v>
                </c:pt>
                <c:pt idx="17">
                  <c:v>8.6</c:v>
                </c:pt>
                <c:pt idx="18">
                  <c:v>8.9</c:v>
                </c:pt>
                <c:pt idx="19">
                  <c:v>9.1</c:v>
                </c:pt>
                <c:pt idx="20">
                  <c:v>9.9</c:v>
                </c:pt>
                <c:pt idx="21">
                  <c:v>10.6</c:v>
                </c:pt>
                <c:pt idx="22">
                  <c:v>10.1</c:v>
                </c:pt>
                <c:pt idx="23">
                  <c:v>9.1999999999999993</c:v>
                </c:pt>
                <c:pt idx="24">
                  <c:v>8.6</c:v>
                </c:pt>
                <c:pt idx="25">
                  <c:v>8.5</c:v>
                </c:pt>
                <c:pt idx="26">
                  <c:v>6.9</c:v>
                </c:pt>
                <c:pt idx="27">
                  <c:v>7</c:v>
                </c:pt>
                <c:pt idx="28">
                  <c:v>6.1</c:v>
                </c:pt>
                <c:pt idx="29">
                  <c:v>5.5</c:v>
                </c:pt>
                <c:pt idx="30">
                  <c:v>5.3</c:v>
                </c:pt>
                <c:pt idx="31">
                  <c:v>5.2</c:v>
                </c:pt>
                <c:pt idx="32">
                  <c:v>4.3</c:v>
                </c:pt>
                <c:pt idx="33">
                  <c:v>2.9</c:v>
                </c:pt>
                <c:pt idx="34">
                  <c:v>2.4</c:v>
                </c:pt>
                <c:pt idx="35">
                  <c:v>2.9</c:v>
                </c:pt>
                <c:pt idx="36">
                  <c:v>2.8</c:v>
                </c:pt>
                <c:pt idx="37">
                  <c:v>2.6</c:v>
                </c:pt>
                <c:pt idx="38">
                  <c:v>2.4</c:v>
                </c:pt>
                <c:pt idx="39">
                  <c:v>2.4</c:v>
                </c:pt>
                <c:pt idx="40">
                  <c:v>2.6</c:v>
                </c:pt>
                <c:pt idx="41">
                  <c:v>2.5</c:v>
                </c:pt>
                <c:pt idx="42">
                  <c:v>2.6</c:v>
                </c:pt>
                <c:pt idx="43">
                  <c:v>2.2000000000000002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4FE-4076-A6F9-C1BF23F908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9289759"/>
        <c:axId val="299290239"/>
      </c:lineChart>
      <c:dateAx>
        <c:axId val="299289759"/>
        <c:scaling>
          <c:orientation val="minMax"/>
        </c:scaling>
        <c:delete val="0"/>
        <c:axPos val="b"/>
        <c:numFmt formatCode="yy&quot;.&quot;m" sourceLinked="0"/>
        <c:majorTickMark val="out"/>
        <c:minorTickMark val="none"/>
        <c:tickLblPos val="low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endParaRPr lang="ko-KR"/>
          </a:p>
        </c:txPr>
        <c:crossAx val="299290239"/>
        <c:crosses val="autoZero"/>
        <c:auto val="1"/>
        <c:lblOffset val="100"/>
        <c:baseTimeUnit val="months"/>
        <c:majorUnit val="6"/>
        <c:majorTimeUnit val="months"/>
      </c:dateAx>
      <c:valAx>
        <c:axId val="299290239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3175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endParaRPr lang="ko-KR"/>
          </a:p>
        </c:txPr>
        <c:crossAx val="2992897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삼성긴고딕OTF Light"/>
              <a:ea typeface="삼성긴고딕OTF Light"/>
              <a:cs typeface="삼성긴고딕OTF Light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25400" cap="flat" cmpd="sng" algn="ctr">
      <a:noFill/>
      <a:round/>
    </a:ln>
    <a:effectLst/>
  </c:spPr>
  <c:txPr>
    <a:bodyPr/>
    <a:lstStyle/>
    <a:p>
      <a:pPr>
        <a:defRPr sz="900">
          <a:solidFill>
            <a:srgbClr val="000000"/>
          </a:solidFill>
          <a:latin typeface="삼성긴고딕OTF Light"/>
          <a:ea typeface="삼성긴고딕OTF Light"/>
          <a:cs typeface="삼성긴고딕OTF Light"/>
        </a:defRPr>
      </a:pPr>
      <a:endParaRPr lang="ko-KR"/>
    </a:p>
  </c:txPr>
  <c:externalData r:id="rId4">
    <c:autoUpdate val="0"/>
  </c:externalData>
  <c:userShapes r:id="rId5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065281899109788E-2"/>
          <c:y val="0.11151294099136788"/>
          <c:w val="0.87496810754113097"/>
          <c:h val="0.80908865955788223"/>
        </c:manualLayout>
      </c:layout>
      <c:lineChart>
        <c:grouping val="standard"/>
        <c:varyColors val="0"/>
        <c:ser>
          <c:idx val="0"/>
          <c:order val="0"/>
          <c:tx>
            <c:strRef>
              <c:f>[기준금리_글로벌추이2.xlsx]주간!$B$1</c:f>
              <c:strCache>
                <c:ptCount val="1"/>
                <c:pt idx="0">
                  <c:v>미국기준금리</c:v>
                </c:pt>
              </c:strCache>
            </c:strRef>
          </c:tx>
          <c:spPr>
            <a:ln w="19050" cap="rnd">
              <a:solidFill>
                <a:srgbClr val="0046DE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[기준금리_글로벌추이2.xlsx]주간!$A$373:$A$894</c:f>
              <c:numCache>
                <c:formatCode>yyyy\-mm\-dd</c:formatCode>
                <c:ptCount val="522"/>
                <c:pt idx="0">
                  <c:v>42006</c:v>
                </c:pt>
                <c:pt idx="1">
                  <c:v>42013</c:v>
                </c:pt>
                <c:pt idx="2">
                  <c:v>42020</c:v>
                </c:pt>
                <c:pt idx="3">
                  <c:v>42027</c:v>
                </c:pt>
                <c:pt idx="4">
                  <c:v>42034</c:v>
                </c:pt>
                <c:pt idx="5">
                  <c:v>42041</c:v>
                </c:pt>
                <c:pt idx="6">
                  <c:v>42048</c:v>
                </c:pt>
                <c:pt idx="7">
                  <c:v>42055</c:v>
                </c:pt>
                <c:pt idx="8">
                  <c:v>42062</c:v>
                </c:pt>
                <c:pt idx="9">
                  <c:v>42069</c:v>
                </c:pt>
                <c:pt idx="10">
                  <c:v>42076</c:v>
                </c:pt>
                <c:pt idx="11">
                  <c:v>42083</c:v>
                </c:pt>
                <c:pt idx="12">
                  <c:v>42090</c:v>
                </c:pt>
                <c:pt idx="13">
                  <c:v>42097</c:v>
                </c:pt>
                <c:pt idx="14">
                  <c:v>42104</c:v>
                </c:pt>
                <c:pt idx="15">
                  <c:v>42111</c:v>
                </c:pt>
                <c:pt idx="16">
                  <c:v>42118</c:v>
                </c:pt>
                <c:pt idx="17">
                  <c:v>42125</c:v>
                </c:pt>
                <c:pt idx="18">
                  <c:v>42132</c:v>
                </c:pt>
                <c:pt idx="19">
                  <c:v>42139</c:v>
                </c:pt>
                <c:pt idx="20">
                  <c:v>42146</c:v>
                </c:pt>
                <c:pt idx="21">
                  <c:v>42153</c:v>
                </c:pt>
                <c:pt idx="22">
                  <c:v>42160</c:v>
                </c:pt>
                <c:pt idx="23">
                  <c:v>42167</c:v>
                </c:pt>
                <c:pt idx="24">
                  <c:v>42174</c:v>
                </c:pt>
                <c:pt idx="25">
                  <c:v>42181</c:v>
                </c:pt>
                <c:pt idx="26">
                  <c:v>42188</c:v>
                </c:pt>
                <c:pt idx="27">
                  <c:v>42195</c:v>
                </c:pt>
                <c:pt idx="28">
                  <c:v>42202</c:v>
                </c:pt>
                <c:pt idx="29">
                  <c:v>42209</c:v>
                </c:pt>
                <c:pt idx="30">
                  <c:v>42216</c:v>
                </c:pt>
                <c:pt idx="31">
                  <c:v>42223</c:v>
                </c:pt>
                <c:pt idx="32">
                  <c:v>42230</c:v>
                </c:pt>
                <c:pt idx="33">
                  <c:v>42237</c:v>
                </c:pt>
                <c:pt idx="34">
                  <c:v>42244</c:v>
                </c:pt>
                <c:pt idx="35">
                  <c:v>42251</c:v>
                </c:pt>
                <c:pt idx="36">
                  <c:v>42258</c:v>
                </c:pt>
                <c:pt idx="37">
                  <c:v>42265</c:v>
                </c:pt>
                <c:pt idx="38">
                  <c:v>42272</c:v>
                </c:pt>
                <c:pt idx="39">
                  <c:v>42279</c:v>
                </c:pt>
                <c:pt idx="40">
                  <c:v>42286</c:v>
                </c:pt>
                <c:pt idx="41">
                  <c:v>42293</c:v>
                </c:pt>
                <c:pt idx="42">
                  <c:v>42300</c:v>
                </c:pt>
                <c:pt idx="43">
                  <c:v>42307</c:v>
                </c:pt>
                <c:pt idx="44">
                  <c:v>42314</c:v>
                </c:pt>
                <c:pt idx="45">
                  <c:v>42321</c:v>
                </c:pt>
                <c:pt idx="46">
                  <c:v>42328</c:v>
                </c:pt>
                <c:pt idx="47">
                  <c:v>42335</c:v>
                </c:pt>
                <c:pt idx="48">
                  <c:v>42342</c:v>
                </c:pt>
                <c:pt idx="49">
                  <c:v>42349</c:v>
                </c:pt>
                <c:pt idx="50">
                  <c:v>42356</c:v>
                </c:pt>
                <c:pt idx="51">
                  <c:v>42363</c:v>
                </c:pt>
                <c:pt idx="52">
                  <c:v>42370</c:v>
                </c:pt>
                <c:pt idx="53">
                  <c:v>42377</c:v>
                </c:pt>
                <c:pt idx="54">
                  <c:v>42384</c:v>
                </c:pt>
                <c:pt idx="55">
                  <c:v>42391</c:v>
                </c:pt>
                <c:pt idx="56">
                  <c:v>42398</c:v>
                </c:pt>
                <c:pt idx="57">
                  <c:v>42405</c:v>
                </c:pt>
                <c:pt idx="58">
                  <c:v>42412</c:v>
                </c:pt>
                <c:pt idx="59">
                  <c:v>42419</c:v>
                </c:pt>
                <c:pt idx="60">
                  <c:v>42426</c:v>
                </c:pt>
                <c:pt idx="61">
                  <c:v>42433</c:v>
                </c:pt>
                <c:pt idx="62">
                  <c:v>42440</c:v>
                </c:pt>
                <c:pt idx="63">
                  <c:v>42447</c:v>
                </c:pt>
                <c:pt idx="64">
                  <c:v>42454</c:v>
                </c:pt>
                <c:pt idx="65">
                  <c:v>42461</c:v>
                </c:pt>
                <c:pt idx="66">
                  <c:v>42468</c:v>
                </c:pt>
                <c:pt idx="67">
                  <c:v>42475</c:v>
                </c:pt>
                <c:pt idx="68">
                  <c:v>42482</c:v>
                </c:pt>
                <c:pt idx="69">
                  <c:v>42489</c:v>
                </c:pt>
                <c:pt idx="70">
                  <c:v>42496</c:v>
                </c:pt>
                <c:pt idx="71">
                  <c:v>42503</c:v>
                </c:pt>
                <c:pt idx="72">
                  <c:v>42510</c:v>
                </c:pt>
                <c:pt idx="73">
                  <c:v>42517</c:v>
                </c:pt>
                <c:pt idx="74">
                  <c:v>42524</c:v>
                </c:pt>
                <c:pt idx="75">
                  <c:v>42531</c:v>
                </c:pt>
                <c:pt idx="76">
                  <c:v>42538</c:v>
                </c:pt>
                <c:pt idx="77">
                  <c:v>42545</c:v>
                </c:pt>
                <c:pt idx="78">
                  <c:v>42552</c:v>
                </c:pt>
                <c:pt idx="79">
                  <c:v>42559</c:v>
                </c:pt>
                <c:pt idx="80">
                  <c:v>42566</c:v>
                </c:pt>
                <c:pt idx="81">
                  <c:v>42573</c:v>
                </c:pt>
                <c:pt idx="82">
                  <c:v>42580</c:v>
                </c:pt>
                <c:pt idx="83">
                  <c:v>42587</c:v>
                </c:pt>
                <c:pt idx="84">
                  <c:v>42594</c:v>
                </c:pt>
                <c:pt idx="85">
                  <c:v>42601</c:v>
                </c:pt>
                <c:pt idx="86">
                  <c:v>42608</c:v>
                </c:pt>
                <c:pt idx="87">
                  <c:v>42615</c:v>
                </c:pt>
                <c:pt idx="88">
                  <c:v>42622</c:v>
                </c:pt>
                <c:pt idx="89">
                  <c:v>42629</c:v>
                </c:pt>
                <c:pt idx="90">
                  <c:v>42636</c:v>
                </c:pt>
                <c:pt idx="91">
                  <c:v>42643</c:v>
                </c:pt>
                <c:pt idx="92">
                  <c:v>42650</c:v>
                </c:pt>
                <c:pt idx="93">
                  <c:v>42657</c:v>
                </c:pt>
                <c:pt idx="94">
                  <c:v>42664</c:v>
                </c:pt>
                <c:pt idx="95">
                  <c:v>42671</c:v>
                </c:pt>
                <c:pt idx="96">
                  <c:v>42678</c:v>
                </c:pt>
                <c:pt idx="97">
                  <c:v>42685</c:v>
                </c:pt>
                <c:pt idx="98">
                  <c:v>42692</c:v>
                </c:pt>
                <c:pt idx="99">
                  <c:v>42699</c:v>
                </c:pt>
                <c:pt idx="100">
                  <c:v>42706</c:v>
                </c:pt>
                <c:pt idx="101">
                  <c:v>42713</c:v>
                </c:pt>
                <c:pt idx="102">
                  <c:v>42720</c:v>
                </c:pt>
                <c:pt idx="103">
                  <c:v>42727</c:v>
                </c:pt>
                <c:pt idx="104">
                  <c:v>42734</c:v>
                </c:pt>
                <c:pt idx="105">
                  <c:v>42741</c:v>
                </c:pt>
                <c:pt idx="106">
                  <c:v>42748</c:v>
                </c:pt>
                <c:pt idx="107">
                  <c:v>42755</c:v>
                </c:pt>
                <c:pt idx="108">
                  <c:v>42762</c:v>
                </c:pt>
                <c:pt idx="109">
                  <c:v>42769</c:v>
                </c:pt>
                <c:pt idx="110">
                  <c:v>42776</c:v>
                </c:pt>
                <c:pt idx="111">
                  <c:v>42783</c:v>
                </c:pt>
                <c:pt idx="112">
                  <c:v>42790</c:v>
                </c:pt>
                <c:pt idx="113">
                  <c:v>42797</c:v>
                </c:pt>
                <c:pt idx="114">
                  <c:v>42804</c:v>
                </c:pt>
                <c:pt idx="115">
                  <c:v>42811</c:v>
                </c:pt>
                <c:pt idx="116">
                  <c:v>42818</c:v>
                </c:pt>
                <c:pt idx="117">
                  <c:v>42825</c:v>
                </c:pt>
                <c:pt idx="118">
                  <c:v>42832</c:v>
                </c:pt>
                <c:pt idx="119">
                  <c:v>42839</c:v>
                </c:pt>
                <c:pt idx="120">
                  <c:v>42846</c:v>
                </c:pt>
                <c:pt idx="121">
                  <c:v>42853</c:v>
                </c:pt>
                <c:pt idx="122">
                  <c:v>42860</c:v>
                </c:pt>
                <c:pt idx="123">
                  <c:v>42867</c:v>
                </c:pt>
                <c:pt idx="124">
                  <c:v>42874</c:v>
                </c:pt>
                <c:pt idx="125">
                  <c:v>42881</c:v>
                </c:pt>
                <c:pt idx="126">
                  <c:v>42888</c:v>
                </c:pt>
                <c:pt idx="127">
                  <c:v>42895</c:v>
                </c:pt>
                <c:pt idx="128">
                  <c:v>42902</c:v>
                </c:pt>
                <c:pt idx="129">
                  <c:v>42909</c:v>
                </c:pt>
                <c:pt idx="130">
                  <c:v>42916</c:v>
                </c:pt>
                <c:pt idx="131">
                  <c:v>42923</c:v>
                </c:pt>
                <c:pt idx="132">
                  <c:v>42930</c:v>
                </c:pt>
                <c:pt idx="133">
                  <c:v>42937</c:v>
                </c:pt>
                <c:pt idx="134">
                  <c:v>42944</c:v>
                </c:pt>
                <c:pt idx="135">
                  <c:v>42951</c:v>
                </c:pt>
                <c:pt idx="136">
                  <c:v>42958</c:v>
                </c:pt>
                <c:pt idx="137">
                  <c:v>42965</c:v>
                </c:pt>
                <c:pt idx="138">
                  <c:v>42972</c:v>
                </c:pt>
                <c:pt idx="139">
                  <c:v>42979</c:v>
                </c:pt>
                <c:pt idx="140">
                  <c:v>42986</c:v>
                </c:pt>
                <c:pt idx="141">
                  <c:v>42993</c:v>
                </c:pt>
                <c:pt idx="142">
                  <c:v>43000</c:v>
                </c:pt>
                <c:pt idx="143">
                  <c:v>43007</c:v>
                </c:pt>
                <c:pt idx="144">
                  <c:v>43014</c:v>
                </c:pt>
                <c:pt idx="145">
                  <c:v>43021</c:v>
                </c:pt>
                <c:pt idx="146">
                  <c:v>43028</c:v>
                </c:pt>
                <c:pt idx="147">
                  <c:v>43035</c:v>
                </c:pt>
                <c:pt idx="148">
                  <c:v>43042</c:v>
                </c:pt>
                <c:pt idx="149">
                  <c:v>43049</c:v>
                </c:pt>
                <c:pt idx="150">
                  <c:v>43056</c:v>
                </c:pt>
                <c:pt idx="151">
                  <c:v>43063</c:v>
                </c:pt>
                <c:pt idx="152">
                  <c:v>43070</c:v>
                </c:pt>
                <c:pt idx="153">
                  <c:v>43077</c:v>
                </c:pt>
                <c:pt idx="154">
                  <c:v>43084</c:v>
                </c:pt>
                <c:pt idx="155">
                  <c:v>43091</c:v>
                </c:pt>
                <c:pt idx="156">
                  <c:v>43098</c:v>
                </c:pt>
                <c:pt idx="157">
                  <c:v>43105</c:v>
                </c:pt>
                <c:pt idx="158">
                  <c:v>43112</c:v>
                </c:pt>
                <c:pt idx="159">
                  <c:v>43119</c:v>
                </c:pt>
                <c:pt idx="160">
                  <c:v>43126</c:v>
                </c:pt>
                <c:pt idx="161">
                  <c:v>43133</c:v>
                </c:pt>
                <c:pt idx="162">
                  <c:v>43140</c:v>
                </c:pt>
                <c:pt idx="163">
                  <c:v>43147</c:v>
                </c:pt>
                <c:pt idx="164">
                  <c:v>43154</c:v>
                </c:pt>
                <c:pt idx="165">
                  <c:v>43161</c:v>
                </c:pt>
                <c:pt idx="166">
                  <c:v>43168</c:v>
                </c:pt>
                <c:pt idx="167">
                  <c:v>43175</c:v>
                </c:pt>
                <c:pt idx="168">
                  <c:v>43182</c:v>
                </c:pt>
                <c:pt idx="169">
                  <c:v>43189</c:v>
                </c:pt>
                <c:pt idx="170">
                  <c:v>43196</c:v>
                </c:pt>
                <c:pt idx="171">
                  <c:v>43203</c:v>
                </c:pt>
                <c:pt idx="172">
                  <c:v>43210</c:v>
                </c:pt>
                <c:pt idx="173">
                  <c:v>43217</c:v>
                </c:pt>
                <c:pt idx="174">
                  <c:v>43224</c:v>
                </c:pt>
                <c:pt idx="175">
                  <c:v>43231</c:v>
                </c:pt>
                <c:pt idx="176">
                  <c:v>43238</c:v>
                </c:pt>
                <c:pt idx="177">
                  <c:v>43245</c:v>
                </c:pt>
                <c:pt idx="178">
                  <c:v>43252</c:v>
                </c:pt>
                <c:pt idx="179">
                  <c:v>43259</c:v>
                </c:pt>
                <c:pt idx="180">
                  <c:v>43266</c:v>
                </c:pt>
                <c:pt idx="181">
                  <c:v>43273</c:v>
                </c:pt>
                <c:pt idx="182">
                  <c:v>43280</c:v>
                </c:pt>
                <c:pt idx="183">
                  <c:v>43287</c:v>
                </c:pt>
                <c:pt idx="184">
                  <c:v>43294</c:v>
                </c:pt>
                <c:pt idx="185">
                  <c:v>43301</c:v>
                </c:pt>
                <c:pt idx="186">
                  <c:v>43308</c:v>
                </c:pt>
                <c:pt idx="187">
                  <c:v>43315</c:v>
                </c:pt>
                <c:pt idx="188">
                  <c:v>43322</c:v>
                </c:pt>
                <c:pt idx="189">
                  <c:v>43329</c:v>
                </c:pt>
                <c:pt idx="190">
                  <c:v>43336</c:v>
                </c:pt>
                <c:pt idx="191">
                  <c:v>43343</c:v>
                </c:pt>
                <c:pt idx="192">
                  <c:v>43350</c:v>
                </c:pt>
                <c:pt idx="193">
                  <c:v>43357</c:v>
                </c:pt>
                <c:pt idx="194">
                  <c:v>43364</c:v>
                </c:pt>
                <c:pt idx="195">
                  <c:v>43371</c:v>
                </c:pt>
                <c:pt idx="196">
                  <c:v>43378</c:v>
                </c:pt>
                <c:pt idx="197">
                  <c:v>43385</c:v>
                </c:pt>
                <c:pt idx="198">
                  <c:v>43392</c:v>
                </c:pt>
                <c:pt idx="199">
                  <c:v>43399</c:v>
                </c:pt>
                <c:pt idx="200">
                  <c:v>43406</c:v>
                </c:pt>
                <c:pt idx="201">
                  <c:v>43413</c:v>
                </c:pt>
                <c:pt idx="202">
                  <c:v>43420</c:v>
                </c:pt>
                <c:pt idx="203">
                  <c:v>43427</c:v>
                </c:pt>
                <c:pt idx="204">
                  <c:v>43434</c:v>
                </c:pt>
                <c:pt idx="205">
                  <c:v>43441</c:v>
                </c:pt>
                <c:pt idx="206">
                  <c:v>43448</c:v>
                </c:pt>
                <c:pt idx="207">
                  <c:v>43455</c:v>
                </c:pt>
                <c:pt idx="208">
                  <c:v>43462</c:v>
                </c:pt>
                <c:pt idx="209">
                  <c:v>43469</c:v>
                </c:pt>
                <c:pt idx="210">
                  <c:v>43476</c:v>
                </c:pt>
                <c:pt idx="211">
                  <c:v>43483</c:v>
                </c:pt>
                <c:pt idx="212">
                  <c:v>43490</c:v>
                </c:pt>
                <c:pt idx="213">
                  <c:v>43497</c:v>
                </c:pt>
                <c:pt idx="214">
                  <c:v>43504</c:v>
                </c:pt>
                <c:pt idx="215">
                  <c:v>43511</c:v>
                </c:pt>
                <c:pt idx="216">
                  <c:v>43518</c:v>
                </c:pt>
                <c:pt idx="217">
                  <c:v>43525</c:v>
                </c:pt>
                <c:pt idx="218">
                  <c:v>43532</c:v>
                </c:pt>
                <c:pt idx="219">
                  <c:v>43539</c:v>
                </c:pt>
                <c:pt idx="220">
                  <c:v>43546</c:v>
                </c:pt>
                <c:pt idx="221">
                  <c:v>43553</c:v>
                </c:pt>
                <c:pt idx="222">
                  <c:v>43560</c:v>
                </c:pt>
                <c:pt idx="223">
                  <c:v>43567</c:v>
                </c:pt>
                <c:pt idx="224">
                  <c:v>43574</c:v>
                </c:pt>
                <c:pt idx="225">
                  <c:v>43581</c:v>
                </c:pt>
                <c:pt idx="226">
                  <c:v>43588</c:v>
                </c:pt>
                <c:pt idx="227">
                  <c:v>43595</c:v>
                </c:pt>
                <c:pt idx="228">
                  <c:v>43602</c:v>
                </c:pt>
                <c:pt idx="229">
                  <c:v>43609</c:v>
                </c:pt>
                <c:pt idx="230">
                  <c:v>43616</c:v>
                </c:pt>
                <c:pt idx="231">
                  <c:v>43623</c:v>
                </c:pt>
                <c:pt idx="232">
                  <c:v>43630</c:v>
                </c:pt>
                <c:pt idx="233">
                  <c:v>43637</c:v>
                </c:pt>
                <c:pt idx="234">
                  <c:v>43644</c:v>
                </c:pt>
                <c:pt idx="235">
                  <c:v>43651</c:v>
                </c:pt>
                <c:pt idx="236">
                  <c:v>43658</c:v>
                </c:pt>
                <c:pt idx="237">
                  <c:v>43665</c:v>
                </c:pt>
                <c:pt idx="238">
                  <c:v>43672</c:v>
                </c:pt>
                <c:pt idx="239">
                  <c:v>43679</c:v>
                </c:pt>
                <c:pt idx="240">
                  <c:v>43686</c:v>
                </c:pt>
                <c:pt idx="241">
                  <c:v>43693</c:v>
                </c:pt>
                <c:pt idx="242">
                  <c:v>43700</c:v>
                </c:pt>
                <c:pt idx="243">
                  <c:v>43707</c:v>
                </c:pt>
                <c:pt idx="244">
                  <c:v>43714</c:v>
                </c:pt>
                <c:pt idx="245">
                  <c:v>43721</c:v>
                </c:pt>
                <c:pt idx="246">
                  <c:v>43728</c:v>
                </c:pt>
                <c:pt idx="247">
                  <c:v>43735</c:v>
                </c:pt>
                <c:pt idx="248">
                  <c:v>43742</c:v>
                </c:pt>
                <c:pt idx="249">
                  <c:v>43749</c:v>
                </c:pt>
                <c:pt idx="250">
                  <c:v>43756</c:v>
                </c:pt>
                <c:pt idx="251">
                  <c:v>43763</c:v>
                </c:pt>
                <c:pt idx="252">
                  <c:v>43770</c:v>
                </c:pt>
                <c:pt idx="253">
                  <c:v>43777</c:v>
                </c:pt>
                <c:pt idx="254">
                  <c:v>43784</c:v>
                </c:pt>
                <c:pt idx="255">
                  <c:v>43791</c:v>
                </c:pt>
                <c:pt idx="256">
                  <c:v>43798</c:v>
                </c:pt>
                <c:pt idx="257">
                  <c:v>43805</c:v>
                </c:pt>
                <c:pt idx="258">
                  <c:v>43812</c:v>
                </c:pt>
                <c:pt idx="259">
                  <c:v>43819</c:v>
                </c:pt>
                <c:pt idx="260">
                  <c:v>43826</c:v>
                </c:pt>
                <c:pt idx="261">
                  <c:v>43833</c:v>
                </c:pt>
                <c:pt idx="262">
                  <c:v>43840</c:v>
                </c:pt>
                <c:pt idx="263">
                  <c:v>43847</c:v>
                </c:pt>
                <c:pt idx="264">
                  <c:v>43854</c:v>
                </c:pt>
                <c:pt idx="265">
                  <c:v>43861</c:v>
                </c:pt>
                <c:pt idx="266">
                  <c:v>43868</c:v>
                </c:pt>
                <c:pt idx="267">
                  <c:v>43875</c:v>
                </c:pt>
                <c:pt idx="268">
                  <c:v>43882</c:v>
                </c:pt>
                <c:pt idx="269">
                  <c:v>43889</c:v>
                </c:pt>
                <c:pt idx="270">
                  <c:v>43896</c:v>
                </c:pt>
                <c:pt idx="271">
                  <c:v>43903</c:v>
                </c:pt>
                <c:pt idx="272">
                  <c:v>43910</c:v>
                </c:pt>
                <c:pt idx="273">
                  <c:v>43917</c:v>
                </c:pt>
                <c:pt idx="274">
                  <c:v>43924</c:v>
                </c:pt>
                <c:pt idx="275">
                  <c:v>43931</c:v>
                </c:pt>
                <c:pt idx="276">
                  <c:v>43938</c:v>
                </c:pt>
                <c:pt idx="277">
                  <c:v>43945</c:v>
                </c:pt>
                <c:pt idx="278">
                  <c:v>43952</c:v>
                </c:pt>
                <c:pt idx="279">
                  <c:v>43959</c:v>
                </c:pt>
                <c:pt idx="280">
                  <c:v>43966</c:v>
                </c:pt>
                <c:pt idx="281">
                  <c:v>43973</c:v>
                </c:pt>
                <c:pt idx="282">
                  <c:v>43980</c:v>
                </c:pt>
                <c:pt idx="283">
                  <c:v>43987</c:v>
                </c:pt>
                <c:pt idx="284">
                  <c:v>43994</c:v>
                </c:pt>
                <c:pt idx="285">
                  <c:v>44001</c:v>
                </c:pt>
                <c:pt idx="286">
                  <c:v>44008</c:v>
                </c:pt>
                <c:pt idx="287">
                  <c:v>44015</c:v>
                </c:pt>
                <c:pt idx="288">
                  <c:v>44022</c:v>
                </c:pt>
                <c:pt idx="289">
                  <c:v>44029</c:v>
                </c:pt>
                <c:pt idx="290">
                  <c:v>44036</c:v>
                </c:pt>
                <c:pt idx="291">
                  <c:v>44043</c:v>
                </c:pt>
                <c:pt idx="292">
                  <c:v>44050</c:v>
                </c:pt>
                <c:pt idx="293">
                  <c:v>44057</c:v>
                </c:pt>
                <c:pt idx="294">
                  <c:v>44064</c:v>
                </c:pt>
                <c:pt idx="295">
                  <c:v>44071</c:v>
                </c:pt>
                <c:pt idx="296">
                  <c:v>44078</c:v>
                </c:pt>
                <c:pt idx="297">
                  <c:v>44085</c:v>
                </c:pt>
                <c:pt idx="298">
                  <c:v>44092</c:v>
                </c:pt>
                <c:pt idx="299">
                  <c:v>44099</c:v>
                </c:pt>
                <c:pt idx="300">
                  <c:v>44106</c:v>
                </c:pt>
                <c:pt idx="301">
                  <c:v>44113</c:v>
                </c:pt>
                <c:pt idx="302">
                  <c:v>44120</c:v>
                </c:pt>
                <c:pt idx="303">
                  <c:v>44127</c:v>
                </c:pt>
                <c:pt idx="304">
                  <c:v>44134</c:v>
                </c:pt>
                <c:pt idx="305">
                  <c:v>44141</c:v>
                </c:pt>
                <c:pt idx="306">
                  <c:v>44148</c:v>
                </c:pt>
                <c:pt idx="307">
                  <c:v>44155</c:v>
                </c:pt>
                <c:pt idx="308">
                  <c:v>44162</c:v>
                </c:pt>
                <c:pt idx="309">
                  <c:v>44169</c:v>
                </c:pt>
                <c:pt idx="310">
                  <c:v>44176</c:v>
                </c:pt>
                <c:pt idx="311">
                  <c:v>44183</c:v>
                </c:pt>
                <c:pt idx="312">
                  <c:v>44190</c:v>
                </c:pt>
                <c:pt idx="313">
                  <c:v>44197</c:v>
                </c:pt>
                <c:pt idx="314">
                  <c:v>44204</c:v>
                </c:pt>
                <c:pt idx="315">
                  <c:v>44211</c:v>
                </c:pt>
                <c:pt idx="316">
                  <c:v>44218</c:v>
                </c:pt>
                <c:pt idx="317">
                  <c:v>44225</c:v>
                </c:pt>
                <c:pt idx="318">
                  <c:v>44232</c:v>
                </c:pt>
                <c:pt idx="319">
                  <c:v>44239</c:v>
                </c:pt>
                <c:pt idx="320">
                  <c:v>44246</c:v>
                </c:pt>
                <c:pt idx="321">
                  <c:v>44253</c:v>
                </c:pt>
                <c:pt idx="322">
                  <c:v>44260</c:v>
                </c:pt>
                <c:pt idx="323">
                  <c:v>44267</c:v>
                </c:pt>
                <c:pt idx="324">
                  <c:v>44274</c:v>
                </c:pt>
                <c:pt idx="325">
                  <c:v>44281</c:v>
                </c:pt>
                <c:pt idx="326">
                  <c:v>44288</c:v>
                </c:pt>
                <c:pt idx="327">
                  <c:v>44295</c:v>
                </c:pt>
                <c:pt idx="328">
                  <c:v>44302</c:v>
                </c:pt>
                <c:pt idx="329">
                  <c:v>44309</c:v>
                </c:pt>
                <c:pt idx="330">
                  <c:v>44316</c:v>
                </c:pt>
                <c:pt idx="331">
                  <c:v>44323</c:v>
                </c:pt>
                <c:pt idx="332">
                  <c:v>44330</c:v>
                </c:pt>
                <c:pt idx="333">
                  <c:v>44337</c:v>
                </c:pt>
                <c:pt idx="334">
                  <c:v>44344</c:v>
                </c:pt>
                <c:pt idx="335">
                  <c:v>44351</c:v>
                </c:pt>
                <c:pt idx="336">
                  <c:v>44358</c:v>
                </c:pt>
                <c:pt idx="337">
                  <c:v>44365</c:v>
                </c:pt>
                <c:pt idx="338">
                  <c:v>44372</c:v>
                </c:pt>
                <c:pt idx="339">
                  <c:v>44379</c:v>
                </c:pt>
                <c:pt idx="340">
                  <c:v>44386</c:v>
                </c:pt>
                <c:pt idx="341">
                  <c:v>44393</c:v>
                </c:pt>
                <c:pt idx="342">
                  <c:v>44400</c:v>
                </c:pt>
                <c:pt idx="343">
                  <c:v>44407</c:v>
                </c:pt>
                <c:pt idx="344">
                  <c:v>44414</c:v>
                </c:pt>
                <c:pt idx="345">
                  <c:v>44421</c:v>
                </c:pt>
                <c:pt idx="346">
                  <c:v>44428</c:v>
                </c:pt>
                <c:pt idx="347">
                  <c:v>44435</c:v>
                </c:pt>
                <c:pt idx="348">
                  <c:v>44442</c:v>
                </c:pt>
                <c:pt idx="349">
                  <c:v>44449</c:v>
                </c:pt>
                <c:pt idx="350">
                  <c:v>44456</c:v>
                </c:pt>
                <c:pt idx="351">
                  <c:v>44463</c:v>
                </c:pt>
                <c:pt idx="352">
                  <c:v>44470</c:v>
                </c:pt>
                <c:pt idx="353">
                  <c:v>44477</c:v>
                </c:pt>
                <c:pt idx="354">
                  <c:v>44484</c:v>
                </c:pt>
                <c:pt idx="355">
                  <c:v>44491</c:v>
                </c:pt>
                <c:pt idx="356">
                  <c:v>44498</c:v>
                </c:pt>
                <c:pt idx="357">
                  <c:v>44505</c:v>
                </c:pt>
                <c:pt idx="358">
                  <c:v>44512</c:v>
                </c:pt>
                <c:pt idx="359">
                  <c:v>44519</c:v>
                </c:pt>
                <c:pt idx="360">
                  <c:v>44526</c:v>
                </c:pt>
                <c:pt idx="361">
                  <c:v>44533</c:v>
                </c:pt>
                <c:pt idx="362">
                  <c:v>44540</c:v>
                </c:pt>
                <c:pt idx="363">
                  <c:v>44547</c:v>
                </c:pt>
                <c:pt idx="364">
                  <c:v>44554</c:v>
                </c:pt>
                <c:pt idx="365">
                  <c:v>44561</c:v>
                </c:pt>
                <c:pt idx="366">
                  <c:v>44568</c:v>
                </c:pt>
                <c:pt idx="367">
                  <c:v>44575</c:v>
                </c:pt>
                <c:pt idx="368">
                  <c:v>44582</c:v>
                </c:pt>
                <c:pt idx="369">
                  <c:v>44589</c:v>
                </c:pt>
                <c:pt idx="370">
                  <c:v>44596</c:v>
                </c:pt>
                <c:pt idx="371">
                  <c:v>44603</c:v>
                </c:pt>
                <c:pt idx="372">
                  <c:v>44610</c:v>
                </c:pt>
                <c:pt idx="373">
                  <c:v>44617</c:v>
                </c:pt>
                <c:pt idx="374">
                  <c:v>44624</c:v>
                </c:pt>
                <c:pt idx="375">
                  <c:v>44631</c:v>
                </c:pt>
                <c:pt idx="376">
                  <c:v>44638</c:v>
                </c:pt>
                <c:pt idx="377">
                  <c:v>44645</c:v>
                </c:pt>
                <c:pt idx="378">
                  <c:v>44652</c:v>
                </c:pt>
                <c:pt idx="379">
                  <c:v>44659</c:v>
                </c:pt>
                <c:pt idx="380">
                  <c:v>44666</c:v>
                </c:pt>
                <c:pt idx="381">
                  <c:v>44673</c:v>
                </c:pt>
                <c:pt idx="382">
                  <c:v>44680</c:v>
                </c:pt>
                <c:pt idx="383">
                  <c:v>44687</c:v>
                </c:pt>
                <c:pt idx="384">
                  <c:v>44694</c:v>
                </c:pt>
                <c:pt idx="385">
                  <c:v>44701</c:v>
                </c:pt>
                <c:pt idx="386">
                  <c:v>44708</c:v>
                </c:pt>
                <c:pt idx="387">
                  <c:v>44715</c:v>
                </c:pt>
                <c:pt idx="388">
                  <c:v>44722</c:v>
                </c:pt>
                <c:pt idx="389">
                  <c:v>44729</c:v>
                </c:pt>
                <c:pt idx="390">
                  <c:v>44736</c:v>
                </c:pt>
                <c:pt idx="391">
                  <c:v>44743</c:v>
                </c:pt>
                <c:pt idx="392">
                  <c:v>44750</c:v>
                </c:pt>
                <c:pt idx="393">
                  <c:v>44757</c:v>
                </c:pt>
                <c:pt idx="394">
                  <c:v>44764</c:v>
                </c:pt>
                <c:pt idx="395">
                  <c:v>44771</c:v>
                </c:pt>
                <c:pt idx="396">
                  <c:v>44778</c:v>
                </c:pt>
                <c:pt idx="397">
                  <c:v>44785</c:v>
                </c:pt>
                <c:pt idx="398">
                  <c:v>44792</c:v>
                </c:pt>
                <c:pt idx="399">
                  <c:v>44799</c:v>
                </c:pt>
                <c:pt idx="400">
                  <c:v>44806</c:v>
                </c:pt>
                <c:pt idx="401">
                  <c:v>44813</c:v>
                </c:pt>
                <c:pt idx="402">
                  <c:v>44820</c:v>
                </c:pt>
                <c:pt idx="403">
                  <c:v>44827</c:v>
                </c:pt>
                <c:pt idx="404">
                  <c:v>44834</c:v>
                </c:pt>
                <c:pt idx="405">
                  <c:v>44841</c:v>
                </c:pt>
                <c:pt idx="406">
                  <c:v>44848</c:v>
                </c:pt>
                <c:pt idx="407">
                  <c:v>44855</c:v>
                </c:pt>
                <c:pt idx="408">
                  <c:v>44862</c:v>
                </c:pt>
                <c:pt idx="409">
                  <c:v>44869</c:v>
                </c:pt>
                <c:pt idx="410">
                  <c:v>44876</c:v>
                </c:pt>
                <c:pt idx="411">
                  <c:v>44883</c:v>
                </c:pt>
                <c:pt idx="412">
                  <c:v>44890</c:v>
                </c:pt>
                <c:pt idx="413">
                  <c:v>44897</c:v>
                </c:pt>
                <c:pt idx="414">
                  <c:v>44904</c:v>
                </c:pt>
                <c:pt idx="415">
                  <c:v>44911</c:v>
                </c:pt>
                <c:pt idx="416">
                  <c:v>44918</c:v>
                </c:pt>
                <c:pt idx="417">
                  <c:v>44925</c:v>
                </c:pt>
                <c:pt idx="418">
                  <c:v>44932</c:v>
                </c:pt>
                <c:pt idx="419">
                  <c:v>44939</c:v>
                </c:pt>
                <c:pt idx="420">
                  <c:v>44946</c:v>
                </c:pt>
                <c:pt idx="421">
                  <c:v>44953</c:v>
                </c:pt>
                <c:pt idx="422">
                  <c:v>44960</c:v>
                </c:pt>
                <c:pt idx="423">
                  <c:v>44967</c:v>
                </c:pt>
                <c:pt idx="424">
                  <c:v>44974</c:v>
                </c:pt>
                <c:pt idx="425">
                  <c:v>44981</c:v>
                </c:pt>
                <c:pt idx="426">
                  <c:v>44988</c:v>
                </c:pt>
                <c:pt idx="427">
                  <c:v>44995</c:v>
                </c:pt>
                <c:pt idx="428">
                  <c:v>45002</c:v>
                </c:pt>
                <c:pt idx="429">
                  <c:v>45009</c:v>
                </c:pt>
                <c:pt idx="430">
                  <c:v>45016</c:v>
                </c:pt>
                <c:pt idx="431">
                  <c:v>45023</c:v>
                </c:pt>
                <c:pt idx="432">
                  <c:v>45030</c:v>
                </c:pt>
                <c:pt idx="433">
                  <c:v>45037</c:v>
                </c:pt>
                <c:pt idx="434">
                  <c:v>45044</c:v>
                </c:pt>
                <c:pt idx="435">
                  <c:v>45051</c:v>
                </c:pt>
                <c:pt idx="436">
                  <c:v>45058</c:v>
                </c:pt>
                <c:pt idx="437">
                  <c:v>45065</c:v>
                </c:pt>
                <c:pt idx="438">
                  <c:v>45072</c:v>
                </c:pt>
                <c:pt idx="439">
                  <c:v>45079</c:v>
                </c:pt>
                <c:pt idx="440">
                  <c:v>45086</c:v>
                </c:pt>
                <c:pt idx="441">
                  <c:v>45093</c:v>
                </c:pt>
                <c:pt idx="442">
                  <c:v>45100</c:v>
                </c:pt>
                <c:pt idx="443">
                  <c:v>45107</c:v>
                </c:pt>
                <c:pt idx="444">
                  <c:v>45114</c:v>
                </c:pt>
                <c:pt idx="445">
                  <c:v>45121</c:v>
                </c:pt>
                <c:pt idx="446">
                  <c:v>45128</c:v>
                </c:pt>
                <c:pt idx="447">
                  <c:v>45135</c:v>
                </c:pt>
                <c:pt idx="448">
                  <c:v>45142</c:v>
                </c:pt>
                <c:pt idx="449">
                  <c:v>45149</c:v>
                </c:pt>
                <c:pt idx="450">
                  <c:v>45156</c:v>
                </c:pt>
                <c:pt idx="451">
                  <c:v>45163</c:v>
                </c:pt>
                <c:pt idx="452">
                  <c:v>45170</c:v>
                </c:pt>
                <c:pt idx="453">
                  <c:v>45177</c:v>
                </c:pt>
                <c:pt idx="454">
                  <c:v>45184</c:v>
                </c:pt>
                <c:pt idx="455">
                  <c:v>45191</c:v>
                </c:pt>
                <c:pt idx="456">
                  <c:v>45198</c:v>
                </c:pt>
                <c:pt idx="457">
                  <c:v>45205</c:v>
                </c:pt>
                <c:pt idx="458">
                  <c:v>45212</c:v>
                </c:pt>
                <c:pt idx="459">
                  <c:v>45219</c:v>
                </c:pt>
                <c:pt idx="460">
                  <c:v>45226</c:v>
                </c:pt>
                <c:pt idx="461">
                  <c:v>45233</c:v>
                </c:pt>
                <c:pt idx="462">
                  <c:v>45240</c:v>
                </c:pt>
                <c:pt idx="463">
                  <c:v>45247</c:v>
                </c:pt>
                <c:pt idx="464">
                  <c:v>45254</c:v>
                </c:pt>
                <c:pt idx="465">
                  <c:v>45261</c:v>
                </c:pt>
                <c:pt idx="466">
                  <c:v>45268</c:v>
                </c:pt>
                <c:pt idx="467">
                  <c:v>45275</c:v>
                </c:pt>
                <c:pt idx="468">
                  <c:v>45282</c:v>
                </c:pt>
                <c:pt idx="469">
                  <c:v>45289</c:v>
                </c:pt>
                <c:pt idx="470">
                  <c:v>45296</c:v>
                </c:pt>
                <c:pt idx="471">
                  <c:v>45303</c:v>
                </c:pt>
                <c:pt idx="472">
                  <c:v>45310</c:v>
                </c:pt>
                <c:pt idx="473">
                  <c:v>45317</c:v>
                </c:pt>
                <c:pt idx="474">
                  <c:v>45324</c:v>
                </c:pt>
                <c:pt idx="475">
                  <c:v>45331</c:v>
                </c:pt>
                <c:pt idx="476">
                  <c:v>45338</c:v>
                </c:pt>
                <c:pt idx="477">
                  <c:v>45345</c:v>
                </c:pt>
                <c:pt idx="478">
                  <c:v>45352</c:v>
                </c:pt>
                <c:pt idx="479">
                  <c:v>45359</c:v>
                </c:pt>
                <c:pt idx="480">
                  <c:v>45366</c:v>
                </c:pt>
                <c:pt idx="481">
                  <c:v>45373</c:v>
                </c:pt>
                <c:pt idx="482">
                  <c:v>45380</c:v>
                </c:pt>
                <c:pt idx="483">
                  <c:v>45387</c:v>
                </c:pt>
                <c:pt idx="484">
                  <c:v>45394</c:v>
                </c:pt>
                <c:pt idx="485">
                  <c:v>45401</c:v>
                </c:pt>
                <c:pt idx="486">
                  <c:v>45408</c:v>
                </c:pt>
                <c:pt idx="487">
                  <c:v>45415</c:v>
                </c:pt>
                <c:pt idx="488">
                  <c:v>45422</c:v>
                </c:pt>
                <c:pt idx="489">
                  <c:v>45429</c:v>
                </c:pt>
                <c:pt idx="490">
                  <c:v>45436</c:v>
                </c:pt>
                <c:pt idx="491">
                  <c:v>45443</c:v>
                </c:pt>
                <c:pt idx="492">
                  <c:v>45450</c:v>
                </c:pt>
                <c:pt idx="493">
                  <c:v>45457</c:v>
                </c:pt>
                <c:pt idx="494">
                  <c:v>45464</c:v>
                </c:pt>
                <c:pt idx="495">
                  <c:v>45471</c:v>
                </c:pt>
                <c:pt idx="496">
                  <c:v>45478</c:v>
                </c:pt>
                <c:pt idx="497">
                  <c:v>45485</c:v>
                </c:pt>
                <c:pt idx="498">
                  <c:v>45492</c:v>
                </c:pt>
                <c:pt idx="499">
                  <c:v>45499</c:v>
                </c:pt>
                <c:pt idx="500">
                  <c:v>45506</c:v>
                </c:pt>
                <c:pt idx="501">
                  <c:v>45513</c:v>
                </c:pt>
                <c:pt idx="502">
                  <c:v>45520</c:v>
                </c:pt>
                <c:pt idx="503">
                  <c:v>45527</c:v>
                </c:pt>
                <c:pt idx="504">
                  <c:v>45534</c:v>
                </c:pt>
                <c:pt idx="505">
                  <c:v>45541</c:v>
                </c:pt>
                <c:pt idx="506">
                  <c:v>45548</c:v>
                </c:pt>
                <c:pt idx="507">
                  <c:v>45555</c:v>
                </c:pt>
                <c:pt idx="508">
                  <c:v>45562</c:v>
                </c:pt>
                <c:pt idx="509">
                  <c:v>45569</c:v>
                </c:pt>
                <c:pt idx="510">
                  <c:v>45576</c:v>
                </c:pt>
                <c:pt idx="511">
                  <c:v>45583</c:v>
                </c:pt>
                <c:pt idx="512">
                  <c:v>45590</c:v>
                </c:pt>
                <c:pt idx="513">
                  <c:v>45597</c:v>
                </c:pt>
                <c:pt idx="514">
                  <c:v>45604</c:v>
                </c:pt>
                <c:pt idx="515">
                  <c:v>45611</c:v>
                </c:pt>
                <c:pt idx="516">
                  <c:v>45618</c:v>
                </c:pt>
                <c:pt idx="517">
                  <c:v>45625</c:v>
                </c:pt>
                <c:pt idx="518">
                  <c:v>45632</c:v>
                </c:pt>
                <c:pt idx="519">
                  <c:v>45639</c:v>
                </c:pt>
                <c:pt idx="520">
                  <c:v>45646</c:v>
                </c:pt>
                <c:pt idx="521">
                  <c:v>45653</c:v>
                </c:pt>
              </c:numCache>
            </c:numRef>
          </c:cat>
          <c:val>
            <c:numRef>
              <c:f>[기준금리_글로벌추이2.xlsx]주간!$B$373:$B$894</c:f>
              <c:numCache>
                <c:formatCode>General</c:formatCode>
                <c:ptCount val="522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  <c:pt idx="4">
                  <c:v>0.25</c:v>
                </c:pt>
                <c:pt idx="5">
                  <c:v>0.25</c:v>
                </c:pt>
                <c:pt idx="6">
                  <c:v>0.25</c:v>
                </c:pt>
                <c:pt idx="7">
                  <c:v>0.25</c:v>
                </c:pt>
                <c:pt idx="8">
                  <c:v>0.25</c:v>
                </c:pt>
                <c:pt idx="9">
                  <c:v>0.25</c:v>
                </c:pt>
                <c:pt idx="10">
                  <c:v>0.25</c:v>
                </c:pt>
                <c:pt idx="11">
                  <c:v>0.25</c:v>
                </c:pt>
                <c:pt idx="12">
                  <c:v>0.25</c:v>
                </c:pt>
                <c:pt idx="13">
                  <c:v>0.25</c:v>
                </c:pt>
                <c:pt idx="14">
                  <c:v>0.25</c:v>
                </c:pt>
                <c:pt idx="15">
                  <c:v>0.25</c:v>
                </c:pt>
                <c:pt idx="16">
                  <c:v>0.25</c:v>
                </c:pt>
                <c:pt idx="17">
                  <c:v>0.25</c:v>
                </c:pt>
                <c:pt idx="18">
                  <c:v>0.25</c:v>
                </c:pt>
                <c:pt idx="19">
                  <c:v>0.25</c:v>
                </c:pt>
                <c:pt idx="20">
                  <c:v>0.25</c:v>
                </c:pt>
                <c:pt idx="21">
                  <c:v>0.25</c:v>
                </c:pt>
                <c:pt idx="22">
                  <c:v>0.25</c:v>
                </c:pt>
                <c:pt idx="23">
                  <c:v>0.25</c:v>
                </c:pt>
                <c:pt idx="24">
                  <c:v>0.25</c:v>
                </c:pt>
                <c:pt idx="25">
                  <c:v>0.25</c:v>
                </c:pt>
                <c:pt idx="26">
                  <c:v>0.25</c:v>
                </c:pt>
                <c:pt idx="27">
                  <c:v>0.25</c:v>
                </c:pt>
                <c:pt idx="28">
                  <c:v>0.25</c:v>
                </c:pt>
                <c:pt idx="29">
                  <c:v>0.25</c:v>
                </c:pt>
                <c:pt idx="30">
                  <c:v>0.25</c:v>
                </c:pt>
                <c:pt idx="31">
                  <c:v>0.25</c:v>
                </c:pt>
                <c:pt idx="32">
                  <c:v>0.25</c:v>
                </c:pt>
                <c:pt idx="33">
                  <c:v>0.25</c:v>
                </c:pt>
                <c:pt idx="34">
                  <c:v>0.25</c:v>
                </c:pt>
                <c:pt idx="35">
                  <c:v>0.25</c:v>
                </c:pt>
                <c:pt idx="36">
                  <c:v>0.25</c:v>
                </c:pt>
                <c:pt idx="37">
                  <c:v>0.25</c:v>
                </c:pt>
                <c:pt idx="38">
                  <c:v>0.25</c:v>
                </c:pt>
                <c:pt idx="39">
                  <c:v>0.25</c:v>
                </c:pt>
                <c:pt idx="40">
                  <c:v>0.25</c:v>
                </c:pt>
                <c:pt idx="41">
                  <c:v>0.25</c:v>
                </c:pt>
                <c:pt idx="42">
                  <c:v>0.25</c:v>
                </c:pt>
                <c:pt idx="43">
                  <c:v>0.25</c:v>
                </c:pt>
                <c:pt idx="44">
                  <c:v>0.25</c:v>
                </c:pt>
                <c:pt idx="45">
                  <c:v>0.25</c:v>
                </c:pt>
                <c:pt idx="46">
                  <c:v>0.25</c:v>
                </c:pt>
                <c:pt idx="47">
                  <c:v>0.25</c:v>
                </c:pt>
                <c:pt idx="48">
                  <c:v>0.25</c:v>
                </c:pt>
                <c:pt idx="49">
                  <c:v>0.25</c:v>
                </c:pt>
                <c:pt idx="50">
                  <c:v>0.5</c:v>
                </c:pt>
                <c:pt idx="51">
                  <c:v>0.5</c:v>
                </c:pt>
                <c:pt idx="52">
                  <c:v>0.5</c:v>
                </c:pt>
                <c:pt idx="53">
                  <c:v>0.5</c:v>
                </c:pt>
                <c:pt idx="54">
                  <c:v>0.5</c:v>
                </c:pt>
                <c:pt idx="55">
                  <c:v>0.5</c:v>
                </c:pt>
                <c:pt idx="56">
                  <c:v>0.5</c:v>
                </c:pt>
                <c:pt idx="57">
                  <c:v>0.5</c:v>
                </c:pt>
                <c:pt idx="58">
                  <c:v>0.5</c:v>
                </c:pt>
                <c:pt idx="59">
                  <c:v>0.5</c:v>
                </c:pt>
                <c:pt idx="60">
                  <c:v>0.5</c:v>
                </c:pt>
                <c:pt idx="61">
                  <c:v>0.5</c:v>
                </c:pt>
                <c:pt idx="62">
                  <c:v>0.5</c:v>
                </c:pt>
                <c:pt idx="63">
                  <c:v>0.5</c:v>
                </c:pt>
                <c:pt idx="64">
                  <c:v>0.5</c:v>
                </c:pt>
                <c:pt idx="65">
                  <c:v>0.5</c:v>
                </c:pt>
                <c:pt idx="66">
                  <c:v>0.5</c:v>
                </c:pt>
                <c:pt idx="67">
                  <c:v>0.5</c:v>
                </c:pt>
                <c:pt idx="68">
                  <c:v>0.5</c:v>
                </c:pt>
                <c:pt idx="69">
                  <c:v>0.5</c:v>
                </c:pt>
                <c:pt idx="70">
                  <c:v>0.5</c:v>
                </c:pt>
                <c:pt idx="71">
                  <c:v>0.5</c:v>
                </c:pt>
                <c:pt idx="72">
                  <c:v>0.5</c:v>
                </c:pt>
                <c:pt idx="73">
                  <c:v>0.5</c:v>
                </c:pt>
                <c:pt idx="74">
                  <c:v>0.5</c:v>
                </c:pt>
                <c:pt idx="75">
                  <c:v>0.5</c:v>
                </c:pt>
                <c:pt idx="76">
                  <c:v>0.5</c:v>
                </c:pt>
                <c:pt idx="77">
                  <c:v>0.5</c:v>
                </c:pt>
                <c:pt idx="78">
                  <c:v>0.5</c:v>
                </c:pt>
                <c:pt idx="79">
                  <c:v>0.5</c:v>
                </c:pt>
                <c:pt idx="80">
                  <c:v>0.5</c:v>
                </c:pt>
                <c:pt idx="81">
                  <c:v>0.5</c:v>
                </c:pt>
                <c:pt idx="82">
                  <c:v>0.5</c:v>
                </c:pt>
                <c:pt idx="83">
                  <c:v>0.5</c:v>
                </c:pt>
                <c:pt idx="84">
                  <c:v>0.5</c:v>
                </c:pt>
                <c:pt idx="85">
                  <c:v>0.5</c:v>
                </c:pt>
                <c:pt idx="86">
                  <c:v>0.5</c:v>
                </c:pt>
                <c:pt idx="87">
                  <c:v>0.5</c:v>
                </c:pt>
                <c:pt idx="88">
                  <c:v>0.5</c:v>
                </c:pt>
                <c:pt idx="89">
                  <c:v>0.5</c:v>
                </c:pt>
                <c:pt idx="90">
                  <c:v>0.5</c:v>
                </c:pt>
                <c:pt idx="91">
                  <c:v>0.5</c:v>
                </c:pt>
                <c:pt idx="92">
                  <c:v>0.5</c:v>
                </c:pt>
                <c:pt idx="93">
                  <c:v>0.5</c:v>
                </c:pt>
                <c:pt idx="94">
                  <c:v>0.5</c:v>
                </c:pt>
                <c:pt idx="95">
                  <c:v>0.5</c:v>
                </c:pt>
                <c:pt idx="96">
                  <c:v>0.5</c:v>
                </c:pt>
                <c:pt idx="97">
                  <c:v>0.5</c:v>
                </c:pt>
                <c:pt idx="98">
                  <c:v>0.5</c:v>
                </c:pt>
                <c:pt idx="99">
                  <c:v>0.5</c:v>
                </c:pt>
                <c:pt idx="100">
                  <c:v>0.5</c:v>
                </c:pt>
                <c:pt idx="101">
                  <c:v>0.5</c:v>
                </c:pt>
                <c:pt idx="102">
                  <c:v>0.75</c:v>
                </c:pt>
                <c:pt idx="103">
                  <c:v>0.75</c:v>
                </c:pt>
                <c:pt idx="104">
                  <c:v>0.75</c:v>
                </c:pt>
                <c:pt idx="105">
                  <c:v>0.75</c:v>
                </c:pt>
                <c:pt idx="106">
                  <c:v>0.75</c:v>
                </c:pt>
                <c:pt idx="107">
                  <c:v>0.75</c:v>
                </c:pt>
                <c:pt idx="108">
                  <c:v>0.75</c:v>
                </c:pt>
                <c:pt idx="109">
                  <c:v>0.75</c:v>
                </c:pt>
                <c:pt idx="110">
                  <c:v>0.75</c:v>
                </c:pt>
                <c:pt idx="111">
                  <c:v>0.75</c:v>
                </c:pt>
                <c:pt idx="112">
                  <c:v>0.75</c:v>
                </c:pt>
                <c:pt idx="113">
                  <c:v>0.75</c:v>
                </c:pt>
                <c:pt idx="114">
                  <c:v>0.75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1.25</c:v>
                </c:pt>
                <c:pt idx="129">
                  <c:v>1.25</c:v>
                </c:pt>
                <c:pt idx="130">
                  <c:v>1.25</c:v>
                </c:pt>
                <c:pt idx="131">
                  <c:v>1.25</c:v>
                </c:pt>
                <c:pt idx="132">
                  <c:v>1.25</c:v>
                </c:pt>
                <c:pt idx="133">
                  <c:v>1.25</c:v>
                </c:pt>
                <c:pt idx="134">
                  <c:v>1.25</c:v>
                </c:pt>
                <c:pt idx="135">
                  <c:v>1.25</c:v>
                </c:pt>
                <c:pt idx="136">
                  <c:v>1.25</c:v>
                </c:pt>
                <c:pt idx="137">
                  <c:v>1.25</c:v>
                </c:pt>
                <c:pt idx="138">
                  <c:v>1.25</c:v>
                </c:pt>
                <c:pt idx="139">
                  <c:v>1.25</c:v>
                </c:pt>
                <c:pt idx="140">
                  <c:v>1.25</c:v>
                </c:pt>
                <c:pt idx="141">
                  <c:v>1.25</c:v>
                </c:pt>
                <c:pt idx="142">
                  <c:v>1.25</c:v>
                </c:pt>
                <c:pt idx="143">
                  <c:v>1.25</c:v>
                </c:pt>
                <c:pt idx="144">
                  <c:v>1.25</c:v>
                </c:pt>
                <c:pt idx="145">
                  <c:v>1.25</c:v>
                </c:pt>
                <c:pt idx="146">
                  <c:v>1.25</c:v>
                </c:pt>
                <c:pt idx="147">
                  <c:v>1.25</c:v>
                </c:pt>
                <c:pt idx="148">
                  <c:v>1.25</c:v>
                </c:pt>
                <c:pt idx="149">
                  <c:v>1.25</c:v>
                </c:pt>
                <c:pt idx="150">
                  <c:v>1.25</c:v>
                </c:pt>
                <c:pt idx="151">
                  <c:v>1.25</c:v>
                </c:pt>
                <c:pt idx="152">
                  <c:v>1.25</c:v>
                </c:pt>
                <c:pt idx="153">
                  <c:v>1.25</c:v>
                </c:pt>
                <c:pt idx="154">
                  <c:v>1.5</c:v>
                </c:pt>
                <c:pt idx="155">
                  <c:v>1.5</c:v>
                </c:pt>
                <c:pt idx="156">
                  <c:v>1.5</c:v>
                </c:pt>
                <c:pt idx="157">
                  <c:v>1.5</c:v>
                </c:pt>
                <c:pt idx="158">
                  <c:v>1.5</c:v>
                </c:pt>
                <c:pt idx="159">
                  <c:v>1.5</c:v>
                </c:pt>
                <c:pt idx="160">
                  <c:v>1.5</c:v>
                </c:pt>
                <c:pt idx="161">
                  <c:v>1.5</c:v>
                </c:pt>
                <c:pt idx="162">
                  <c:v>1.5</c:v>
                </c:pt>
                <c:pt idx="163">
                  <c:v>1.5</c:v>
                </c:pt>
                <c:pt idx="164">
                  <c:v>1.5</c:v>
                </c:pt>
                <c:pt idx="165">
                  <c:v>1.5</c:v>
                </c:pt>
                <c:pt idx="166">
                  <c:v>1.5</c:v>
                </c:pt>
                <c:pt idx="167">
                  <c:v>1.5</c:v>
                </c:pt>
                <c:pt idx="168">
                  <c:v>1.75</c:v>
                </c:pt>
                <c:pt idx="169">
                  <c:v>1.75</c:v>
                </c:pt>
                <c:pt idx="170">
                  <c:v>1.75</c:v>
                </c:pt>
                <c:pt idx="171">
                  <c:v>1.75</c:v>
                </c:pt>
                <c:pt idx="172">
                  <c:v>1.75</c:v>
                </c:pt>
                <c:pt idx="173">
                  <c:v>1.75</c:v>
                </c:pt>
                <c:pt idx="174">
                  <c:v>1.75</c:v>
                </c:pt>
                <c:pt idx="175">
                  <c:v>1.75</c:v>
                </c:pt>
                <c:pt idx="176">
                  <c:v>1.75</c:v>
                </c:pt>
                <c:pt idx="177">
                  <c:v>1.75</c:v>
                </c:pt>
                <c:pt idx="178">
                  <c:v>1.75</c:v>
                </c:pt>
                <c:pt idx="179">
                  <c:v>1.75</c:v>
                </c:pt>
                <c:pt idx="180">
                  <c:v>2</c:v>
                </c:pt>
                <c:pt idx="181">
                  <c:v>2</c:v>
                </c:pt>
                <c:pt idx="182">
                  <c:v>2</c:v>
                </c:pt>
                <c:pt idx="183">
                  <c:v>2</c:v>
                </c:pt>
                <c:pt idx="184">
                  <c:v>2</c:v>
                </c:pt>
                <c:pt idx="185">
                  <c:v>2</c:v>
                </c:pt>
                <c:pt idx="186">
                  <c:v>2</c:v>
                </c:pt>
                <c:pt idx="187">
                  <c:v>2</c:v>
                </c:pt>
                <c:pt idx="188">
                  <c:v>2</c:v>
                </c:pt>
                <c:pt idx="189">
                  <c:v>2</c:v>
                </c:pt>
                <c:pt idx="190">
                  <c:v>2</c:v>
                </c:pt>
                <c:pt idx="191">
                  <c:v>2</c:v>
                </c:pt>
                <c:pt idx="192">
                  <c:v>2</c:v>
                </c:pt>
                <c:pt idx="193">
                  <c:v>2</c:v>
                </c:pt>
                <c:pt idx="194">
                  <c:v>2</c:v>
                </c:pt>
                <c:pt idx="195">
                  <c:v>2.25</c:v>
                </c:pt>
                <c:pt idx="196">
                  <c:v>2.25</c:v>
                </c:pt>
                <c:pt idx="197">
                  <c:v>2.25</c:v>
                </c:pt>
                <c:pt idx="198">
                  <c:v>2.25</c:v>
                </c:pt>
                <c:pt idx="199">
                  <c:v>2.25</c:v>
                </c:pt>
                <c:pt idx="200">
                  <c:v>2.25</c:v>
                </c:pt>
                <c:pt idx="201">
                  <c:v>2.25</c:v>
                </c:pt>
                <c:pt idx="202">
                  <c:v>2.25</c:v>
                </c:pt>
                <c:pt idx="203">
                  <c:v>2.25</c:v>
                </c:pt>
                <c:pt idx="204">
                  <c:v>2.25</c:v>
                </c:pt>
                <c:pt idx="205">
                  <c:v>2.25</c:v>
                </c:pt>
                <c:pt idx="206">
                  <c:v>2.25</c:v>
                </c:pt>
                <c:pt idx="207">
                  <c:v>2.5</c:v>
                </c:pt>
                <c:pt idx="208">
                  <c:v>2.5</c:v>
                </c:pt>
                <c:pt idx="209">
                  <c:v>2.5</c:v>
                </c:pt>
                <c:pt idx="210">
                  <c:v>2.5</c:v>
                </c:pt>
                <c:pt idx="211">
                  <c:v>2.5</c:v>
                </c:pt>
                <c:pt idx="212">
                  <c:v>2.5</c:v>
                </c:pt>
                <c:pt idx="213">
                  <c:v>2.5</c:v>
                </c:pt>
                <c:pt idx="214">
                  <c:v>2.5</c:v>
                </c:pt>
                <c:pt idx="215">
                  <c:v>2.5</c:v>
                </c:pt>
                <c:pt idx="216">
                  <c:v>2.5</c:v>
                </c:pt>
                <c:pt idx="217">
                  <c:v>2.5</c:v>
                </c:pt>
                <c:pt idx="218">
                  <c:v>2.5</c:v>
                </c:pt>
                <c:pt idx="219">
                  <c:v>2.5</c:v>
                </c:pt>
                <c:pt idx="220">
                  <c:v>2.5</c:v>
                </c:pt>
                <c:pt idx="221">
                  <c:v>2.5</c:v>
                </c:pt>
                <c:pt idx="222">
                  <c:v>2.5</c:v>
                </c:pt>
                <c:pt idx="223">
                  <c:v>2.5</c:v>
                </c:pt>
                <c:pt idx="224">
                  <c:v>2.5</c:v>
                </c:pt>
                <c:pt idx="225">
                  <c:v>2.5</c:v>
                </c:pt>
                <c:pt idx="226">
                  <c:v>2.5</c:v>
                </c:pt>
                <c:pt idx="227">
                  <c:v>2.5</c:v>
                </c:pt>
                <c:pt idx="228">
                  <c:v>2.5</c:v>
                </c:pt>
                <c:pt idx="229">
                  <c:v>2.5</c:v>
                </c:pt>
                <c:pt idx="230">
                  <c:v>2.5</c:v>
                </c:pt>
                <c:pt idx="231">
                  <c:v>2.5</c:v>
                </c:pt>
                <c:pt idx="232">
                  <c:v>2.5</c:v>
                </c:pt>
                <c:pt idx="233">
                  <c:v>2.5</c:v>
                </c:pt>
                <c:pt idx="234">
                  <c:v>2.5</c:v>
                </c:pt>
                <c:pt idx="235">
                  <c:v>2.5</c:v>
                </c:pt>
                <c:pt idx="236">
                  <c:v>2.5</c:v>
                </c:pt>
                <c:pt idx="237">
                  <c:v>2.5</c:v>
                </c:pt>
                <c:pt idx="238">
                  <c:v>2.5</c:v>
                </c:pt>
                <c:pt idx="239">
                  <c:v>2.25</c:v>
                </c:pt>
                <c:pt idx="240">
                  <c:v>2.25</c:v>
                </c:pt>
                <c:pt idx="241">
                  <c:v>2.25</c:v>
                </c:pt>
                <c:pt idx="242">
                  <c:v>2.25</c:v>
                </c:pt>
                <c:pt idx="243">
                  <c:v>2.25</c:v>
                </c:pt>
                <c:pt idx="244">
                  <c:v>2.25</c:v>
                </c:pt>
                <c:pt idx="245">
                  <c:v>2.25</c:v>
                </c:pt>
                <c:pt idx="246">
                  <c:v>2</c:v>
                </c:pt>
                <c:pt idx="247">
                  <c:v>2</c:v>
                </c:pt>
                <c:pt idx="248">
                  <c:v>2</c:v>
                </c:pt>
                <c:pt idx="249">
                  <c:v>2</c:v>
                </c:pt>
                <c:pt idx="250">
                  <c:v>2</c:v>
                </c:pt>
                <c:pt idx="251">
                  <c:v>2</c:v>
                </c:pt>
                <c:pt idx="252">
                  <c:v>1.75</c:v>
                </c:pt>
                <c:pt idx="253">
                  <c:v>1.75</c:v>
                </c:pt>
                <c:pt idx="254">
                  <c:v>1.75</c:v>
                </c:pt>
                <c:pt idx="255">
                  <c:v>1.75</c:v>
                </c:pt>
                <c:pt idx="256">
                  <c:v>1.75</c:v>
                </c:pt>
                <c:pt idx="257">
                  <c:v>1.75</c:v>
                </c:pt>
                <c:pt idx="258">
                  <c:v>1.75</c:v>
                </c:pt>
                <c:pt idx="259">
                  <c:v>1.75</c:v>
                </c:pt>
                <c:pt idx="260">
                  <c:v>1.75</c:v>
                </c:pt>
                <c:pt idx="261">
                  <c:v>1.75</c:v>
                </c:pt>
                <c:pt idx="262">
                  <c:v>1.75</c:v>
                </c:pt>
                <c:pt idx="263">
                  <c:v>1.75</c:v>
                </c:pt>
                <c:pt idx="264">
                  <c:v>1.75</c:v>
                </c:pt>
                <c:pt idx="265">
                  <c:v>1.75</c:v>
                </c:pt>
                <c:pt idx="266">
                  <c:v>1.75</c:v>
                </c:pt>
                <c:pt idx="267">
                  <c:v>1.75</c:v>
                </c:pt>
                <c:pt idx="268">
                  <c:v>1.75</c:v>
                </c:pt>
                <c:pt idx="269">
                  <c:v>1.75</c:v>
                </c:pt>
                <c:pt idx="270">
                  <c:v>1.25</c:v>
                </c:pt>
                <c:pt idx="271">
                  <c:v>1.25</c:v>
                </c:pt>
                <c:pt idx="272">
                  <c:v>0.25</c:v>
                </c:pt>
                <c:pt idx="273">
                  <c:v>0.25</c:v>
                </c:pt>
                <c:pt idx="274">
                  <c:v>0.25</c:v>
                </c:pt>
                <c:pt idx="275">
                  <c:v>0.25</c:v>
                </c:pt>
                <c:pt idx="276">
                  <c:v>0.25</c:v>
                </c:pt>
                <c:pt idx="277">
                  <c:v>0.25</c:v>
                </c:pt>
                <c:pt idx="278">
                  <c:v>0.25</c:v>
                </c:pt>
                <c:pt idx="279">
                  <c:v>0.25</c:v>
                </c:pt>
                <c:pt idx="280">
                  <c:v>0.25</c:v>
                </c:pt>
                <c:pt idx="281">
                  <c:v>0.25</c:v>
                </c:pt>
                <c:pt idx="282">
                  <c:v>0.25</c:v>
                </c:pt>
                <c:pt idx="283">
                  <c:v>0.25</c:v>
                </c:pt>
                <c:pt idx="284">
                  <c:v>0.25</c:v>
                </c:pt>
                <c:pt idx="285">
                  <c:v>0.25</c:v>
                </c:pt>
                <c:pt idx="286">
                  <c:v>0.25</c:v>
                </c:pt>
                <c:pt idx="287">
                  <c:v>0.25</c:v>
                </c:pt>
                <c:pt idx="288">
                  <c:v>0.25</c:v>
                </c:pt>
                <c:pt idx="289">
                  <c:v>0.25</c:v>
                </c:pt>
                <c:pt idx="290">
                  <c:v>0.25</c:v>
                </c:pt>
                <c:pt idx="291">
                  <c:v>0.25</c:v>
                </c:pt>
                <c:pt idx="292">
                  <c:v>0.25</c:v>
                </c:pt>
                <c:pt idx="293">
                  <c:v>0.25</c:v>
                </c:pt>
                <c:pt idx="294">
                  <c:v>0.25</c:v>
                </c:pt>
                <c:pt idx="295">
                  <c:v>0.25</c:v>
                </c:pt>
                <c:pt idx="296">
                  <c:v>0.25</c:v>
                </c:pt>
                <c:pt idx="297">
                  <c:v>0.25</c:v>
                </c:pt>
                <c:pt idx="298">
                  <c:v>0.25</c:v>
                </c:pt>
                <c:pt idx="299">
                  <c:v>0.25</c:v>
                </c:pt>
                <c:pt idx="300">
                  <c:v>0.25</c:v>
                </c:pt>
                <c:pt idx="301">
                  <c:v>0.25</c:v>
                </c:pt>
                <c:pt idx="302">
                  <c:v>0.25</c:v>
                </c:pt>
                <c:pt idx="303">
                  <c:v>0.25</c:v>
                </c:pt>
                <c:pt idx="304">
                  <c:v>0.25</c:v>
                </c:pt>
                <c:pt idx="305">
                  <c:v>0.25</c:v>
                </c:pt>
                <c:pt idx="306">
                  <c:v>0.25</c:v>
                </c:pt>
                <c:pt idx="307">
                  <c:v>0.25</c:v>
                </c:pt>
                <c:pt idx="308">
                  <c:v>0.25</c:v>
                </c:pt>
                <c:pt idx="309">
                  <c:v>0.25</c:v>
                </c:pt>
                <c:pt idx="310">
                  <c:v>0.25</c:v>
                </c:pt>
                <c:pt idx="311">
                  <c:v>0.25</c:v>
                </c:pt>
                <c:pt idx="312">
                  <c:v>0.25</c:v>
                </c:pt>
                <c:pt idx="313">
                  <c:v>0.25</c:v>
                </c:pt>
                <c:pt idx="314">
                  <c:v>0.25</c:v>
                </c:pt>
                <c:pt idx="315">
                  <c:v>0.25</c:v>
                </c:pt>
                <c:pt idx="316">
                  <c:v>0.25</c:v>
                </c:pt>
                <c:pt idx="317">
                  <c:v>0.25</c:v>
                </c:pt>
                <c:pt idx="318">
                  <c:v>0.25</c:v>
                </c:pt>
                <c:pt idx="319">
                  <c:v>0.25</c:v>
                </c:pt>
                <c:pt idx="320">
                  <c:v>0.25</c:v>
                </c:pt>
                <c:pt idx="321">
                  <c:v>0.25</c:v>
                </c:pt>
                <c:pt idx="322">
                  <c:v>0.25</c:v>
                </c:pt>
                <c:pt idx="323">
                  <c:v>0.25</c:v>
                </c:pt>
                <c:pt idx="324">
                  <c:v>0.25</c:v>
                </c:pt>
                <c:pt idx="325">
                  <c:v>0.25</c:v>
                </c:pt>
                <c:pt idx="326">
                  <c:v>0.25</c:v>
                </c:pt>
                <c:pt idx="327">
                  <c:v>0.25</c:v>
                </c:pt>
                <c:pt idx="328">
                  <c:v>0.25</c:v>
                </c:pt>
                <c:pt idx="329">
                  <c:v>0.25</c:v>
                </c:pt>
                <c:pt idx="330">
                  <c:v>0.25</c:v>
                </c:pt>
                <c:pt idx="331">
                  <c:v>0.25</c:v>
                </c:pt>
                <c:pt idx="332">
                  <c:v>0.25</c:v>
                </c:pt>
                <c:pt idx="333">
                  <c:v>0.25</c:v>
                </c:pt>
                <c:pt idx="334">
                  <c:v>0.25</c:v>
                </c:pt>
                <c:pt idx="335">
                  <c:v>0.25</c:v>
                </c:pt>
                <c:pt idx="336">
                  <c:v>0.25</c:v>
                </c:pt>
                <c:pt idx="337">
                  <c:v>0.25</c:v>
                </c:pt>
                <c:pt idx="338">
                  <c:v>0.25</c:v>
                </c:pt>
                <c:pt idx="339">
                  <c:v>0.25</c:v>
                </c:pt>
                <c:pt idx="340">
                  <c:v>0.25</c:v>
                </c:pt>
                <c:pt idx="341">
                  <c:v>0.25</c:v>
                </c:pt>
                <c:pt idx="342">
                  <c:v>0.25</c:v>
                </c:pt>
                <c:pt idx="343">
                  <c:v>0.25</c:v>
                </c:pt>
                <c:pt idx="344">
                  <c:v>0.25</c:v>
                </c:pt>
                <c:pt idx="345">
                  <c:v>0.25</c:v>
                </c:pt>
                <c:pt idx="346">
                  <c:v>0.25</c:v>
                </c:pt>
                <c:pt idx="347">
                  <c:v>0.25</c:v>
                </c:pt>
                <c:pt idx="348">
                  <c:v>0.25</c:v>
                </c:pt>
                <c:pt idx="349">
                  <c:v>0.25</c:v>
                </c:pt>
                <c:pt idx="350">
                  <c:v>0.25</c:v>
                </c:pt>
                <c:pt idx="351">
                  <c:v>0.25</c:v>
                </c:pt>
                <c:pt idx="352">
                  <c:v>0.25</c:v>
                </c:pt>
                <c:pt idx="353">
                  <c:v>0.25</c:v>
                </c:pt>
                <c:pt idx="354">
                  <c:v>0.25</c:v>
                </c:pt>
                <c:pt idx="355">
                  <c:v>0.25</c:v>
                </c:pt>
                <c:pt idx="356">
                  <c:v>0.25</c:v>
                </c:pt>
                <c:pt idx="357">
                  <c:v>0.25</c:v>
                </c:pt>
                <c:pt idx="358">
                  <c:v>0.25</c:v>
                </c:pt>
                <c:pt idx="359">
                  <c:v>0.25</c:v>
                </c:pt>
                <c:pt idx="360">
                  <c:v>0.25</c:v>
                </c:pt>
                <c:pt idx="361">
                  <c:v>0.25</c:v>
                </c:pt>
                <c:pt idx="362">
                  <c:v>0.25</c:v>
                </c:pt>
                <c:pt idx="363">
                  <c:v>0.25</c:v>
                </c:pt>
                <c:pt idx="364">
                  <c:v>0.25</c:v>
                </c:pt>
                <c:pt idx="365">
                  <c:v>0.25</c:v>
                </c:pt>
                <c:pt idx="366">
                  <c:v>0.25</c:v>
                </c:pt>
                <c:pt idx="367">
                  <c:v>0.25</c:v>
                </c:pt>
                <c:pt idx="368">
                  <c:v>0.25</c:v>
                </c:pt>
                <c:pt idx="369">
                  <c:v>0.25</c:v>
                </c:pt>
                <c:pt idx="370">
                  <c:v>0.25</c:v>
                </c:pt>
                <c:pt idx="371">
                  <c:v>0.25</c:v>
                </c:pt>
                <c:pt idx="372">
                  <c:v>0.25</c:v>
                </c:pt>
                <c:pt idx="373">
                  <c:v>0.25</c:v>
                </c:pt>
                <c:pt idx="374">
                  <c:v>0.25</c:v>
                </c:pt>
                <c:pt idx="375">
                  <c:v>0.25</c:v>
                </c:pt>
                <c:pt idx="376">
                  <c:v>0.5</c:v>
                </c:pt>
                <c:pt idx="377">
                  <c:v>0.5</c:v>
                </c:pt>
                <c:pt idx="378">
                  <c:v>0.5</c:v>
                </c:pt>
                <c:pt idx="379">
                  <c:v>0.5</c:v>
                </c:pt>
                <c:pt idx="380">
                  <c:v>0.5</c:v>
                </c:pt>
                <c:pt idx="381">
                  <c:v>0.5</c:v>
                </c:pt>
                <c:pt idx="382">
                  <c:v>0.5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1.75</c:v>
                </c:pt>
                <c:pt idx="390">
                  <c:v>1.75</c:v>
                </c:pt>
                <c:pt idx="391">
                  <c:v>1.75</c:v>
                </c:pt>
                <c:pt idx="392">
                  <c:v>1.75</c:v>
                </c:pt>
                <c:pt idx="393">
                  <c:v>1.75</c:v>
                </c:pt>
                <c:pt idx="394">
                  <c:v>1.75</c:v>
                </c:pt>
                <c:pt idx="395">
                  <c:v>2.5</c:v>
                </c:pt>
                <c:pt idx="396">
                  <c:v>2.5</c:v>
                </c:pt>
                <c:pt idx="397">
                  <c:v>2.5</c:v>
                </c:pt>
                <c:pt idx="398">
                  <c:v>2.5</c:v>
                </c:pt>
                <c:pt idx="399">
                  <c:v>2.5</c:v>
                </c:pt>
                <c:pt idx="400">
                  <c:v>2.5</c:v>
                </c:pt>
                <c:pt idx="401">
                  <c:v>2.5</c:v>
                </c:pt>
                <c:pt idx="402">
                  <c:v>2.5</c:v>
                </c:pt>
                <c:pt idx="403">
                  <c:v>3.25</c:v>
                </c:pt>
                <c:pt idx="404">
                  <c:v>3.25</c:v>
                </c:pt>
                <c:pt idx="405">
                  <c:v>3.25</c:v>
                </c:pt>
                <c:pt idx="406">
                  <c:v>3.25</c:v>
                </c:pt>
                <c:pt idx="407">
                  <c:v>3.25</c:v>
                </c:pt>
                <c:pt idx="408">
                  <c:v>3.25</c:v>
                </c:pt>
                <c:pt idx="409">
                  <c:v>4</c:v>
                </c:pt>
                <c:pt idx="410">
                  <c:v>4</c:v>
                </c:pt>
                <c:pt idx="411">
                  <c:v>4</c:v>
                </c:pt>
                <c:pt idx="412">
                  <c:v>4</c:v>
                </c:pt>
                <c:pt idx="413">
                  <c:v>4</c:v>
                </c:pt>
                <c:pt idx="414">
                  <c:v>4</c:v>
                </c:pt>
                <c:pt idx="415">
                  <c:v>4.5</c:v>
                </c:pt>
                <c:pt idx="416">
                  <c:v>4.5</c:v>
                </c:pt>
                <c:pt idx="417">
                  <c:v>4.5</c:v>
                </c:pt>
                <c:pt idx="418">
                  <c:v>4.5</c:v>
                </c:pt>
                <c:pt idx="419">
                  <c:v>4.5</c:v>
                </c:pt>
                <c:pt idx="420">
                  <c:v>4.5</c:v>
                </c:pt>
                <c:pt idx="421">
                  <c:v>4.5</c:v>
                </c:pt>
                <c:pt idx="422">
                  <c:v>4.75</c:v>
                </c:pt>
                <c:pt idx="423">
                  <c:v>4.75</c:v>
                </c:pt>
                <c:pt idx="424">
                  <c:v>4.75</c:v>
                </c:pt>
                <c:pt idx="425">
                  <c:v>4.75</c:v>
                </c:pt>
                <c:pt idx="426">
                  <c:v>4.75</c:v>
                </c:pt>
                <c:pt idx="427">
                  <c:v>4.75</c:v>
                </c:pt>
                <c:pt idx="428">
                  <c:v>4.75</c:v>
                </c:pt>
                <c:pt idx="429">
                  <c:v>5</c:v>
                </c:pt>
                <c:pt idx="430">
                  <c:v>5</c:v>
                </c:pt>
                <c:pt idx="431">
                  <c:v>5</c:v>
                </c:pt>
                <c:pt idx="432">
                  <c:v>5</c:v>
                </c:pt>
                <c:pt idx="433">
                  <c:v>5</c:v>
                </c:pt>
                <c:pt idx="434">
                  <c:v>5</c:v>
                </c:pt>
                <c:pt idx="435">
                  <c:v>5.25</c:v>
                </c:pt>
                <c:pt idx="436">
                  <c:v>5.25</c:v>
                </c:pt>
                <c:pt idx="437">
                  <c:v>5.25</c:v>
                </c:pt>
                <c:pt idx="438">
                  <c:v>5.25</c:v>
                </c:pt>
                <c:pt idx="439">
                  <c:v>5.25</c:v>
                </c:pt>
                <c:pt idx="440">
                  <c:v>5.25</c:v>
                </c:pt>
                <c:pt idx="441">
                  <c:v>5.25</c:v>
                </c:pt>
                <c:pt idx="442">
                  <c:v>5.25</c:v>
                </c:pt>
                <c:pt idx="443">
                  <c:v>5.25</c:v>
                </c:pt>
                <c:pt idx="444">
                  <c:v>5.25</c:v>
                </c:pt>
                <c:pt idx="445">
                  <c:v>5.25</c:v>
                </c:pt>
                <c:pt idx="446">
                  <c:v>5.25</c:v>
                </c:pt>
                <c:pt idx="447">
                  <c:v>5.5</c:v>
                </c:pt>
                <c:pt idx="448">
                  <c:v>5.5</c:v>
                </c:pt>
                <c:pt idx="449">
                  <c:v>5.5</c:v>
                </c:pt>
                <c:pt idx="450">
                  <c:v>5.5</c:v>
                </c:pt>
                <c:pt idx="451">
                  <c:v>5.5</c:v>
                </c:pt>
                <c:pt idx="452">
                  <c:v>5.5</c:v>
                </c:pt>
                <c:pt idx="453">
                  <c:v>5.5</c:v>
                </c:pt>
                <c:pt idx="454">
                  <c:v>5.5</c:v>
                </c:pt>
                <c:pt idx="455">
                  <c:v>5.5</c:v>
                </c:pt>
                <c:pt idx="456">
                  <c:v>5.5</c:v>
                </c:pt>
                <c:pt idx="457">
                  <c:v>5.5</c:v>
                </c:pt>
                <c:pt idx="458">
                  <c:v>5.5</c:v>
                </c:pt>
                <c:pt idx="459">
                  <c:v>5.5</c:v>
                </c:pt>
                <c:pt idx="460">
                  <c:v>5.5</c:v>
                </c:pt>
                <c:pt idx="461">
                  <c:v>5.5</c:v>
                </c:pt>
                <c:pt idx="462">
                  <c:v>5.5</c:v>
                </c:pt>
                <c:pt idx="463">
                  <c:v>5.5</c:v>
                </c:pt>
                <c:pt idx="464">
                  <c:v>5.5</c:v>
                </c:pt>
                <c:pt idx="465">
                  <c:v>5.5</c:v>
                </c:pt>
                <c:pt idx="466">
                  <c:v>5.5</c:v>
                </c:pt>
                <c:pt idx="467">
                  <c:v>5.5</c:v>
                </c:pt>
                <c:pt idx="468">
                  <c:v>5.5</c:v>
                </c:pt>
                <c:pt idx="469">
                  <c:v>5.5</c:v>
                </c:pt>
                <c:pt idx="470">
                  <c:v>5.5</c:v>
                </c:pt>
                <c:pt idx="471">
                  <c:v>5.5</c:v>
                </c:pt>
                <c:pt idx="472">
                  <c:v>5.5</c:v>
                </c:pt>
                <c:pt idx="473">
                  <c:v>5.5</c:v>
                </c:pt>
                <c:pt idx="474">
                  <c:v>5.5</c:v>
                </c:pt>
                <c:pt idx="475">
                  <c:v>5.5</c:v>
                </c:pt>
                <c:pt idx="476">
                  <c:v>5.5</c:v>
                </c:pt>
                <c:pt idx="477">
                  <c:v>5.5</c:v>
                </c:pt>
                <c:pt idx="478">
                  <c:v>5.5</c:v>
                </c:pt>
                <c:pt idx="479">
                  <c:v>5.5</c:v>
                </c:pt>
                <c:pt idx="480">
                  <c:v>5.5</c:v>
                </c:pt>
                <c:pt idx="481">
                  <c:v>5.5</c:v>
                </c:pt>
                <c:pt idx="482">
                  <c:v>5.5</c:v>
                </c:pt>
                <c:pt idx="483">
                  <c:v>5.5</c:v>
                </c:pt>
                <c:pt idx="484">
                  <c:v>5.5</c:v>
                </c:pt>
                <c:pt idx="485">
                  <c:v>5.5</c:v>
                </c:pt>
                <c:pt idx="486">
                  <c:v>5.5</c:v>
                </c:pt>
                <c:pt idx="487">
                  <c:v>5.5</c:v>
                </c:pt>
                <c:pt idx="488">
                  <c:v>5.5</c:v>
                </c:pt>
                <c:pt idx="489">
                  <c:v>5.5</c:v>
                </c:pt>
                <c:pt idx="490">
                  <c:v>5.5</c:v>
                </c:pt>
                <c:pt idx="491">
                  <c:v>5.5</c:v>
                </c:pt>
                <c:pt idx="492">
                  <c:v>5.5</c:v>
                </c:pt>
                <c:pt idx="493">
                  <c:v>5.5</c:v>
                </c:pt>
                <c:pt idx="494">
                  <c:v>5.5</c:v>
                </c:pt>
                <c:pt idx="495">
                  <c:v>5.5</c:v>
                </c:pt>
                <c:pt idx="496">
                  <c:v>5.5</c:v>
                </c:pt>
                <c:pt idx="497">
                  <c:v>5.5</c:v>
                </c:pt>
                <c:pt idx="498">
                  <c:v>5.5</c:v>
                </c:pt>
                <c:pt idx="499">
                  <c:v>5.5</c:v>
                </c:pt>
                <c:pt idx="500">
                  <c:v>5.5</c:v>
                </c:pt>
                <c:pt idx="501">
                  <c:v>5.5</c:v>
                </c:pt>
                <c:pt idx="502">
                  <c:v>5.5</c:v>
                </c:pt>
                <c:pt idx="503">
                  <c:v>5.5</c:v>
                </c:pt>
                <c:pt idx="504">
                  <c:v>5.5</c:v>
                </c:pt>
                <c:pt idx="505">
                  <c:v>5.5</c:v>
                </c:pt>
                <c:pt idx="506">
                  <c:v>5.5</c:v>
                </c:pt>
                <c:pt idx="507">
                  <c:v>5</c:v>
                </c:pt>
                <c:pt idx="508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7E5-4B37-B0B7-3EEC69C7ED2B}"/>
            </c:ext>
          </c:extLst>
        </c:ser>
        <c:ser>
          <c:idx val="1"/>
          <c:order val="1"/>
          <c:tx>
            <c:strRef>
              <c:f>[기준금리_글로벌추이2.xlsx]주간!$D$2</c:f>
              <c:strCache>
                <c:ptCount val="1"/>
                <c:pt idx="0">
                  <c:v>유로존</c:v>
                </c:pt>
              </c:strCache>
            </c:strRef>
          </c:tx>
          <c:spPr>
            <a:ln w="19050" cap="rnd">
              <a:solidFill>
                <a:srgbClr val="595959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[기준금리_글로벌추이2.xlsx]주간!$A$373:$A$894</c:f>
              <c:numCache>
                <c:formatCode>yyyy\-mm\-dd</c:formatCode>
                <c:ptCount val="522"/>
                <c:pt idx="0">
                  <c:v>42006</c:v>
                </c:pt>
                <c:pt idx="1">
                  <c:v>42013</c:v>
                </c:pt>
                <c:pt idx="2">
                  <c:v>42020</c:v>
                </c:pt>
                <c:pt idx="3">
                  <c:v>42027</c:v>
                </c:pt>
                <c:pt idx="4">
                  <c:v>42034</c:v>
                </c:pt>
                <c:pt idx="5">
                  <c:v>42041</c:v>
                </c:pt>
                <c:pt idx="6">
                  <c:v>42048</c:v>
                </c:pt>
                <c:pt idx="7">
                  <c:v>42055</c:v>
                </c:pt>
                <c:pt idx="8">
                  <c:v>42062</c:v>
                </c:pt>
                <c:pt idx="9">
                  <c:v>42069</c:v>
                </c:pt>
                <c:pt idx="10">
                  <c:v>42076</c:v>
                </c:pt>
                <c:pt idx="11">
                  <c:v>42083</c:v>
                </c:pt>
                <c:pt idx="12">
                  <c:v>42090</c:v>
                </c:pt>
                <c:pt idx="13">
                  <c:v>42097</c:v>
                </c:pt>
                <c:pt idx="14">
                  <c:v>42104</c:v>
                </c:pt>
                <c:pt idx="15">
                  <c:v>42111</c:v>
                </c:pt>
                <c:pt idx="16">
                  <c:v>42118</c:v>
                </c:pt>
                <c:pt idx="17">
                  <c:v>42125</c:v>
                </c:pt>
                <c:pt idx="18">
                  <c:v>42132</c:v>
                </c:pt>
                <c:pt idx="19">
                  <c:v>42139</c:v>
                </c:pt>
                <c:pt idx="20">
                  <c:v>42146</c:v>
                </c:pt>
                <c:pt idx="21">
                  <c:v>42153</c:v>
                </c:pt>
                <c:pt idx="22">
                  <c:v>42160</c:v>
                </c:pt>
                <c:pt idx="23">
                  <c:v>42167</c:v>
                </c:pt>
                <c:pt idx="24">
                  <c:v>42174</c:v>
                </c:pt>
                <c:pt idx="25">
                  <c:v>42181</c:v>
                </c:pt>
                <c:pt idx="26">
                  <c:v>42188</c:v>
                </c:pt>
                <c:pt idx="27">
                  <c:v>42195</c:v>
                </c:pt>
                <c:pt idx="28">
                  <c:v>42202</c:v>
                </c:pt>
                <c:pt idx="29">
                  <c:v>42209</c:v>
                </c:pt>
                <c:pt idx="30">
                  <c:v>42216</c:v>
                </c:pt>
                <c:pt idx="31">
                  <c:v>42223</c:v>
                </c:pt>
                <c:pt idx="32">
                  <c:v>42230</c:v>
                </c:pt>
                <c:pt idx="33">
                  <c:v>42237</c:v>
                </c:pt>
                <c:pt idx="34">
                  <c:v>42244</c:v>
                </c:pt>
                <c:pt idx="35">
                  <c:v>42251</c:v>
                </c:pt>
                <c:pt idx="36">
                  <c:v>42258</c:v>
                </c:pt>
                <c:pt idx="37">
                  <c:v>42265</c:v>
                </c:pt>
                <c:pt idx="38">
                  <c:v>42272</c:v>
                </c:pt>
                <c:pt idx="39">
                  <c:v>42279</c:v>
                </c:pt>
                <c:pt idx="40">
                  <c:v>42286</c:v>
                </c:pt>
                <c:pt idx="41">
                  <c:v>42293</c:v>
                </c:pt>
                <c:pt idx="42">
                  <c:v>42300</c:v>
                </c:pt>
                <c:pt idx="43">
                  <c:v>42307</c:v>
                </c:pt>
                <c:pt idx="44">
                  <c:v>42314</c:v>
                </c:pt>
                <c:pt idx="45">
                  <c:v>42321</c:v>
                </c:pt>
                <c:pt idx="46">
                  <c:v>42328</c:v>
                </c:pt>
                <c:pt idx="47">
                  <c:v>42335</c:v>
                </c:pt>
                <c:pt idx="48">
                  <c:v>42342</c:v>
                </c:pt>
                <c:pt idx="49">
                  <c:v>42349</c:v>
                </c:pt>
                <c:pt idx="50">
                  <c:v>42356</c:v>
                </c:pt>
                <c:pt idx="51">
                  <c:v>42363</c:v>
                </c:pt>
                <c:pt idx="52">
                  <c:v>42370</c:v>
                </c:pt>
                <c:pt idx="53">
                  <c:v>42377</c:v>
                </c:pt>
                <c:pt idx="54">
                  <c:v>42384</c:v>
                </c:pt>
                <c:pt idx="55">
                  <c:v>42391</c:v>
                </c:pt>
                <c:pt idx="56">
                  <c:v>42398</c:v>
                </c:pt>
                <c:pt idx="57">
                  <c:v>42405</c:v>
                </c:pt>
                <c:pt idx="58">
                  <c:v>42412</c:v>
                </c:pt>
                <c:pt idx="59">
                  <c:v>42419</c:v>
                </c:pt>
                <c:pt idx="60">
                  <c:v>42426</c:v>
                </c:pt>
                <c:pt idx="61">
                  <c:v>42433</c:v>
                </c:pt>
                <c:pt idx="62">
                  <c:v>42440</c:v>
                </c:pt>
                <c:pt idx="63">
                  <c:v>42447</c:v>
                </c:pt>
                <c:pt idx="64">
                  <c:v>42454</c:v>
                </c:pt>
                <c:pt idx="65">
                  <c:v>42461</c:v>
                </c:pt>
                <c:pt idx="66">
                  <c:v>42468</c:v>
                </c:pt>
                <c:pt idx="67">
                  <c:v>42475</c:v>
                </c:pt>
                <c:pt idx="68">
                  <c:v>42482</c:v>
                </c:pt>
                <c:pt idx="69">
                  <c:v>42489</c:v>
                </c:pt>
                <c:pt idx="70">
                  <c:v>42496</c:v>
                </c:pt>
                <c:pt idx="71">
                  <c:v>42503</c:v>
                </c:pt>
                <c:pt idx="72">
                  <c:v>42510</c:v>
                </c:pt>
                <c:pt idx="73">
                  <c:v>42517</c:v>
                </c:pt>
                <c:pt idx="74">
                  <c:v>42524</c:v>
                </c:pt>
                <c:pt idx="75">
                  <c:v>42531</c:v>
                </c:pt>
                <c:pt idx="76">
                  <c:v>42538</c:v>
                </c:pt>
                <c:pt idx="77">
                  <c:v>42545</c:v>
                </c:pt>
                <c:pt idx="78">
                  <c:v>42552</c:v>
                </c:pt>
                <c:pt idx="79">
                  <c:v>42559</c:v>
                </c:pt>
                <c:pt idx="80">
                  <c:v>42566</c:v>
                </c:pt>
                <c:pt idx="81">
                  <c:v>42573</c:v>
                </c:pt>
                <c:pt idx="82">
                  <c:v>42580</c:v>
                </c:pt>
                <c:pt idx="83">
                  <c:v>42587</c:v>
                </c:pt>
                <c:pt idx="84">
                  <c:v>42594</c:v>
                </c:pt>
                <c:pt idx="85">
                  <c:v>42601</c:v>
                </c:pt>
                <c:pt idx="86">
                  <c:v>42608</c:v>
                </c:pt>
                <c:pt idx="87">
                  <c:v>42615</c:v>
                </c:pt>
                <c:pt idx="88">
                  <c:v>42622</c:v>
                </c:pt>
                <c:pt idx="89">
                  <c:v>42629</c:v>
                </c:pt>
                <c:pt idx="90">
                  <c:v>42636</c:v>
                </c:pt>
                <c:pt idx="91">
                  <c:v>42643</c:v>
                </c:pt>
                <c:pt idx="92">
                  <c:v>42650</c:v>
                </c:pt>
                <c:pt idx="93">
                  <c:v>42657</c:v>
                </c:pt>
                <c:pt idx="94">
                  <c:v>42664</c:v>
                </c:pt>
                <c:pt idx="95">
                  <c:v>42671</c:v>
                </c:pt>
                <c:pt idx="96">
                  <c:v>42678</c:v>
                </c:pt>
                <c:pt idx="97">
                  <c:v>42685</c:v>
                </c:pt>
                <c:pt idx="98">
                  <c:v>42692</c:v>
                </c:pt>
                <c:pt idx="99">
                  <c:v>42699</c:v>
                </c:pt>
                <c:pt idx="100">
                  <c:v>42706</c:v>
                </c:pt>
                <c:pt idx="101">
                  <c:v>42713</c:v>
                </c:pt>
                <c:pt idx="102">
                  <c:v>42720</c:v>
                </c:pt>
                <c:pt idx="103">
                  <c:v>42727</c:v>
                </c:pt>
                <c:pt idx="104">
                  <c:v>42734</c:v>
                </c:pt>
                <c:pt idx="105">
                  <c:v>42741</c:v>
                </c:pt>
                <c:pt idx="106">
                  <c:v>42748</c:v>
                </c:pt>
                <c:pt idx="107">
                  <c:v>42755</c:v>
                </c:pt>
                <c:pt idx="108">
                  <c:v>42762</c:v>
                </c:pt>
                <c:pt idx="109">
                  <c:v>42769</c:v>
                </c:pt>
                <c:pt idx="110">
                  <c:v>42776</c:v>
                </c:pt>
                <c:pt idx="111">
                  <c:v>42783</c:v>
                </c:pt>
                <c:pt idx="112">
                  <c:v>42790</c:v>
                </c:pt>
                <c:pt idx="113">
                  <c:v>42797</c:v>
                </c:pt>
                <c:pt idx="114">
                  <c:v>42804</c:v>
                </c:pt>
                <c:pt idx="115">
                  <c:v>42811</c:v>
                </c:pt>
                <c:pt idx="116">
                  <c:v>42818</c:v>
                </c:pt>
                <c:pt idx="117">
                  <c:v>42825</c:v>
                </c:pt>
                <c:pt idx="118">
                  <c:v>42832</c:v>
                </c:pt>
                <c:pt idx="119">
                  <c:v>42839</c:v>
                </c:pt>
                <c:pt idx="120">
                  <c:v>42846</c:v>
                </c:pt>
                <c:pt idx="121">
                  <c:v>42853</c:v>
                </c:pt>
                <c:pt idx="122">
                  <c:v>42860</c:v>
                </c:pt>
                <c:pt idx="123">
                  <c:v>42867</c:v>
                </c:pt>
                <c:pt idx="124">
                  <c:v>42874</c:v>
                </c:pt>
                <c:pt idx="125">
                  <c:v>42881</c:v>
                </c:pt>
                <c:pt idx="126">
                  <c:v>42888</c:v>
                </c:pt>
                <c:pt idx="127">
                  <c:v>42895</c:v>
                </c:pt>
                <c:pt idx="128">
                  <c:v>42902</c:v>
                </c:pt>
                <c:pt idx="129">
                  <c:v>42909</c:v>
                </c:pt>
                <c:pt idx="130">
                  <c:v>42916</c:v>
                </c:pt>
                <c:pt idx="131">
                  <c:v>42923</c:v>
                </c:pt>
                <c:pt idx="132">
                  <c:v>42930</c:v>
                </c:pt>
                <c:pt idx="133">
                  <c:v>42937</c:v>
                </c:pt>
                <c:pt idx="134">
                  <c:v>42944</c:v>
                </c:pt>
                <c:pt idx="135">
                  <c:v>42951</c:v>
                </c:pt>
                <c:pt idx="136">
                  <c:v>42958</c:v>
                </c:pt>
                <c:pt idx="137">
                  <c:v>42965</c:v>
                </c:pt>
                <c:pt idx="138">
                  <c:v>42972</c:v>
                </c:pt>
                <c:pt idx="139">
                  <c:v>42979</c:v>
                </c:pt>
                <c:pt idx="140">
                  <c:v>42986</c:v>
                </c:pt>
                <c:pt idx="141">
                  <c:v>42993</c:v>
                </c:pt>
                <c:pt idx="142">
                  <c:v>43000</c:v>
                </c:pt>
                <c:pt idx="143">
                  <c:v>43007</c:v>
                </c:pt>
                <c:pt idx="144">
                  <c:v>43014</c:v>
                </c:pt>
                <c:pt idx="145">
                  <c:v>43021</c:v>
                </c:pt>
                <c:pt idx="146">
                  <c:v>43028</c:v>
                </c:pt>
                <c:pt idx="147">
                  <c:v>43035</c:v>
                </c:pt>
                <c:pt idx="148">
                  <c:v>43042</c:v>
                </c:pt>
                <c:pt idx="149">
                  <c:v>43049</c:v>
                </c:pt>
                <c:pt idx="150">
                  <c:v>43056</c:v>
                </c:pt>
                <c:pt idx="151">
                  <c:v>43063</c:v>
                </c:pt>
                <c:pt idx="152">
                  <c:v>43070</c:v>
                </c:pt>
                <c:pt idx="153">
                  <c:v>43077</c:v>
                </c:pt>
                <c:pt idx="154">
                  <c:v>43084</c:v>
                </c:pt>
                <c:pt idx="155">
                  <c:v>43091</c:v>
                </c:pt>
                <c:pt idx="156">
                  <c:v>43098</c:v>
                </c:pt>
                <c:pt idx="157">
                  <c:v>43105</c:v>
                </c:pt>
                <c:pt idx="158">
                  <c:v>43112</c:v>
                </c:pt>
                <c:pt idx="159">
                  <c:v>43119</c:v>
                </c:pt>
                <c:pt idx="160">
                  <c:v>43126</c:v>
                </c:pt>
                <c:pt idx="161">
                  <c:v>43133</c:v>
                </c:pt>
                <c:pt idx="162">
                  <c:v>43140</c:v>
                </c:pt>
                <c:pt idx="163">
                  <c:v>43147</c:v>
                </c:pt>
                <c:pt idx="164">
                  <c:v>43154</c:v>
                </c:pt>
                <c:pt idx="165">
                  <c:v>43161</c:v>
                </c:pt>
                <c:pt idx="166">
                  <c:v>43168</c:v>
                </c:pt>
                <c:pt idx="167">
                  <c:v>43175</c:v>
                </c:pt>
                <c:pt idx="168">
                  <c:v>43182</c:v>
                </c:pt>
                <c:pt idx="169">
                  <c:v>43189</c:v>
                </c:pt>
                <c:pt idx="170">
                  <c:v>43196</c:v>
                </c:pt>
                <c:pt idx="171">
                  <c:v>43203</c:v>
                </c:pt>
                <c:pt idx="172">
                  <c:v>43210</c:v>
                </c:pt>
                <c:pt idx="173">
                  <c:v>43217</c:v>
                </c:pt>
                <c:pt idx="174">
                  <c:v>43224</c:v>
                </c:pt>
                <c:pt idx="175">
                  <c:v>43231</c:v>
                </c:pt>
                <c:pt idx="176">
                  <c:v>43238</c:v>
                </c:pt>
                <c:pt idx="177">
                  <c:v>43245</c:v>
                </c:pt>
                <c:pt idx="178">
                  <c:v>43252</c:v>
                </c:pt>
                <c:pt idx="179">
                  <c:v>43259</c:v>
                </c:pt>
                <c:pt idx="180">
                  <c:v>43266</c:v>
                </c:pt>
                <c:pt idx="181">
                  <c:v>43273</c:v>
                </c:pt>
                <c:pt idx="182">
                  <c:v>43280</c:v>
                </c:pt>
                <c:pt idx="183">
                  <c:v>43287</c:v>
                </c:pt>
                <c:pt idx="184">
                  <c:v>43294</c:v>
                </c:pt>
                <c:pt idx="185">
                  <c:v>43301</c:v>
                </c:pt>
                <c:pt idx="186">
                  <c:v>43308</c:v>
                </c:pt>
                <c:pt idx="187">
                  <c:v>43315</c:v>
                </c:pt>
                <c:pt idx="188">
                  <c:v>43322</c:v>
                </c:pt>
                <c:pt idx="189">
                  <c:v>43329</c:v>
                </c:pt>
                <c:pt idx="190">
                  <c:v>43336</c:v>
                </c:pt>
                <c:pt idx="191">
                  <c:v>43343</c:v>
                </c:pt>
                <c:pt idx="192">
                  <c:v>43350</c:v>
                </c:pt>
                <c:pt idx="193">
                  <c:v>43357</c:v>
                </c:pt>
                <c:pt idx="194">
                  <c:v>43364</c:v>
                </c:pt>
                <c:pt idx="195">
                  <c:v>43371</c:v>
                </c:pt>
                <c:pt idx="196">
                  <c:v>43378</c:v>
                </c:pt>
                <c:pt idx="197">
                  <c:v>43385</c:v>
                </c:pt>
                <c:pt idx="198">
                  <c:v>43392</c:v>
                </c:pt>
                <c:pt idx="199">
                  <c:v>43399</c:v>
                </c:pt>
                <c:pt idx="200">
                  <c:v>43406</c:v>
                </c:pt>
                <c:pt idx="201">
                  <c:v>43413</c:v>
                </c:pt>
                <c:pt idx="202">
                  <c:v>43420</c:v>
                </c:pt>
                <c:pt idx="203">
                  <c:v>43427</c:v>
                </c:pt>
                <c:pt idx="204">
                  <c:v>43434</c:v>
                </c:pt>
                <c:pt idx="205">
                  <c:v>43441</c:v>
                </c:pt>
                <c:pt idx="206">
                  <c:v>43448</c:v>
                </c:pt>
                <c:pt idx="207">
                  <c:v>43455</c:v>
                </c:pt>
                <c:pt idx="208">
                  <c:v>43462</c:v>
                </c:pt>
                <c:pt idx="209">
                  <c:v>43469</c:v>
                </c:pt>
                <c:pt idx="210">
                  <c:v>43476</c:v>
                </c:pt>
                <c:pt idx="211">
                  <c:v>43483</c:v>
                </c:pt>
                <c:pt idx="212">
                  <c:v>43490</c:v>
                </c:pt>
                <c:pt idx="213">
                  <c:v>43497</c:v>
                </c:pt>
                <c:pt idx="214">
                  <c:v>43504</c:v>
                </c:pt>
                <c:pt idx="215">
                  <c:v>43511</c:v>
                </c:pt>
                <c:pt idx="216">
                  <c:v>43518</c:v>
                </c:pt>
                <c:pt idx="217">
                  <c:v>43525</c:v>
                </c:pt>
                <c:pt idx="218">
                  <c:v>43532</c:v>
                </c:pt>
                <c:pt idx="219">
                  <c:v>43539</c:v>
                </c:pt>
                <c:pt idx="220">
                  <c:v>43546</c:v>
                </c:pt>
                <c:pt idx="221">
                  <c:v>43553</c:v>
                </c:pt>
                <c:pt idx="222">
                  <c:v>43560</c:v>
                </c:pt>
                <c:pt idx="223">
                  <c:v>43567</c:v>
                </c:pt>
                <c:pt idx="224">
                  <c:v>43574</c:v>
                </c:pt>
                <c:pt idx="225">
                  <c:v>43581</c:v>
                </c:pt>
                <c:pt idx="226">
                  <c:v>43588</c:v>
                </c:pt>
                <c:pt idx="227">
                  <c:v>43595</c:v>
                </c:pt>
                <c:pt idx="228">
                  <c:v>43602</c:v>
                </c:pt>
                <c:pt idx="229">
                  <c:v>43609</c:v>
                </c:pt>
                <c:pt idx="230">
                  <c:v>43616</c:v>
                </c:pt>
                <c:pt idx="231">
                  <c:v>43623</c:v>
                </c:pt>
                <c:pt idx="232">
                  <c:v>43630</c:v>
                </c:pt>
                <c:pt idx="233">
                  <c:v>43637</c:v>
                </c:pt>
                <c:pt idx="234">
                  <c:v>43644</c:v>
                </c:pt>
                <c:pt idx="235">
                  <c:v>43651</c:v>
                </c:pt>
                <c:pt idx="236">
                  <c:v>43658</c:v>
                </c:pt>
                <c:pt idx="237">
                  <c:v>43665</c:v>
                </c:pt>
                <c:pt idx="238">
                  <c:v>43672</c:v>
                </c:pt>
                <c:pt idx="239">
                  <c:v>43679</c:v>
                </c:pt>
                <c:pt idx="240">
                  <c:v>43686</c:v>
                </c:pt>
                <c:pt idx="241">
                  <c:v>43693</c:v>
                </c:pt>
                <c:pt idx="242">
                  <c:v>43700</c:v>
                </c:pt>
                <c:pt idx="243">
                  <c:v>43707</c:v>
                </c:pt>
                <c:pt idx="244">
                  <c:v>43714</c:v>
                </c:pt>
                <c:pt idx="245">
                  <c:v>43721</c:v>
                </c:pt>
                <c:pt idx="246">
                  <c:v>43728</c:v>
                </c:pt>
                <c:pt idx="247">
                  <c:v>43735</c:v>
                </c:pt>
                <c:pt idx="248">
                  <c:v>43742</c:v>
                </c:pt>
                <c:pt idx="249">
                  <c:v>43749</c:v>
                </c:pt>
                <c:pt idx="250">
                  <c:v>43756</c:v>
                </c:pt>
                <c:pt idx="251">
                  <c:v>43763</c:v>
                </c:pt>
                <c:pt idx="252">
                  <c:v>43770</c:v>
                </c:pt>
                <c:pt idx="253">
                  <c:v>43777</c:v>
                </c:pt>
                <c:pt idx="254">
                  <c:v>43784</c:v>
                </c:pt>
                <c:pt idx="255">
                  <c:v>43791</c:v>
                </c:pt>
                <c:pt idx="256">
                  <c:v>43798</c:v>
                </c:pt>
                <c:pt idx="257">
                  <c:v>43805</c:v>
                </c:pt>
                <c:pt idx="258">
                  <c:v>43812</c:v>
                </c:pt>
                <c:pt idx="259">
                  <c:v>43819</c:v>
                </c:pt>
                <c:pt idx="260">
                  <c:v>43826</c:v>
                </c:pt>
                <c:pt idx="261">
                  <c:v>43833</c:v>
                </c:pt>
                <c:pt idx="262">
                  <c:v>43840</c:v>
                </c:pt>
                <c:pt idx="263">
                  <c:v>43847</c:v>
                </c:pt>
                <c:pt idx="264">
                  <c:v>43854</c:v>
                </c:pt>
                <c:pt idx="265">
                  <c:v>43861</c:v>
                </c:pt>
                <c:pt idx="266">
                  <c:v>43868</c:v>
                </c:pt>
                <c:pt idx="267">
                  <c:v>43875</c:v>
                </c:pt>
                <c:pt idx="268">
                  <c:v>43882</c:v>
                </c:pt>
                <c:pt idx="269">
                  <c:v>43889</c:v>
                </c:pt>
                <c:pt idx="270">
                  <c:v>43896</c:v>
                </c:pt>
                <c:pt idx="271">
                  <c:v>43903</c:v>
                </c:pt>
                <c:pt idx="272">
                  <c:v>43910</c:v>
                </c:pt>
                <c:pt idx="273">
                  <c:v>43917</c:v>
                </c:pt>
                <c:pt idx="274">
                  <c:v>43924</c:v>
                </c:pt>
                <c:pt idx="275">
                  <c:v>43931</c:v>
                </c:pt>
                <c:pt idx="276">
                  <c:v>43938</c:v>
                </c:pt>
                <c:pt idx="277">
                  <c:v>43945</c:v>
                </c:pt>
                <c:pt idx="278">
                  <c:v>43952</c:v>
                </c:pt>
                <c:pt idx="279">
                  <c:v>43959</c:v>
                </c:pt>
                <c:pt idx="280">
                  <c:v>43966</c:v>
                </c:pt>
                <c:pt idx="281">
                  <c:v>43973</c:v>
                </c:pt>
                <c:pt idx="282">
                  <c:v>43980</c:v>
                </c:pt>
                <c:pt idx="283">
                  <c:v>43987</c:v>
                </c:pt>
                <c:pt idx="284">
                  <c:v>43994</c:v>
                </c:pt>
                <c:pt idx="285">
                  <c:v>44001</c:v>
                </c:pt>
                <c:pt idx="286">
                  <c:v>44008</c:v>
                </c:pt>
                <c:pt idx="287">
                  <c:v>44015</c:v>
                </c:pt>
                <c:pt idx="288">
                  <c:v>44022</c:v>
                </c:pt>
                <c:pt idx="289">
                  <c:v>44029</c:v>
                </c:pt>
                <c:pt idx="290">
                  <c:v>44036</c:v>
                </c:pt>
                <c:pt idx="291">
                  <c:v>44043</c:v>
                </c:pt>
                <c:pt idx="292">
                  <c:v>44050</c:v>
                </c:pt>
                <c:pt idx="293">
                  <c:v>44057</c:v>
                </c:pt>
                <c:pt idx="294">
                  <c:v>44064</c:v>
                </c:pt>
                <c:pt idx="295">
                  <c:v>44071</c:v>
                </c:pt>
                <c:pt idx="296">
                  <c:v>44078</c:v>
                </c:pt>
                <c:pt idx="297">
                  <c:v>44085</c:v>
                </c:pt>
                <c:pt idx="298">
                  <c:v>44092</c:v>
                </c:pt>
                <c:pt idx="299">
                  <c:v>44099</c:v>
                </c:pt>
                <c:pt idx="300">
                  <c:v>44106</c:v>
                </c:pt>
                <c:pt idx="301">
                  <c:v>44113</c:v>
                </c:pt>
                <c:pt idx="302">
                  <c:v>44120</c:v>
                </c:pt>
                <c:pt idx="303">
                  <c:v>44127</c:v>
                </c:pt>
                <c:pt idx="304">
                  <c:v>44134</c:v>
                </c:pt>
                <c:pt idx="305">
                  <c:v>44141</c:v>
                </c:pt>
                <c:pt idx="306">
                  <c:v>44148</c:v>
                </c:pt>
                <c:pt idx="307">
                  <c:v>44155</c:v>
                </c:pt>
                <c:pt idx="308">
                  <c:v>44162</c:v>
                </c:pt>
                <c:pt idx="309">
                  <c:v>44169</c:v>
                </c:pt>
                <c:pt idx="310">
                  <c:v>44176</c:v>
                </c:pt>
                <c:pt idx="311">
                  <c:v>44183</c:v>
                </c:pt>
                <c:pt idx="312">
                  <c:v>44190</c:v>
                </c:pt>
                <c:pt idx="313">
                  <c:v>44197</c:v>
                </c:pt>
                <c:pt idx="314">
                  <c:v>44204</c:v>
                </c:pt>
                <c:pt idx="315">
                  <c:v>44211</c:v>
                </c:pt>
                <c:pt idx="316">
                  <c:v>44218</c:v>
                </c:pt>
                <c:pt idx="317">
                  <c:v>44225</c:v>
                </c:pt>
                <c:pt idx="318">
                  <c:v>44232</c:v>
                </c:pt>
                <c:pt idx="319">
                  <c:v>44239</c:v>
                </c:pt>
                <c:pt idx="320">
                  <c:v>44246</c:v>
                </c:pt>
                <c:pt idx="321">
                  <c:v>44253</c:v>
                </c:pt>
                <c:pt idx="322">
                  <c:v>44260</c:v>
                </c:pt>
                <c:pt idx="323">
                  <c:v>44267</c:v>
                </c:pt>
                <c:pt idx="324">
                  <c:v>44274</c:v>
                </c:pt>
                <c:pt idx="325">
                  <c:v>44281</c:v>
                </c:pt>
                <c:pt idx="326">
                  <c:v>44288</c:v>
                </c:pt>
                <c:pt idx="327">
                  <c:v>44295</c:v>
                </c:pt>
                <c:pt idx="328">
                  <c:v>44302</c:v>
                </c:pt>
                <c:pt idx="329">
                  <c:v>44309</c:v>
                </c:pt>
                <c:pt idx="330">
                  <c:v>44316</c:v>
                </c:pt>
                <c:pt idx="331">
                  <c:v>44323</c:v>
                </c:pt>
                <c:pt idx="332">
                  <c:v>44330</c:v>
                </c:pt>
                <c:pt idx="333">
                  <c:v>44337</c:v>
                </c:pt>
                <c:pt idx="334">
                  <c:v>44344</c:v>
                </c:pt>
                <c:pt idx="335">
                  <c:v>44351</c:v>
                </c:pt>
                <c:pt idx="336">
                  <c:v>44358</c:v>
                </c:pt>
                <c:pt idx="337">
                  <c:v>44365</c:v>
                </c:pt>
                <c:pt idx="338">
                  <c:v>44372</c:v>
                </c:pt>
                <c:pt idx="339">
                  <c:v>44379</c:v>
                </c:pt>
                <c:pt idx="340">
                  <c:v>44386</c:v>
                </c:pt>
                <c:pt idx="341">
                  <c:v>44393</c:v>
                </c:pt>
                <c:pt idx="342">
                  <c:v>44400</c:v>
                </c:pt>
                <c:pt idx="343">
                  <c:v>44407</c:v>
                </c:pt>
                <c:pt idx="344">
                  <c:v>44414</c:v>
                </c:pt>
                <c:pt idx="345">
                  <c:v>44421</c:v>
                </c:pt>
                <c:pt idx="346">
                  <c:v>44428</c:v>
                </c:pt>
                <c:pt idx="347">
                  <c:v>44435</c:v>
                </c:pt>
                <c:pt idx="348">
                  <c:v>44442</c:v>
                </c:pt>
                <c:pt idx="349">
                  <c:v>44449</c:v>
                </c:pt>
                <c:pt idx="350">
                  <c:v>44456</c:v>
                </c:pt>
                <c:pt idx="351">
                  <c:v>44463</c:v>
                </c:pt>
                <c:pt idx="352">
                  <c:v>44470</c:v>
                </c:pt>
                <c:pt idx="353">
                  <c:v>44477</c:v>
                </c:pt>
                <c:pt idx="354">
                  <c:v>44484</c:v>
                </c:pt>
                <c:pt idx="355">
                  <c:v>44491</c:v>
                </c:pt>
                <c:pt idx="356">
                  <c:v>44498</c:v>
                </c:pt>
                <c:pt idx="357">
                  <c:v>44505</c:v>
                </c:pt>
                <c:pt idx="358">
                  <c:v>44512</c:v>
                </c:pt>
                <c:pt idx="359">
                  <c:v>44519</c:v>
                </c:pt>
                <c:pt idx="360">
                  <c:v>44526</c:v>
                </c:pt>
                <c:pt idx="361">
                  <c:v>44533</c:v>
                </c:pt>
                <c:pt idx="362">
                  <c:v>44540</c:v>
                </c:pt>
                <c:pt idx="363">
                  <c:v>44547</c:v>
                </c:pt>
                <c:pt idx="364">
                  <c:v>44554</c:v>
                </c:pt>
                <c:pt idx="365">
                  <c:v>44561</c:v>
                </c:pt>
                <c:pt idx="366">
                  <c:v>44568</c:v>
                </c:pt>
                <c:pt idx="367">
                  <c:v>44575</c:v>
                </c:pt>
                <c:pt idx="368">
                  <c:v>44582</c:v>
                </c:pt>
                <c:pt idx="369">
                  <c:v>44589</c:v>
                </c:pt>
                <c:pt idx="370">
                  <c:v>44596</c:v>
                </c:pt>
                <c:pt idx="371">
                  <c:v>44603</c:v>
                </c:pt>
                <c:pt idx="372">
                  <c:v>44610</c:v>
                </c:pt>
                <c:pt idx="373">
                  <c:v>44617</c:v>
                </c:pt>
                <c:pt idx="374">
                  <c:v>44624</c:v>
                </c:pt>
                <c:pt idx="375">
                  <c:v>44631</c:v>
                </c:pt>
                <c:pt idx="376">
                  <c:v>44638</c:v>
                </c:pt>
                <c:pt idx="377">
                  <c:v>44645</c:v>
                </c:pt>
                <c:pt idx="378">
                  <c:v>44652</c:v>
                </c:pt>
                <c:pt idx="379">
                  <c:v>44659</c:v>
                </c:pt>
                <c:pt idx="380">
                  <c:v>44666</c:v>
                </c:pt>
                <c:pt idx="381">
                  <c:v>44673</c:v>
                </c:pt>
                <c:pt idx="382">
                  <c:v>44680</c:v>
                </c:pt>
                <c:pt idx="383">
                  <c:v>44687</c:v>
                </c:pt>
                <c:pt idx="384">
                  <c:v>44694</c:v>
                </c:pt>
                <c:pt idx="385">
                  <c:v>44701</c:v>
                </c:pt>
                <c:pt idx="386">
                  <c:v>44708</c:v>
                </c:pt>
                <c:pt idx="387">
                  <c:v>44715</c:v>
                </c:pt>
                <c:pt idx="388">
                  <c:v>44722</c:v>
                </c:pt>
                <c:pt idx="389">
                  <c:v>44729</c:v>
                </c:pt>
                <c:pt idx="390">
                  <c:v>44736</c:v>
                </c:pt>
                <c:pt idx="391">
                  <c:v>44743</c:v>
                </c:pt>
                <c:pt idx="392">
                  <c:v>44750</c:v>
                </c:pt>
                <c:pt idx="393">
                  <c:v>44757</c:v>
                </c:pt>
                <c:pt idx="394">
                  <c:v>44764</c:v>
                </c:pt>
                <c:pt idx="395">
                  <c:v>44771</c:v>
                </c:pt>
                <c:pt idx="396">
                  <c:v>44778</c:v>
                </c:pt>
                <c:pt idx="397">
                  <c:v>44785</c:v>
                </c:pt>
                <c:pt idx="398">
                  <c:v>44792</c:v>
                </c:pt>
                <c:pt idx="399">
                  <c:v>44799</c:v>
                </c:pt>
                <c:pt idx="400">
                  <c:v>44806</c:v>
                </c:pt>
                <c:pt idx="401">
                  <c:v>44813</c:v>
                </c:pt>
                <c:pt idx="402">
                  <c:v>44820</c:v>
                </c:pt>
                <c:pt idx="403">
                  <c:v>44827</c:v>
                </c:pt>
                <c:pt idx="404">
                  <c:v>44834</c:v>
                </c:pt>
                <c:pt idx="405">
                  <c:v>44841</c:v>
                </c:pt>
                <c:pt idx="406">
                  <c:v>44848</c:v>
                </c:pt>
                <c:pt idx="407">
                  <c:v>44855</c:v>
                </c:pt>
                <c:pt idx="408">
                  <c:v>44862</c:v>
                </c:pt>
                <c:pt idx="409">
                  <c:v>44869</c:v>
                </c:pt>
                <c:pt idx="410">
                  <c:v>44876</c:v>
                </c:pt>
                <c:pt idx="411">
                  <c:v>44883</c:v>
                </c:pt>
                <c:pt idx="412">
                  <c:v>44890</c:v>
                </c:pt>
                <c:pt idx="413">
                  <c:v>44897</c:v>
                </c:pt>
                <c:pt idx="414">
                  <c:v>44904</c:v>
                </c:pt>
                <c:pt idx="415">
                  <c:v>44911</c:v>
                </c:pt>
                <c:pt idx="416">
                  <c:v>44918</c:v>
                </c:pt>
                <c:pt idx="417">
                  <c:v>44925</c:v>
                </c:pt>
                <c:pt idx="418">
                  <c:v>44932</c:v>
                </c:pt>
                <c:pt idx="419">
                  <c:v>44939</c:v>
                </c:pt>
                <c:pt idx="420">
                  <c:v>44946</c:v>
                </c:pt>
                <c:pt idx="421">
                  <c:v>44953</c:v>
                </c:pt>
                <c:pt idx="422">
                  <c:v>44960</c:v>
                </c:pt>
                <c:pt idx="423">
                  <c:v>44967</c:v>
                </c:pt>
                <c:pt idx="424">
                  <c:v>44974</c:v>
                </c:pt>
                <c:pt idx="425">
                  <c:v>44981</c:v>
                </c:pt>
                <c:pt idx="426">
                  <c:v>44988</c:v>
                </c:pt>
                <c:pt idx="427">
                  <c:v>44995</c:v>
                </c:pt>
                <c:pt idx="428">
                  <c:v>45002</c:v>
                </c:pt>
                <c:pt idx="429">
                  <c:v>45009</c:v>
                </c:pt>
                <c:pt idx="430">
                  <c:v>45016</c:v>
                </c:pt>
                <c:pt idx="431">
                  <c:v>45023</c:v>
                </c:pt>
                <c:pt idx="432">
                  <c:v>45030</c:v>
                </c:pt>
                <c:pt idx="433">
                  <c:v>45037</c:v>
                </c:pt>
                <c:pt idx="434">
                  <c:v>45044</c:v>
                </c:pt>
                <c:pt idx="435">
                  <c:v>45051</c:v>
                </c:pt>
                <c:pt idx="436">
                  <c:v>45058</c:v>
                </c:pt>
                <c:pt idx="437">
                  <c:v>45065</c:v>
                </c:pt>
                <c:pt idx="438">
                  <c:v>45072</c:v>
                </c:pt>
                <c:pt idx="439">
                  <c:v>45079</c:v>
                </c:pt>
                <c:pt idx="440">
                  <c:v>45086</c:v>
                </c:pt>
                <c:pt idx="441">
                  <c:v>45093</c:v>
                </c:pt>
                <c:pt idx="442">
                  <c:v>45100</c:v>
                </c:pt>
                <c:pt idx="443">
                  <c:v>45107</c:v>
                </c:pt>
                <c:pt idx="444">
                  <c:v>45114</c:v>
                </c:pt>
                <c:pt idx="445">
                  <c:v>45121</c:v>
                </c:pt>
                <c:pt idx="446">
                  <c:v>45128</c:v>
                </c:pt>
                <c:pt idx="447">
                  <c:v>45135</c:v>
                </c:pt>
                <c:pt idx="448">
                  <c:v>45142</c:v>
                </c:pt>
                <c:pt idx="449">
                  <c:v>45149</c:v>
                </c:pt>
                <c:pt idx="450">
                  <c:v>45156</c:v>
                </c:pt>
                <c:pt idx="451">
                  <c:v>45163</c:v>
                </c:pt>
                <c:pt idx="452">
                  <c:v>45170</c:v>
                </c:pt>
                <c:pt idx="453">
                  <c:v>45177</c:v>
                </c:pt>
                <c:pt idx="454">
                  <c:v>45184</c:v>
                </c:pt>
                <c:pt idx="455">
                  <c:v>45191</c:v>
                </c:pt>
                <c:pt idx="456">
                  <c:v>45198</c:v>
                </c:pt>
                <c:pt idx="457">
                  <c:v>45205</c:v>
                </c:pt>
                <c:pt idx="458">
                  <c:v>45212</c:v>
                </c:pt>
                <c:pt idx="459">
                  <c:v>45219</c:v>
                </c:pt>
                <c:pt idx="460">
                  <c:v>45226</c:v>
                </c:pt>
                <c:pt idx="461">
                  <c:v>45233</c:v>
                </c:pt>
                <c:pt idx="462">
                  <c:v>45240</c:v>
                </c:pt>
                <c:pt idx="463">
                  <c:v>45247</c:v>
                </c:pt>
                <c:pt idx="464">
                  <c:v>45254</c:v>
                </c:pt>
                <c:pt idx="465">
                  <c:v>45261</c:v>
                </c:pt>
                <c:pt idx="466">
                  <c:v>45268</c:v>
                </c:pt>
                <c:pt idx="467">
                  <c:v>45275</c:v>
                </c:pt>
                <c:pt idx="468">
                  <c:v>45282</c:v>
                </c:pt>
                <c:pt idx="469">
                  <c:v>45289</c:v>
                </c:pt>
                <c:pt idx="470">
                  <c:v>45296</c:v>
                </c:pt>
                <c:pt idx="471">
                  <c:v>45303</c:v>
                </c:pt>
                <c:pt idx="472">
                  <c:v>45310</c:v>
                </c:pt>
                <c:pt idx="473">
                  <c:v>45317</c:v>
                </c:pt>
                <c:pt idx="474">
                  <c:v>45324</c:v>
                </c:pt>
                <c:pt idx="475">
                  <c:v>45331</c:v>
                </c:pt>
                <c:pt idx="476">
                  <c:v>45338</c:v>
                </c:pt>
                <c:pt idx="477">
                  <c:v>45345</c:v>
                </c:pt>
                <c:pt idx="478">
                  <c:v>45352</c:v>
                </c:pt>
                <c:pt idx="479">
                  <c:v>45359</c:v>
                </c:pt>
                <c:pt idx="480">
                  <c:v>45366</c:v>
                </c:pt>
                <c:pt idx="481">
                  <c:v>45373</c:v>
                </c:pt>
                <c:pt idx="482">
                  <c:v>45380</c:v>
                </c:pt>
                <c:pt idx="483">
                  <c:v>45387</c:v>
                </c:pt>
                <c:pt idx="484">
                  <c:v>45394</c:v>
                </c:pt>
                <c:pt idx="485">
                  <c:v>45401</c:v>
                </c:pt>
                <c:pt idx="486">
                  <c:v>45408</c:v>
                </c:pt>
                <c:pt idx="487">
                  <c:v>45415</c:v>
                </c:pt>
                <c:pt idx="488">
                  <c:v>45422</c:v>
                </c:pt>
                <c:pt idx="489">
                  <c:v>45429</c:v>
                </c:pt>
                <c:pt idx="490">
                  <c:v>45436</c:v>
                </c:pt>
                <c:pt idx="491">
                  <c:v>45443</c:v>
                </c:pt>
                <c:pt idx="492">
                  <c:v>45450</c:v>
                </c:pt>
                <c:pt idx="493">
                  <c:v>45457</c:v>
                </c:pt>
                <c:pt idx="494">
                  <c:v>45464</c:v>
                </c:pt>
                <c:pt idx="495">
                  <c:v>45471</c:v>
                </c:pt>
                <c:pt idx="496">
                  <c:v>45478</c:v>
                </c:pt>
                <c:pt idx="497">
                  <c:v>45485</c:v>
                </c:pt>
                <c:pt idx="498">
                  <c:v>45492</c:v>
                </c:pt>
                <c:pt idx="499">
                  <c:v>45499</c:v>
                </c:pt>
                <c:pt idx="500">
                  <c:v>45506</c:v>
                </c:pt>
                <c:pt idx="501">
                  <c:v>45513</c:v>
                </c:pt>
                <c:pt idx="502">
                  <c:v>45520</c:v>
                </c:pt>
                <c:pt idx="503">
                  <c:v>45527</c:v>
                </c:pt>
                <c:pt idx="504">
                  <c:v>45534</c:v>
                </c:pt>
                <c:pt idx="505">
                  <c:v>45541</c:v>
                </c:pt>
                <c:pt idx="506">
                  <c:v>45548</c:v>
                </c:pt>
                <c:pt idx="507">
                  <c:v>45555</c:v>
                </c:pt>
                <c:pt idx="508">
                  <c:v>45562</c:v>
                </c:pt>
                <c:pt idx="509">
                  <c:v>45569</c:v>
                </c:pt>
                <c:pt idx="510">
                  <c:v>45576</c:v>
                </c:pt>
                <c:pt idx="511">
                  <c:v>45583</c:v>
                </c:pt>
                <c:pt idx="512">
                  <c:v>45590</c:v>
                </c:pt>
                <c:pt idx="513">
                  <c:v>45597</c:v>
                </c:pt>
                <c:pt idx="514">
                  <c:v>45604</c:v>
                </c:pt>
                <c:pt idx="515">
                  <c:v>45611</c:v>
                </c:pt>
                <c:pt idx="516">
                  <c:v>45618</c:v>
                </c:pt>
                <c:pt idx="517">
                  <c:v>45625</c:v>
                </c:pt>
                <c:pt idx="518">
                  <c:v>45632</c:v>
                </c:pt>
                <c:pt idx="519">
                  <c:v>45639</c:v>
                </c:pt>
                <c:pt idx="520">
                  <c:v>45646</c:v>
                </c:pt>
                <c:pt idx="521">
                  <c:v>45653</c:v>
                </c:pt>
              </c:numCache>
            </c:numRef>
          </c:cat>
          <c:val>
            <c:numRef>
              <c:f>[기준금리_글로벌추이2.xlsx]주간!$D$373:$D$894</c:f>
              <c:numCache>
                <c:formatCode>General</c:formatCode>
                <c:ptCount val="522"/>
                <c:pt idx="0">
                  <c:v>-0.2</c:v>
                </c:pt>
                <c:pt idx="1">
                  <c:v>-0.2</c:v>
                </c:pt>
                <c:pt idx="2">
                  <c:v>-0.2</c:v>
                </c:pt>
                <c:pt idx="3">
                  <c:v>-0.2</c:v>
                </c:pt>
                <c:pt idx="4">
                  <c:v>-0.2</c:v>
                </c:pt>
                <c:pt idx="5">
                  <c:v>-0.2</c:v>
                </c:pt>
                <c:pt idx="6">
                  <c:v>-0.2</c:v>
                </c:pt>
                <c:pt idx="7">
                  <c:v>-0.2</c:v>
                </c:pt>
                <c:pt idx="8">
                  <c:v>-0.2</c:v>
                </c:pt>
                <c:pt idx="9">
                  <c:v>-0.2</c:v>
                </c:pt>
                <c:pt idx="10">
                  <c:v>-0.2</c:v>
                </c:pt>
                <c:pt idx="11">
                  <c:v>-0.2</c:v>
                </c:pt>
                <c:pt idx="12">
                  <c:v>-0.2</c:v>
                </c:pt>
                <c:pt idx="13">
                  <c:v>-0.2</c:v>
                </c:pt>
                <c:pt idx="14">
                  <c:v>-0.2</c:v>
                </c:pt>
                <c:pt idx="15">
                  <c:v>-0.2</c:v>
                </c:pt>
                <c:pt idx="16">
                  <c:v>-0.2</c:v>
                </c:pt>
                <c:pt idx="17">
                  <c:v>-0.2</c:v>
                </c:pt>
                <c:pt idx="18">
                  <c:v>-0.2</c:v>
                </c:pt>
                <c:pt idx="19">
                  <c:v>-0.2</c:v>
                </c:pt>
                <c:pt idx="20">
                  <c:v>-0.2</c:v>
                </c:pt>
                <c:pt idx="21">
                  <c:v>-0.2</c:v>
                </c:pt>
                <c:pt idx="22">
                  <c:v>-0.2</c:v>
                </c:pt>
                <c:pt idx="23">
                  <c:v>-0.2</c:v>
                </c:pt>
                <c:pt idx="24">
                  <c:v>-0.2</c:v>
                </c:pt>
                <c:pt idx="25">
                  <c:v>-0.2</c:v>
                </c:pt>
                <c:pt idx="26">
                  <c:v>-0.2</c:v>
                </c:pt>
                <c:pt idx="27">
                  <c:v>-0.2</c:v>
                </c:pt>
                <c:pt idx="28">
                  <c:v>-0.2</c:v>
                </c:pt>
                <c:pt idx="29">
                  <c:v>-0.2</c:v>
                </c:pt>
                <c:pt idx="30">
                  <c:v>-0.2</c:v>
                </c:pt>
                <c:pt idx="31">
                  <c:v>-0.2</c:v>
                </c:pt>
                <c:pt idx="32">
                  <c:v>-0.2</c:v>
                </c:pt>
                <c:pt idx="33">
                  <c:v>-0.2</c:v>
                </c:pt>
                <c:pt idx="34">
                  <c:v>-0.2</c:v>
                </c:pt>
                <c:pt idx="35">
                  <c:v>-0.2</c:v>
                </c:pt>
                <c:pt idx="36">
                  <c:v>-0.2</c:v>
                </c:pt>
                <c:pt idx="37">
                  <c:v>-0.2</c:v>
                </c:pt>
                <c:pt idx="38">
                  <c:v>-0.2</c:v>
                </c:pt>
                <c:pt idx="39">
                  <c:v>-0.2</c:v>
                </c:pt>
                <c:pt idx="40">
                  <c:v>-0.2</c:v>
                </c:pt>
                <c:pt idx="41">
                  <c:v>-0.2</c:v>
                </c:pt>
                <c:pt idx="42">
                  <c:v>-0.2</c:v>
                </c:pt>
                <c:pt idx="43">
                  <c:v>-0.2</c:v>
                </c:pt>
                <c:pt idx="44">
                  <c:v>-0.2</c:v>
                </c:pt>
                <c:pt idx="45">
                  <c:v>-0.2</c:v>
                </c:pt>
                <c:pt idx="46">
                  <c:v>-0.2</c:v>
                </c:pt>
                <c:pt idx="47">
                  <c:v>-0.2</c:v>
                </c:pt>
                <c:pt idx="48">
                  <c:v>-0.3</c:v>
                </c:pt>
                <c:pt idx="49">
                  <c:v>-0.3</c:v>
                </c:pt>
                <c:pt idx="50">
                  <c:v>-0.3</c:v>
                </c:pt>
                <c:pt idx="51">
                  <c:v>-0.3</c:v>
                </c:pt>
                <c:pt idx="52">
                  <c:v>-0.3</c:v>
                </c:pt>
                <c:pt idx="53">
                  <c:v>-0.3</c:v>
                </c:pt>
                <c:pt idx="54">
                  <c:v>-0.3</c:v>
                </c:pt>
                <c:pt idx="55">
                  <c:v>-0.3</c:v>
                </c:pt>
                <c:pt idx="56">
                  <c:v>-0.3</c:v>
                </c:pt>
                <c:pt idx="57">
                  <c:v>-0.3</c:v>
                </c:pt>
                <c:pt idx="58">
                  <c:v>-0.3</c:v>
                </c:pt>
                <c:pt idx="59">
                  <c:v>-0.3</c:v>
                </c:pt>
                <c:pt idx="60">
                  <c:v>-0.3</c:v>
                </c:pt>
                <c:pt idx="61">
                  <c:v>-0.3</c:v>
                </c:pt>
                <c:pt idx="62">
                  <c:v>-0.4</c:v>
                </c:pt>
                <c:pt idx="63">
                  <c:v>-0.4</c:v>
                </c:pt>
                <c:pt idx="64">
                  <c:v>-0.4</c:v>
                </c:pt>
                <c:pt idx="65">
                  <c:v>-0.4</c:v>
                </c:pt>
                <c:pt idx="66">
                  <c:v>-0.4</c:v>
                </c:pt>
                <c:pt idx="67">
                  <c:v>-0.4</c:v>
                </c:pt>
                <c:pt idx="68">
                  <c:v>-0.4</c:v>
                </c:pt>
                <c:pt idx="69">
                  <c:v>-0.4</c:v>
                </c:pt>
                <c:pt idx="70">
                  <c:v>-0.4</c:v>
                </c:pt>
                <c:pt idx="71">
                  <c:v>-0.4</c:v>
                </c:pt>
                <c:pt idx="72">
                  <c:v>-0.4</c:v>
                </c:pt>
                <c:pt idx="73">
                  <c:v>-0.4</c:v>
                </c:pt>
                <c:pt idx="74">
                  <c:v>-0.4</c:v>
                </c:pt>
                <c:pt idx="75">
                  <c:v>-0.4</c:v>
                </c:pt>
                <c:pt idx="76">
                  <c:v>-0.4</c:v>
                </c:pt>
                <c:pt idx="77">
                  <c:v>-0.4</c:v>
                </c:pt>
                <c:pt idx="78">
                  <c:v>-0.4</c:v>
                </c:pt>
                <c:pt idx="79">
                  <c:v>-0.4</c:v>
                </c:pt>
                <c:pt idx="80">
                  <c:v>-0.4</c:v>
                </c:pt>
                <c:pt idx="81">
                  <c:v>-0.4</c:v>
                </c:pt>
                <c:pt idx="82">
                  <c:v>-0.4</c:v>
                </c:pt>
                <c:pt idx="83">
                  <c:v>-0.4</c:v>
                </c:pt>
                <c:pt idx="84">
                  <c:v>-0.4</c:v>
                </c:pt>
                <c:pt idx="85">
                  <c:v>-0.4</c:v>
                </c:pt>
                <c:pt idx="86">
                  <c:v>-0.4</c:v>
                </c:pt>
                <c:pt idx="87">
                  <c:v>-0.4</c:v>
                </c:pt>
                <c:pt idx="88">
                  <c:v>-0.4</c:v>
                </c:pt>
                <c:pt idx="89">
                  <c:v>-0.4</c:v>
                </c:pt>
                <c:pt idx="90">
                  <c:v>-0.4</c:v>
                </c:pt>
                <c:pt idx="91">
                  <c:v>-0.4</c:v>
                </c:pt>
                <c:pt idx="92">
                  <c:v>-0.4</c:v>
                </c:pt>
                <c:pt idx="93">
                  <c:v>-0.4</c:v>
                </c:pt>
                <c:pt idx="94">
                  <c:v>-0.4</c:v>
                </c:pt>
                <c:pt idx="95">
                  <c:v>-0.4</c:v>
                </c:pt>
                <c:pt idx="96">
                  <c:v>-0.4</c:v>
                </c:pt>
                <c:pt idx="97">
                  <c:v>-0.4</c:v>
                </c:pt>
                <c:pt idx="98">
                  <c:v>-0.4</c:v>
                </c:pt>
                <c:pt idx="99">
                  <c:v>-0.4</c:v>
                </c:pt>
                <c:pt idx="100">
                  <c:v>-0.4</c:v>
                </c:pt>
                <c:pt idx="101">
                  <c:v>-0.4</c:v>
                </c:pt>
                <c:pt idx="102">
                  <c:v>-0.4</c:v>
                </c:pt>
                <c:pt idx="103">
                  <c:v>-0.4</c:v>
                </c:pt>
                <c:pt idx="104">
                  <c:v>-0.4</c:v>
                </c:pt>
                <c:pt idx="105">
                  <c:v>-0.4</c:v>
                </c:pt>
                <c:pt idx="106">
                  <c:v>-0.4</c:v>
                </c:pt>
                <c:pt idx="107">
                  <c:v>-0.4</c:v>
                </c:pt>
                <c:pt idx="108">
                  <c:v>-0.4</c:v>
                </c:pt>
                <c:pt idx="109">
                  <c:v>-0.4</c:v>
                </c:pt>
                <c:pt idx="110">
                  <c:v>-0.4</c:v>
                </c:pt>
                <c:pt idx="111">
                  <c:v>-0.4</c:v>
                </c:pt>
                <c:pt idx="112">
                  <c:v>-0.4</c:v>
                </c:pt>
                <c:pt idx="113">
                  <c:v>-0.4</c:v>
                </c:pt>
                <c:pt idx="114">
                  <c:v>-0.4</c:v>
                </c:pt>
                <c:pt idx="115">
                  <c:v>-0.4</c:v>
                </c:pt>
                <c:pt idx="116">
                  <c:v>-0.4</c:v>
                </c:pt>
                <c:pt idx="117">
                  <c:v>-0.4</c:v>
                </c:pt>
                <c:pt idx="118">
                  <c:v>-0.4</c:v>
                </c:pt>
                <c:pt idx="119">
                  <c:v>-0.4</c:v>
                </c:pt>
                <c:pt idx="120">
                  <c:v>-0.4</c:v>
                </c:pt>
                <c:pt idx="121">
                  <c:v>-0.4</c:v>
                </c:pt>
                <c:pt idx="122">
                  <c:v>-0.4</c:v>
                </c:pt>
                <c:pt idx="123">
                  <c:v>-0.4</c:v>
                </c:pt>
                <c:pt idx="124">
                  <c:v>-0.4</c:v>
                </c:pt>
                <c:pt idx="125">
                  <c:v>-0.4</c:v>
                </c:pt>
                <c:pt idx="126">
                  <c:v>-0.4</c:v>
                </c:pt>
                <c:pt idx="127">
                  <c:v>-0.4</c:v>
                </c:pt>
                <c:pt idx="128">
                  <c:v>-0.4</c:v>
                </c:pt>
                <c:pt idx="129">
                  <c:v>-0.4</c:v>
                </c:pt>
                <c:pt idx="130">
                  <c:v>-0.4</c:v>
                </c:pt>
                <c:pt idx="131">
                  <c:v>-0.4</c:v>
                </c:pt>
                <c:pt idx="132">
                  <c:v>-0.4</c:v>
                </c:pt>
                <c:pt idx="133">
                  <c:v>-0.4</c:v>
                </c:pt>
                <c:pt idx="134">
                  <c:v>-0.4</c:v>
                </c:pt>
                <c:pt idx="135">
                  <c:v>-0.4</c:v>
                </c:pt>
                <c:pt idx="136">
                  <c:v>-0.4</c:v>
                </c:pt>
                <c:pt idx="137">
                  <c:v>-0.4</c:v>
                </c:pt>
                <c:pt idx="138">
                  <c:v>-0.4</c:v>
                </c:pt>
                <c:pt idx="139">
                  <c:v>-0.4</c:v>
                </c:pt>
                <c:pt idx="140">
                  <c:v>-0.4</c:v>
                </c:pt>
                <c:pt idx="141">
                  <c:v>-0.4</c:v>
                </c:pt>
                <c:pt idx="142">
                  <c:v>-0.4</c:v>
                </c:pt>
                <c:pt idx="143">
                  <c:v>-0.4</c:v>
                </c:pt>
                <c:pt idx="144">
                  <c:v>-0.4</c:v>
                </c:pt>
                <c:pt idx="145">
                  <c:v>-0.4</c:v>
                </c:pt>
                <c:pt idx="146">
                  <c:v>-0.4</c:v>
                </c:pt>
                <c:pt idx="147">
                  <c:v>-0.4</c:v>
                </c:pt>
                <c:pt idx="148">
                  <c:v>-0.4</c:v>
                </c:pt>
                <c:pt idx="149">
                  <c:v>-0.4</c:v>
                </c:pt>
                <c:pt idx="150">
                  <c:v>-0.4</c:v>
                </c:pt>
                <c:pt idx="151">
                  <c:v>-0.4</c:v>
                </c:pt>
                <c:pt idx="152">
                  <c:v>-0.4</c:v>
                </c:pt>
                <c:pt idx="153">
                  <c:v>-0.4</c:v>
                </c:pt>
                <c:pt idx="154">
                  <c:v>-0.4</c:v>
                </c:pt>
                <c:pt idx="155">
                  <c:v>-0.4</c:v>
                </c:pt>
                <c:pt idx="156">
                  <c:v>-0.4</c:v>
                </c:pt>
                <c:pt idx="157">
                  <c:v>-0.4</c:v>
                </c:pt>
                <c:pt idx="158">
                  <c:v>-0.4</c:v>
                </c:pt>
                <c:pt idx="159">
                  <c:v>-0.4</c:v>
                </c:pt>
                <c:pt idx="160">
                  <c:v>-0.4</c:v>
                </c:pt>
                <c:pt idx="161">
                  <c:v>-0.4</c:v>
                </c:pt>
                <c:pt idx="162">
                  <c:v>-0.4</c:v>
                </c:pt>
                <c:pt idx="163">
                  <c:v>-0.4</c:v>
                </c:pt>
                <c:pt idx="164">
                  <c:v>-0.4</c:v>
                </c:pt>
                <c:pt idx="165">
                  <c:v>-0.4</c:v>
                </c:pt>
                <c:pt idx="166">
                  <c:v>-0.4</c:v>
                </c:pt>
                <c:pt idx="167">
                  <c:v>-0.4</c:v>
                </c:pt>
                <c:pt idx="168">
                  <c:v>-0.4</c:v>
                </c:pt>
                <c:pt idx="169">
                  <c:v>-0.4</c:v>
                </c:pt>
                <c:pt idx="170">
                  <c:v>-0.4</c:v>
                </c:pt>
                <c:pt idx="171">
                  <c:v>-0.4</c:v>
                </c:pt>
                <c:pt idx="172">
                  <c:v>-0.4</c:v>
                </c:pt>
                <c:pt idx="173">
                  <c:v>-0.4</c:v>
                </c:pt>
                <c:pt idx="174">
                  <c:v>-0.4</c:v>
                </c:pt>
                <c:pt idx="175">
                  <c:v>-0.4</c:v>
                </c:pt>
                <c:pt idx="176">
                  <c:v>-0.4</c:v>
                </c:pt>
                <c:pt idx="177">
                  <c:v>-0.4</c:v>
                </c:pt>
                <c:pt idx="178">
                  <c:v>-0.4</c:v>
                </c:pt>
                <c:pt idx="179">
                  <c:v>-0.4</c:v>
                </c:pt>
                <c:pt idx="180">
                  <c:v>-0.4</c:v>
                </c:pt>
                <c:pt idx="181">
                  <c:v>-0.4</c:v>
                </c:pt>
                <c:pt idx="182">
                  <c:v>-0.4</c:v>
                </c:pt>
                <c:pt idx="183">
                  <c:v>-0.4</c:v>
                </c:pt>
                <c:pt idx="184">
                  <c:v>-0.4</c:v>
                </c:pt>
                <c:pt idx="185">
                  <c:v>-0.4</c:v>
                </c:pt>
                <c:pt idx="186">
                  <c:v>-0.4</c:v>
                </c:pt>
                <c:pt idx="187">
                  <c:v>-0.4</c:v>
                </c:pt>
                <c:pt idx="188">
                  <c:v>-0.4</c:v>
                </c:pt>
                <c:pt idx="189">
                  <c:v>-0.4</c:v>
                </c:pt>
                <c:pt idx="190">
                  <c:v>-0.4</c:v>
                </c:pt>
                <c:pt idx="191">
                  <c:v>-0.4</c:v>
                </c:pt>
                <c:pt idx="192">
                  <c:v>-0.4</c:v>
                </c:pt>
                <c:pt idx="193">
                  <c:v>-0.4</c:v>
                </c:pt>
                <c:pt idx="194">
                  <c:v>-0.4</c:v>
                </c:pt>
                <c:pt idx="195">
                  <c:v>-0.4</c:v>
                </c:pt>
                <c:pt idx="196">
                  <c:v>-0.4</c:v>
                </c:pt>
                <c:pt idx="197">
                  <c:v>-0.4</c:v>
                </c:pt>
                <c:pt idx="198">
                  <c:v>-0.4</c:v>
                </c:pt>
                <c:pt idx="199">
                  <c:v>-0.4</c:v>
                </c:pt>
                <c:pt idx="200">
                  <c:v>-0.4</c:v>
                </c:pt>
                <c:pt idx="201">
                  <c:v>-0.4</c:v>
                </c:pt>
                <c:pt idx="202">
                  <c:v>-0.4</c:v>
                </c:pt>
                <c:pt idx="203">
                  <c:v>-0.4</c:v>
                </c:pt>
                <c:pt idx="204">
                  <c:v>-0.4</c:v>
                </c:pt>
                <c:pt idx="205">
                  <c:v>-0.4</c:v>
                </c:pt>
                <c:pt idx="206">
                  <c:v>-0.4</c:v>
                </c:pt>
                <c:pt idx="207">
                  <c:v>-0.4</c:v>
                </c:pt>
                <c:pt idx="208">
                  <c:v>-0.4</c:v>
                </c:pt>
                <c:pt idx="209">
                  <c:v>-0.4</c:v>
                </c:pt>
                <c:pt idx="210">
                  <c:v>-0.4</c:v>
                </c:pt>
                <c:pt idx="211">
                  <c:v>-0.4</c:v>
                </c:pt>
                <c:pt idx="212">
                  <c:v>-0.4</c:v>
                </c:pt>
                <c:pt idx="213">
                  <c:v>-0.4</c:v>
                </c:pt>
                <c:pt idx="214">
                  <c:v>-0.4</c:v>
                </c:pt>
                <c:pt idx="215">
                  <c:v>-0.4</c:v>
                </c:pt>
                <c:pt idx="216">
                  <c:v>-0.4</c:v>
                </c:pt>
                <c:pt idx="217">
                  <c:v>-0.4</c:v>
                </c:pt>
                <c:pt idx="218">
                  <c:v>-0.4</c:v>
                </c:pt>
                <c:pt idx="219">
                  <c:v>-0.4</c:v>
                </c:pt>
                <c:pt idx="220">
                  <c:v>-0.4</c:v>
                </c:pt>
                <c:pt idx="221">
                  <c:v>-0.4</c:v>
                </c:pt>
                <c:pt idx="222">
                  <c:v>-0.4</c:v>
                </c:pt>
                <c:pt idx="223">
                  <c:v>-0.4</c:v>
                </c:pt>
                <c:pt idx="224">
                  <c:v>-0.4</c:v>
                </c:pt>
                <c:pt idx="225">
                  <c:v>-0.4</c:v>
                </c:pt>
                <c:pt idx="226">
                  <c:v>-0.4</c:v>
                </c:pt>
                <c:pt idx="227">
                  <c:v>-0.4</c:v>
                </c:pt>
                <c:pt idx="228">
                  <c:v>-0.4</c:v>
                </c:pt>
                <c:pt idx="229">
                  <c:v>-0.4</c:v>
                </c:pt>
                <c:pt idx="230">
                  <c:v>-0.4</c:v>
                </c:pt>
                <c:pt idx="231">
                  <c:v>-0.4</c:v>
                </c:pt>
                <c:pt idx="232">
                  <c:v>-0.4</c:v>
                </c:pt>
                <c:pt idx="233">
                  <c:v>-0.4</c:v>
                </c:pt>
                <c:pt idx="234">
                  <c:v>-0.4</c:v>
                </c:pt>
                <c:pt idx="235">
                  <c:v>-0.4</c:v>
                </c:pt>
                <c:pt idx="236">
                  <c:v>-0.4</c:v>
                </c:pt>
                <c:pt idx="237">
                  <c:v>-0.4</c:v>
                </c:pt>
                <c:pt idx="238">
                  <c:v>-0.4</c:v>
                </c:pt>
                <c:pt idx="239">
                  <c:v>-0.4</c:v>
                </c:pt>
                <c:pt idx="240">
                  <c:v>-0.4</c:v>
                </c:pt>
                <c:pt idx="241">
                  <c:v>-0.4</c:v>
                </c:pt>
                <c:pt idx="242">
                  <c:v>-0.4</c:v>
                </c:pt>
                <c:pt idx="243">
                  <c:v>-0.4</c:v>
                </c:pt>
                <c:pt idx="244">
                  <c:v>-0.4</c:v>
                </c:pt>
                <c:pt idx="245">
                  <c:v>-0.5</c:v>
                </c:pt>
                <c:pt idx="246">
                  <c:v>-0.5</c:v>
                </c:pt>
                <c:pt idx="247">
                  <c:v>-0.5</c:v>
                </c:pt>
                <c:pt idx="248">
                  <c:v>-0.5</c:v>
                </c:pt>
                <c:pt idx="249">
                  <c:v>-0.5</c:v>
                </c:pt>
                <c:pt idx="250">
                  <c:v>-0.5</c:v>
                </c:pt>
                <c:pt idx="251">
                  <c:v>-0.5</c:v>
                </c:pt>
                <c:pt idx="252">
                  <c:v>-0.5</c:v>
                </c:pt>
                <c:pt idx="253">
                  <c:v>-0.5</c:v>
                </c:pt>
                <c:pt idx="254">
                  <c:v>-0.5</c:v>
                </c:pt>
                <c:pt idx="255">
                  <c:v>-0.5</c:v>
                </c:pt>
                <c:pt idx="256">
                  <c:v>-0.5</c:v>
                </c:pt>
                <c:pt idx="257">
                  <c:v>-0.5</c:v>
                </c:pt>
                <c:pt idx="258">
                  <c:v>-0.5</c:v>
                </c:pt>
                <c:pt idx="259">
                  <c:v>-0.5</c:v>
                </c:pt>
                <c:pt idx="260">
                  <c:v>-0.5</c:v>
                </c:pt>
                <c:pt idx="261">
                  <c:v>-0.5</c:v>
                </c:pt>
                <c:pt idx="262">
                  <c:v>-0.5</c:v>
                </c:pt>
                <c:pt idx="263">
                  <c:v>-0.5</c:v>
                </c:pt>
                <c:pt idx="264">
                  <c:v>-0.5</c:v>
                </c:pt>
                <c:pt idx="265">
                  <c:v>-0.5</c:v>
                </c:pt>
                <c:pt idx="266">
                  <c:v>-0.5</c:v>
                </c:pt>
                <c:pt idx="267">
                  <c:v>-0.5</c:v>
                </c:pt>
                <c:pt idx="268">
                  <c:v>-0.5</c:v>
                </c:pt>
                <c:pt idx="269">
                  <c:v>-0.5</c:v>
                </c:pt>
                <c:pt idx="270">
                  <c:v>-0.5</c:v>
                </c:pt>
                <c:pt idx="271">
                  <c:v>-0.5</c:v>
                </c:pt>
                <c:pt idx="272">
                  <c:v>-0.5</c:v>
                </c:pt>
                <c:pt idx="273">
                  <c:v>-0.5</c:v>
                </c:pt>
                <c:pt idx="274">
                  <c:v>-0.5</c:v>
                </c:pt>
                <c:pt idx="275">
                  <c:v>-0.5</c:v>
                </c:pt>
                <c:pt idx="276">
                  <c:v>-0.5</c:v>
                </c:pt>
                <c:pt idx="277">
                  <c:v>-0.5</c:v>
                </c:pt>
                <c:pt idx="278">
                  <c:v>-0.5</c:v>
                </c:pt>
                <c:pt idx="279">
                  <c:v>-0.5</c:v>
                </c:pt>
                <c:pt idx="280">
                  <c:v>-0.5</c:v>
                </c:pt>
                <c:pt idx="281">
                  <c:v>-0.5</c:v>
                </c:pt>
                <c:pt idx="282">
                  <c:v>-0.5</c:v>
                </c:pt>
                <c:pt idx="283">
                  <c:v>-0.5</c:v>
                </c:pt>
                <c:pt idx="284">
                  <c:v>-0.5</c:v>
                </c:pt>
                <c:pt idx="285">
                  <c:v>-0.5</c:v>
                </c:pt>
                <c:pt idx="286">
                  <c:v>-0.5</c:v>
                </c:pt>
                <c:pt idx="287">
                  <c:v>-0.5</c:v>
                </c:pt>
                <c:pt idx="288">
                  <c:v>-0.5</c:v>
                </c:pt>
                <c:pt idx="289">
                  <c:v>-0.5</c:v>
                </c:pt>
                <c:pt idx="290">
                  <c:v>-0.5</c:v>
                </c:pt>
                <c:pt idx="291">
                  <c:v>-0.5</c:v>
                </c:pt>
                <c:pt idx="292">
                  <c:v>-0.5</c:v>
                </c:pt>
                <c:pt idx="293">
                  <c:v>-0.5</c:v>
                </c:pt>
                <c:pt idx="294">
                  <c:v>-0.5</c:v>
                </c:pt>
                <c:pt idx="295">
                  <c:v>-0.5</c:v>
                </c:pt>
                <c:pt idx="296">
                  <c:v>-0.5</c:v>
                </c:pt>
                <c:pt idx="297">
                  <c:v>-0.5</c:v>
                </c:pt>
                <c:pt idx="298">
                  <c:v>-0.5</c:v>
                </c:pt>
                <c:pt idx="299">
                  <c:v>-0.5</c:v>
                </c:pt>
                <c:pt idx="300">
                  <c:v>-0.5</c:v>
                </c:pt>
                <c:pt idx="301">
                  <c:v>-0.5</c:v>
                </c:pt>
                <c:pt idx="302">
                  <c:v>-0.5</c:v>
                </c:pt>
                <c:pt idx="303">
                  <c:v>-0.5</c:v>
                </c:pt>
                <c:pt idx="304">
                  <c:v>-0.5</c:v>
                </c:pt>
                <c:pt idx="305">
                  <c:v>-0.5</c:v>
                </c:pt>
                <c:pt idx="306">
                  <c:v>-0.5</c:v>
                </c:pt>
                <c:pt idx="307">
                  <c:v>-0.5</c:v>
                </c:pt>
                <c:pt idx="308">
                  <c:v>-0.5</c:v>
                </c:pt>
                <c:pt idx="309">
                  <c:v>-0.5</c:v>
                </c:pt>
                <c:pt idx="310">
                  <c:v>-0.5</c:v>
                </c:pt>
                <c:pt idx="311">
                  <c:v>-0.5</c:v>
                </c:pt>
                <c:pt idx="312">
                  <c:v>-0.5</c:v>
                </c:pt>
                <c:pt idx="313">
                  <c:v>-0.5</c:v>
                </c:pt>
                <c:pt idx="314">
                  <c:v>-0.5</c:v>
                </c:pt>
                <c:pt idx="315">
                  <c:v>-0.5</c:v>
                </c:pt>
                <c:pt idx="316">
                  <c:v>-0.5</c:v>
                </c:pt>
                <c:pt idx="317">
                  <c:v>-0.5</c:v>
                </c:pt>
                <c:pt idx="318">
                  <c:v>-0.5</c:v>
                </c:pt>
                <c:pt idx="319">
                  <c:v>-0.5</c:v>
                </c:pt>
                <c:pt idx="320">
                  <c:v>-0.5</c:v>
                </c:pt>
                <c:pt idx="321">
                  <c:v>-0.5</c:v>
                </c:pt>
                <c:pt idx="322">
                  <c:v>-0.5</c:v>
                </c:pt>
                <c:pt idx="323">
                  <c:v>-0.5</c:v>
                </c:pt>
                <c:pt idx="324">
                  <c:v>-0.5</c:v>
                </c:pt>
                <c:pt idx="325">
                  <c:v>-0.5</c:v>
                </c:pt>
                <c:pt idx="326">
                  <c:v>-0.5</c:v>
                </c:pt>
                <c:pt idx="327">
                  <c:v>-0.5</c:v>
                </c:pt>
                <c:pt idx="328">
                  <c:v>-0.5</c:v>
                </c:pt>
                <c:pt idx="329">
                  <c:v>-0.5</c:v>
                </c:pt>
                <c:pt idx="330">
                  <c:v>-0.5</c:v>
                </c:pt>
                <c:pt idx="331">
                  <c:v>-0.5</c:v>
                </c:pt>
                <c:pt idx="332">
                  <c:v>-0.5</c:v>
                </c:pt>
                <c:pt idx="333">
                  <c:v>-0.5</c:v>
                </c:pt>
                <c:pt idx="334">
                  <c:v>-0.5</c:v>
                </c:pt>
                <c:pt idx="335">
                  <c:v>-0.5</c:v>
                </c:pt>
                <c:pt idx="336">
                  <c:v>-0.5</c:v>
                </c:pt>
                <c:pt idx="337">
                  <c:v>-0.5</c:v>
                </c:pt>
                <c:pt idx="338">
                  <c:v>-0.5</c:v>
                </c:pt>
                <c:pt idx="339">
                  <c:v>-0.5</c:v>
                </c:pt>
                <c:pt idx="340">
                  <c:v>-0.5</c:v>
                </c:pt>
                <c:pt idx="341">
                  <c:v>-0.5</c:v>
                </c:pt>
                <c:pt idx="342">
                  <c:v>-0.5</c:v>
                </c:pt>
                <c:pt idx="343">
                  <c:v>-0.5</c:v>
                </c:pt>
                <c:pt idx="344">
                  <c:v>-0.5</c:v>
                </c:pt>
                <c:pt idx="345">
                  <c:v>-0.5</c:v>
                </c:pt>
                <c:pt idx="346">
                  <c:v>-0.5</c:v>
                </c:pt>
                <c:pt idx="347">
                  <c:v>-0.5</c:v>
                </c:pt>
                <c:pt idx="348">
                  <c:v>-0.5</c:v>
                </c:pt>
                <c:pt idx="349">
                  <c:v>-0.5</c:v>
                </c:pt>
                <c:pt idx="350">
                  <c:v>-0.5</c:v>
                </c:pt>
                <c:pt idx="351">
                  <c:v>-0.5</c:v>
                </c:pt>
                <c:pt idx="352">
                  <c:v>-0.5</c:v>
                </c:pt>
                <c:pt idx="353">
                  <c:v>-0.5</c:v>
                </c:pt>
                <c:pt idx="354">
                  <c:v>-0.5</c:v>
                </c:pt>
                <c:pt idx="355">
                  <c:v>-0.5</c:v>
                </c:pt>
                <c:pt idx="356">
                  <c:v>-0.5</c:v>
                </c:pt>
                <c:pt idx="357">
                  <c:v>-0.5</c:v>
                </c:pt>
                <c:pt idx="358">
                  <c:v>-0.5</c:v>
                </c:pt>
                <c:pt idx="359">
                  <c:v>-0.5</c:v>
                </c:pt>
                <c:pt idx="360">
                  <c:v>-0.5</c:v>
                </c:pt>
                <c:pt idx="361">
                  <c:v>-0.5</c:v>
                </c:pt>
                <c:pt idx="362">
                  <c:v>-0.5</c:v>
                </c:pt>
                <c:pt idx="363">
                  <c:v>-0.5</c:v>
                </c:pt>
                <c:pt idx="364">
                  <c:v>-0.5</c:v>
                </c:pt>
                <c:pt idx="365">
                  <c:v>-0.5</c:v>
                </c:pt>
                <c:pt idx="366">
                  <c:v>-0.5</c:v>
                </c:pt>
                <c:pt idx="367">
                  <c:v>-0.5</c:v>
                </c:pt>
                <c:pt idx="368">
                  <c:v>-0.5</c:v>
                </c:pt>
                <c:pt idx="369">
                  <c:v>-0.5</c:v>
                </c:pt>
                <c:pt idx="370">
                  <c:v>-0.5</c:v>
                </c:pt>
                <c:pt idx="371">
                  <c:v>-0.5</c:v>
                </c:pt>
                <c:pt idx="372">
                  <c:v>-0.5</c:v>
                </c:pt>
                <c:pt idx="373">
                  <c:v>-0.5</c:v>
                </c:pt>
                <c:pt idx="374">
                  <c:v>-0.5</c:v>
                </c:pt>
                <c:pt idx="375">
                  <c:v>-0.5</c:v>
                </c:pt>
                <c:pt idx="376">
                  <c:v>-0.5</c:v>
                </c:pt>
                <c:pt idx="377">
                  <c:v>-0.5</c:v>
                </c:pt>
                <c:pt idx="378">
                  <c:v>-0.5</c:v>
                </c:pt>
                <c:pt idx="379">
                  <c:v>-0.5</c:v>
                </c:pt>
                <c:pt idx="380">
                  <c:v>-0.5</c:v>
                </c:pt>
                <c:pt idx="381">
                  <c:v>-0.5</c:v>
                </c:pt>
                <c:pt idx="382">
                  <c:v>-0.5</c:v>
                </c:pt>
                <c:pt idx="383">
                  <c:v>-0.5</c:v>
                </c:pt>
                <c:pt idx="384">
                  <c:v>-0.5</c:v>
                </c:pt>
                <c:pt idx="385">
                  <c:v>-0.5</c:v>
                </c:pt>
                <c:pt idx="386">
                  <c:v>-0.5</c:v>
                </c:pt>
                <c:pt idx="387">
                  <c:v>-0.5</c:v>
                </c:pt>
                <c:pt idx="388">
                  <c:v>-0.5</c:v>
                </c:pt>
                <c:pt idx="389">
                  <c:v>-0.5</c:v>
                </c:pt>
                <c:pt idx="390">
                  <c:v>-0.5</c:v>
                </c:pt>
                <c:pt idx="391">
                  <c:v>-0.5</c:v>
                </c:pt>
                <c:pt idx="392">
                  <c:v>-0.5</c:v>
                </c:pt>
                <c:pt idx="393">
                  <c:v>-0.5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0.75</c:v>
                </c:pt>
                <c:pt idx="402">
                  <c:v>0.75</c:v>
                </c:pt>
                <c:pt idx="403">
                  <c:v>0.75</c:v>
                </c:pt>
                <c:pt idx="404">
                  <c:v>0.75</c:v>
                </c:pt>
                <c:pt idx="405">
                  <c:v>0.75</c:v>
                </c:pt>
                <c:pt idx="406">
                  <c:v>0.75</c:v>
                </c:pt>
                <c:pt idx="407">
                  <c:v>0.75</c:v>
                </c:pt>
                <c:pt idx="408">
                  <c:v>1.5</c:v>
                </c:pt>
                <c:pt idx="409">
                  <c:v>1.5</c:v>
                </c:pt>
                <c:pt idx="410">
                  <c:v>1.5</c:v>
                </c:pt>
                <c:pt idx="411">
                  <c:v>1.5</c:v>
                </c:pt>
                <c:pt idx="412">
                  <c:v>1.5</c:v>
                </c:pt>
                <c:pt idx="413">
                  <c:v>1.5</c:v>
                </c:pt>
                <c:pt idx="414">
                  <c:v>1.5</c:v>
                </c:pt>
                <c:pt idx="415">
                  <c:v>2</c:v>
                </c:pt>
                <c:pt idx="416">
                  <c:v>2</c:v>
                </c:pt>
                <c:pt idx="417">
                  <c:v>2</c:v>
                </c:pt>
                <c:pt idx="418">
                  <c:v>2</c:v>
                </c:pt>
                <c:pt idx="419">
                  <c:v>2</c:v>
                </c:pt>
                <c:pt idx="420">
                  <c:v>2</c:v>
                </c:pt>
                <c:pt idx="421">
                  <c:v>2</c:v>
                </c:pt>
                <c:pt idx="422">
                  <c:v>2.5</c:v>
                </c:pt>
                <c:pt idx="423">
                  <c:v>2.5</c:v>
                </c:pt>
                <c:pt idx="424">
                  <c:v>2.5</c:v>
                </c:pt>
                <c:pt idx="425">
                  <c:v>2.5</c:v>
                </c:pt>
                <c:pt idx="426">
                  <c:v>2.5</c:v>
                </c:pt>
                <c:pt idx="427">
                  <c:v>2.5</c:v>
                </c:pt>
                <c:pt idx="428">
                  <c:v>3</c:v>
                </c:pt>
                <c:pt idx="429">
                  <c:v>3</c:v>
                </c:pt>
                <c:pt idx="430">
                  <c:v>3</c:v>
                </c:pt>
                <c:pt idx="431">
                  <c:v>3</c:v>
                </c:pt>
                <c:pt idx="432">
                  <c:v>3</c:v>
                </c:pt>
                <c:pt idx="433">
                  <c:v>3</c:v>
                </c:pt>
                <c:pt idx="434">
                  <c:v>3</c:v>
                </c:pt>
                <c:pt idx="435">
                  <c:v>3.25</c:v>
                </c:pt>
                <c:pt idx="436">
                  <c:v>3.25</c:v>
                </c:pt>
                <c:pt idx="437">
                  <c:v>3.25</c:v>
                </c:pt>
                <c:pt idx="438">
                  <c:v>3.25</c:v>
                </c:pt>
                <c:pt idx="439">
                  <c:v>3.25</c:v>
                </c:pt>
                <c:pt idx="440">
                  <c:v>3.25</c:v>
                </c:pt>
                <c:pt idx="441">
                  <c:v>3.5</c:v>
                </c:pt>
                <c:pt idx="442">
                  <c:v>3.5</c:v>
                </c:pt>
                <c:pt idx="443">
                  <c:v>3.5</c:v>
                </c:pt>
                <c:pt idx="444">
                  <c:v>3.5</c:v>
                </c:pt>
                <c:pt idx="445">
                  <c:v>3.5</c:v>
                </c:pt>
                <c:pt idx="446">
                  <c:v>3.5</c:v>
                </c:pt>
                <c:pt idx="447">
                  <c:v>3.75</c:v>
                </c:pt>
                <c:pt idx="448">
                  <c:v>3.75</c:v>
                </c:pt>
                <c:pt idx="449">
                  <c:v>3.75</c:v>
                </c:pt>
                <c:pt idx="450">
                  <c:v>3.75</c:v>
                </c:pt>
                <c:pt idx="451">
                  <c:v>3.75</c:v>
                </c:pt>
                <c:pt idx="452">
                  <c:v>3.75</c:v>
                </c:pt>
                <c:pt idx="453">
                  <c:v>3.75</c:v>
                </c:pt>
                <c:pt idx="454">
                  <c:v>4</c:v>
                </c:pt>
                <c:pt idx="455">
                  <c:v>4</c:v>
                </c:pt>
                <c:pt idx="456">
                  <c:v>4</c:v>
                </c:pt>
                <c:pt idx="457">
                  <c:v>4</c:v>
                </c:pt>
                <c:pt idx="458">
                  <c:v>4</c:v>
                </c:pt>
                <c:pt idx="459">
                  <c:v>4</c:v>
                </c:pt>
                <c:pt idx="460">
                  <c:v>4</c:v>
                </c:pt>
                <c:pt idx="461">
                  <c:v>4</c:v>
                </c:pt>
                <c:pt idx="462">
                  <c:v>4</c:v>
                </c:pt>
                <c:pt idx="463">
                  <c:v>4</c:v>
                </c:pt>
                <c:pt idx="464">
                  <c:v>4</c:v>
                </c:pt>
                <c:pt idx="465">
                  <c:v>4</c:v>
                </c:pt>
                <c:pt idx="466">
                  <c:v>4</c:v>
                </c:pt>
                <c:pt idx="467">
                  <c:v>4</c:v>
                </c:pt>
                <c:pt idx="468">
                  <c:v>4</c:v>
                </c:pt>
                <c:pt idx="469">
                  <c:v>4</c:v>
                </c:pt>
                <c:pt idx="470">
                  <c:v>4</c:v>
                </c:pt>
                <c:pt idx="471">
                  <c:v>4</c:v>
                </c:pt>
                <c:pt idx="472">
                  <c:v>4</c:v>
                </c:pt>
                <c:pt idx="473">
                  <c:v>4</c:v>
                </c:pt>
                <c:pt idx="474">
                  <c:v>4</c:v>
                </c:pt>
                <c:pt idx="475">
                  <c:v>4</c:v>
                </c:pt>
                <c:pt idx="476">
                  <c:v>4</c:v>
                </c:pt>
                <c:pt idx="477">
                  <c:v>4</c:v>
                </c:pt>
                <c:pt idx="478">
                  <c:v>4</c:v>
                </c:pt>
                <c:pt idx="479">
                  <c:v>4</c:v>
                </c:pt>
                <c:pt idx="480">
                  <c:v>4</c:v>
                </c:pt>
                <c:pt idx="481">
                  <c:v>4</c:v>
                </c:pt>
                <c:pt idx="482">
                  <c:v>4</c:v>
                </c:pt>
                <c:pt idx="483">
                  <c:v>4</c:v>
                </c:pt>
                <c:pt idx="484">
                  <c:v>4</c:v>
                </c:pt>
                <c:pt idx="485">
                  <c:v>4</c:v>
                </c:pt>
                <c:pt idx="486">
                  <c:v>4</c:v>
                </c:pt>
                <c:pt idx="487">
                  <c:v>4</c:v>
                </c:pt>
                <c:pt idx="488">
                  <c:v>4</c:v>
                </c:pt>
                <c:pt idx="489">
                  <c:v>4</c:v>
                </c:pt>
                <c:pt idx="490">
                  <c:v>4</c:v>
                </c:pt>
                <c:pt idx="491">
                  <c:v>4</c:v>
                </c:pt>
                <c:pt idx="492">
                  <c:v>3.75</c:v>
                </c:pt>
                <c:pt idx="493">
                  <c:v>3.75</c:v>
                </c:pt>
                <c:pt idx="494">
                  <c:v>3.75</c:v>
                </c:pt>
                <c:pt idx="495">
                  <c:v>3.75</c:v>
                </c:pt>
                <c:pt idx="496">
                  <c:v>3.75</c:v>
                </c:pt>
                <c:pt idx="497">
                  <c:v>3.75</c:v>
                </c:pt>
                <c:pt idx="498">
                  <c:v>3.75</c:v>
                </c:pt>
                <c:pt idx="499">
                  <c:v>3.75</c:v>
                </c:pt>
                <c:pt idx="500">
                  <c:v>3.75</c:v>
                </c:pt>
                <c:pt idx="501">
                  <c:v>3.75</c:v>
                </c:pt>
                <c:pt idx="502">
                  <c:v>3.75</c:v>
                </c:pt>
                <c:pt idx="503">
                  <c:v>3.75</c:v>
                </c:pt>
                <c:pt idx="504">
                  <c:v>3.75</c:v>
                </c:pt>
                <c:pt idx="505">
                  <c:v>3.75</c:v>
                </c:pt>
                <c:pt idx="506">
                  <c:v>3.5</c:v>
                </c:pt>
                <c:pt idx="507">
                  <c:v>3.5</c:v>
                </c:pt>
                <c:pt idx="508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7E5-4B37-B0B7-3EEC69C7ED2B}"/>
            </c:ext>
          </c:extLst>
        </c:ser>
        <c:ser>
          <c:idx val="2"/>
          <c:order val="2"/>
          <c:tx>
            <c:strRef>
              <c:f>[기준금리_글로벌추이2.xlsx]주간!$G$2</c:f>
              <c:strCache>
                <c:ptCount val="1"/>
                <c:pt idx="0">
                  <c:v>스위스</c:v>
                </c:pt>
              </c:strCache>
            </c:strRef>
          </c:tx>
          <c:spPr>
            <a:ln w="19050" cap="rnd">
              <a:solidFill>
                <a:srgbClr val="E68CA0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50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7E5-4B37-B0B7-3EEC69C7ED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/>
                    <a:ea typeface="삼성긴고딕OTF Light"/>
                    <a:cs typeface="삼성긴고딕OTF Light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[기준금리_글로벌추이2.xlsx]주간!$A$373:$A$894</c:f>
              <c:numCache>
                <c:formatCode>yyyy\-mm\-dd</c:formatCode>
                <c:ptCount val="522"/>
                <c:pt idx="0">
                  <c:v>42006</c:v>
                </c:pt>
                <c:pt idx="1">
                  <c:v>42013</c:v>
                </c:pt>
                <c:pt idx="2">
                  <c:v>42020</c:v>
                </c:pt>
                <c:pt idx="3">
                  <c:v>42027</c:v>
                </c:pt>
                <c:pt idx="4">
                  <c:v>42034</c:v>
                </c:pt>
                <c:pt idx="5">
                  <c:v>42041</c:v>
                </c:pt>
                <c:pt idx="6">
                  <c:v>42048</c:v>
                </c:pt>
                <c:pt idx="7">
                  <c:v>42055</c:v>
                </c:pt>
                <c:pt idx="8">
                  <c:v>42062</c:v>
                </c:pt>
                <c:pt idx="9">
                  <c:v>42069</c:v>
                </c:pt>
                <c:pt idx="10">
                  <c:v>42076</c:v>
                </c:pt>
                <c:pt idx="11">
                  <c:v>42083</c:v>
                </c:pt>
                <c:pt idx="12">
                  <c:v>42090</c:v>
                </c:pt>
                <c:pt idx="13">
                  <c:v>42097</c:v>
                </c:pt>
                <c:pt idx="14">
                  <c:v>42104</c:v>
                </c:pt>
                <c:pt idx="15">
                  <c:v>42111</c:v>
                </c:pt>
                <c:pt idx="16">
                  <c:v>42118</c:v>
                </c:pt>
                <c:pt idx="17">
                  <c:v>42125</c:v>
                </c:pt>
                <c:pt idx="18">
                  <c:v>42132</c:v>
                </c:pt>
                <c:pt idx="19">
                  <c:v>42139</c:v>
                </c:pt>
                <c:pt idx="20">
                  <c:v>42146</c:v>
                </c:pt>
                <c:pt idx="21">
                  <c:v>42153</c:v>
                </c:pt>
                <c:pt idx="22">
                  <c:v>42160</c:v>
                </c:pt>
                <c:pt idx="23">
                  <c:v>42167</c:v>
                </c:pt>
                <c:pt idx="24">
                  <c:v>42174</c:v>
                </c:pt>
                <c:pt idx="25">
                  <c:v>42181</c:v>
                </c:pt>
                <c:pt idx="26">
                  <c:v>42188</c:v>
                </c:pt>
                <c:pt idx="27">
                  <c:v>42195</c:v>
                </c:pt>
                <c:pt idx="28">
                  <c:v>42202</c:v>
                </c:pt>
                <c:pt idx="29">
                  <c:v>42209</c:v>
                </c:pt>
                <c:pt idx="30">
                  <c:v>42216</c:v>
                </c:pt>
                <c:pt idx="31">
                  <c:v>42223</c:v>
                </c:pt>
                <c:pt idx="32">
                  <c:v>42230</c:v>
                </c:pt>
                <c:pt idx="33">
                  <c:v>42237</c:v>
                </c:pt>
                <c:pt idx="34">
                  <c:v>42244</c:v>
                </c:pt>
                <c:pt idx="35">
                  <c:v>42251</c:v>
                </c:pt>
                <c:pt idx="36">
                  <c:v>42258</c:v>
                </c:pt>
                <c:pt idx="37">
                  <c:v>42265</c:v>
                </c:pt>
                <c:pt idx="38">
                  <c:v>42272</c:v>
                </c:pt>
                <c:pt idx="39">
                  <c:v>42279</c:v>
                </c:pt>
                <c:pt idx="40">
                  <c:v>42286</c:v>
                </c:pt>
                <c:pt idx="41">
                  <c:v>42293</c:v>
                </c:pt>
                <c:pt idx="42">
                  <c:v>42300</c:v>
                </c:pt>
                <c:pt idx="43">
                  <c:v>42307</c:v>
                </c:pt>
                <c:pt idx="44">
                  <c:v>42314</c:v>
                </c:pt>
                <c:pt idx="45">
                  <c:v>42321</c:v>
                </c:pt>
                <c:pt idx="46">
                  <c:v>42328</c:v>
                </c:pt>
                <c:pt idx="47">
                  <c:v>42335</c:v>
                </c:pt>
                <c:pt idx="48">
                  <c:v>42342</c:v>
                </c:pt>
                <c:pt idx="49">
                  <c:v>42349</c:v>
                </c:pt>
                <c:pt idx="50">
                  <c:v>42356</c:v>
                </c:pt>
                <c:pt idx="51">
                  <c:v>42363</c:v>
                </c:pt>
                <c:pt idx="52">
                  <c:v>42370</c:v>
                </c:pt>
                <c:pt idx="53">
                  <c:v>42377</c:v>
                </c:pt>
                <c:pt idx="54">
                  <c:v>42384</c:v>
                </c:pt>
                <c:pt idx="55">
                  <c:v>42391</c:v>
                </c:pt>
                <c:pt idx="56">
                  <c:v>42398</c:v>
                </c:pt>
                <c:pt idx="57">
                  <c:v>42405</c:v>
                </c:pt>
                <c:pt idx="58">
                  <c:v>42412</c:v>
                </c:pt>
                <c:pt idx="59">
                  <c:v>42419</c:v>
                </c:pt>
                <c:pt idx="60">
                  <c:v>42426</c:v>
                </c:pt>
                <c:pt idx="61">
                  <c:v>42433</c:v>
                </c:pt>
                <c:pt idx="62">
                  <c:v>42440</c:v>
                </c:pt>
                <c:pt idx="63">
                  <c:v>42447</c:v>
                </c:pt>
                <c:pt idx="64">
                  <c:v>42454</c:v>
                </c:pt>
                <c:pt idx="65">
                  <c:v>42461</c:v>
                </c:pt>
                <c:pt idx="66">
                  <c:v>42468</c:v>
                </c:pt>
                <c:pt idx="67">
                  <c:v>42475</c:v>
                </c:pt>
                <c:pt idx="68">
                  <c:v>42482</c:v>
                </c:pt>
                <c:pt idx="69">
                  <c:v>42489</c:v>
                </c:pt>
                <c:pt idx="70">
                  <c:v>42496</c:v>
                </c:pt>
                <c:pt idx="71">
                  <c:v>42503</c:v>
                </c:pt>
                <c:pt idx="72">
                  <c:v>42510</c:v>
                </c:pt>
                <c:pt idx="73">
                  <c:v>42517</c:v>
                </c:pt>
                <c:pt idx="74">
                  <c:v>42524</c:v>
                </c:pt>
                <c:pt idx="75">
                  <c:v>42531</c:v>
                </c:pt>
                <c:pt idx="76">
                  <c:v>42538</c:v>
                </c:pt>
                <c:pt idx="77">
                  <c:v>42545</c:v>
                </c:pt>
                <c:pt idx="78">
                  <c:v>42552</c:v>
                </c:pt>
                <c:pt idx="79">
                  <c:v>42559</c:v>
                </c:pt>
                <c:pt idx="80">
                  <c:v>42566</c:v>
                </c:pt>
                <c:pt idx="81">
                  <c:v>42573</c:v>
                </c:pt>
                <c:pt idx="82">
                  <c:v>42580</c:v>
                </c:pt>
                <c:pt idx="83">
                  <c:v>42587</c:v>
                </c:pt>
                <c:pt idx="84">
                  <c:v>42594</c:v>
                </c:pt>
                <c:pt idx="85">
                  <c:v>42601</c:v>
                </c:pt>
                <c:pt idx="86">
                  <c:v>42608</c:v>
                </c:pt>
                <c:pt idx="87">
                  <c:v>42615</c:v>
                </c:pt>
                <c:pt idx="88">
                  <c:v>42622</c:v>
                </c:pt>
                <c:pt idx="89">
                  <c:v>42629</c:v>
                </c:pt>
                <c:pt idx="90">
                  <c:v>42636</c:v>
                </c:pt>
                <c:pt idx="91">
                  <c:v>42643</c:v>
                </c:pt>
                <c:pt idx="92">
                  <c:v>42650</c:v>
                </c:pt>
                <c:pt idx="93">
                  <c:v>42657</c:v>
                </c:pt>
                <c:pt idx="94">
                  <c:v>42664</c:v>
                </c:pt>
                <c:pt idx="95">
                  <c:v>42671</c:v>
                </c:pt>
                <c:pt idx="96">
                  <c:v>42678</c:v>
                </c:pt>
                <c:pt idx="97">
                  <c:v>42685</c:v>
                </c:pt>
                <c:pt idx="98">
                  <c:v>42692</c:v>
                </c:pt>
                <c:pt idx="99">
                  <c:v>42699</c:v>
                </c:pt>
                <c:pt idx="100">
                  <c:v>42706</c:v>
                </c:pt>
                <c:pt idx="101">
                  <c:v>42713</c:v>
                </c:pt>
                <c:pt idx="102">
                  <c:v>42720</c:v>
                </c:pt>
                <c:pt idx="103">
                  <c:v>42727</c:v>
                </c:pt>
                <c:pt idx="104">
                  <c:v>42734</c:v>
                </c:pt>
                <c:pt idx="105">
                  <c:v>42741</c:v>
                </c:pt>
                <c:pt idx="106">
                  <c:v>42748</c:v>
                </c:pt>
                <c:pt idx="107">
                  <c:v>42755</c:v>
                </c:pt>
                <c:pt idx="108">
                  <c:v>42762</c:v>
                </c:pt>
                <c:pt idx="109">
                  <c:v>42769</c:v>
                </c:pt>
                <c:pt idx="110">
                  <c:v>42776</c:v>
                </c:pt>
                <c:pt idx="111">
                  <c:v>42783</c:v>
                </c:pt>
                <c:pt idx="112">
                  <c:v>42790</c:v>
                </c:pt>
                <c:pt idx="113">
                  <c:v>42797</c:v>
                </c:pt>
                <c:pt idx="114">
                  <c:v>42804</c:v>
                </c:pt>
                <c:pt idx="115">
                  <c:v>42811</c:v>
                </c:pt>
                <c:pt idx="116">
                  <c:v>42818</c:v>
                </c:pt>
                <c:pt idx="117">
                  <c:v>42825</c:v>
                </c:pt>
                <c:pt idx="118">
                  <c:v>42832</c:v>
                </c:pt>
                <c:pt idx="119">
                  <c:v>42839</c:v>
                </c:pt>
                <c:pt idx="120">
                  <c:v>42846</c:v>
                </c:pt>
                <c:pt idx="121">
                  <c:v>42853</c:v>
                </c:pt>
                <c:pt idx="122">
                  <c:v>42860</c:v>
                </c:pt>
                <c:pt idx="123">
                  <c:v>42867</c:v>
                </c:pt>
                <c:pt idx="124">
                  <c:v>42874</c:v>
                </c:pt>
                <c:pt idx="125">
                  <c:v>42881</c:v>
                </c:pt>
                <c:pt idx="126">
                  <c:v>42888</c:v>
                </c:pt>
                <c:pt idx="127">
                  <c:v>42895</c:v>
                </c:pt>
                <c:pt idx="128">
                  <c:v>42902</c:v>
                </c:pt>
                <c:pt idx="129">
                  <c:v>42909</c:v>
                </c:pt>
                <c:pt idx="130">
                  <c:v>42916</c:v>
                </c:pt>
                <c:pt idx="131">
                  <c:v>42923</c:v>
                </c:pt>
                <c:pt idx="132">
                  <c:v>42930</c:v>
                </c:pt>
                <c:pt idx="133">
                  <c:v>42937</c:v>
                </c:pt>
                <c:pt idx="134">
                  <c:v>42944</c:v>
                </c:pt>
                <c:pt idx="135">
                  <c:v>42951</c:v>
                </c:pt>
                <c:pt idx="136">
                  <c:v>42958</c:v>
                </c:pt>
                <c:pt idx="137">
                  <c:v>42965</c:v>
                </c:pt>
                <c:pt idx="138">
                  <c:v>42972</c:v>
                </c:pt>
                <c:pt idx="139">
                  <c:v>42979</c:v>
                </c:pt>
                <c:pt idx="140">
                  <c:v>42986</c:v>
                </c:pt>
                <c:pt idx="141">
                  <c:v>42993</c:v>
                </c:pt>
                <c:pt idx="142">
                  <c:v>43000</c:v>
                </c:pt>
                <c:pt idx="143">
                  <c:v>43007</c:v>
                </c:pt>
                <c:pt idx="144">
                  <c:v>43014</c:v>
                </c:pt>
                <c:pt idx="145">
                  <c:v>43021</c:v>
                </c:pt>
                <c:pt idx="146">
                  <c:v>43028</c:v>
                </c:pt>
                <c:pt idx="147">
                  <c:v>43035</c:v>
                </c:pt>
                <c:pt idx="148">
                  <c:v>43042</c:v>
                </c:pt>
                <c:pt idx="149">
                  <c:v>43049</c:v>
                </c:pt>
                <c:pt idx="150">
                  <c:v>43056</c:v>
                </c:pt>
                <c:pt idx="151">
                  <c:v>43063</c:v>
                </c:pt>
                <c:pt idx="152">
                  <c:v>43070</c:v>
                </c:pt>
                <c:pt idx="153">
                  <c:v>43077</c:v>
                </c:pt>
                <c:pt idx="154">
                  <c:v>43084</c:v>
                </c:pt>
                <c:pt idx="155">
                  <c:v>43091</c:v>
                </c:pt>
                <c:pt idx="156">
                  <c:v>43098</c:v>
                </c:pt>
                <c:pt idx="157">
                  <c:v>43105</c:v>
                </c:pt>
                <c:pt idx="158">
                  <c:v>43112</c:v>
                </c:pt>
                <c:pt idx="159">
                  <c:v>43119</c:v>
                </c:pt>
                <c:pt idx="160">
                  <c:v>43126</c:v>
                </c:pt>
                <c:pt idx="161">
                  <c:v>43133</c:v>
                </c:pt>
                <c:pt idx="162">
                  <c:v>43140</c:v>
                </c:pt>
                <c:pt idx="163">
                  <c:v>43147</c:v>
                </c:pt>
                <c:pt idx="164">
                  <c:v>43154</c:v>
                </c:pt>
                <c:pt idx="165">
                  <c:v>43161</c:v>
                </c:pt>
                <c:pt idx="166">
                  <c:v>43168</c:v>
                </c:pt>
                <c:pt idx="167">
                  <c:v>43175</c:v>
                </c:pt>
                <c:pt idx="168">
                  <c:v>43182</c:v>
                </c:pt>
                <c:pt idx="169">
                  <c:v>43189</c:v>
                </c:pt>
                <c:pt idx="170">
                  <c:v>43196</c:v>
                </c:pt>
                <c:pt idx="171">
                  <c:v>43203</c:v>
                </c:pt>
                <c:pt idx="172">
                  <c:v>43210</c:v>
                </c:pt>
                <c:pt idx="173">
                  <c:v>43217</c:v>
                </c:pt>
                <c:pt idx="174">
                  <c:v>43224</c:v>
                </c:pt>
                <c:pt idx="175">
                  <c:v>43231</c:v>
                </c:pt>
                <c:pt idx="176">
                  <c:v>43238</c:v>
                </c:pt>
                <c:pt idx="177">
                  <c:v>43245</c:v>
                </c:pt>
                <c:pt idx="178">
                  <c:v>43252</c:v>
                </c:pt>
                <c:pt idx="179">
                  <c:v>43259</c:v>
                </c:pt>
                <c:pt idx="180">
                  <c:v>43266</c:v>
                </c:pt>
                <c:pt idx="181">
                  <c:v>43273</c:v>
                </c:pt>
                <c:pt idx="182">
                  <c:v>43280</c:v>
                </c:pt>
                <c:pt idx="183">
                  <c:v>43287</c:v>
                </c:pt>
                <c:pt idx="184">
                  <c:v>43294</c:v>
                </c:pt>
                <c:pt idx="185">
                  <c:v>43301</c:v>
                </c:pt>
                <c:pt idx="186">
                  <c:v>43308</c:v>
                </c:pt>
                <c:pt idx="187">
                  <c:v>43315</c:v>
                </c:pt>
                <c:pt idx="188">
                  <c:v>43322</c:v>
                </c:pt>
                <c:pt idx="189">
                  <c:v>43329</c:v>
                </c:pt>
                <c:pt idx="190">
                  <c:v>43336</c:v>
                </c:pt>
                <c:pt idx="191">
                  <c:v>43343</c:v>
                </c:pt>
                <c:pt idx="192">
                  <c:v>43350</c:v>
                </c:pt>
                <c:pt idx="193">
                  <c:v>43357</c:v>
                </c:pt>
                <c:pt idx="194">
                  <c:v>43364</c:v>
                </c:pt>
                <c:pt idx="195">
                  <c:v>43371</c:v>
                </c:pt>
                <c:pt idx="196">
                  <c:v>43378</c:v>
                </c:pt>
                <c:pt idx="197">
                  <c:v>43385</c:v>
                </c:pt>
                <c:pt idx="198">
                  <c:v>43392</c:v>
                </c:pt>
                <c:pt idx="199">
                  <c:v>43399</c:v>
                </c:pt>
                <c:pt idx="200">
                  <c:v>43406</c:v>
                </c:pt>
                <c:pt idx="201">
                  <c:v>43413</c:v>
                </c:pt>
                <c:pt idx="202">
                  <c:v>43420</c:v>
                </c:pt>
                <c:pt idx="203">
                  <c:v>43427</c:v>
                </c:pt>
                <c:pt idx="204">
                  <c:v>43434</c:v>
                </c:pt>
                <c:pt idx="205">
                  <c:v>43441</c:v>
                </c:pt>
                <c:pt idx="206">
                  <c:v>43448</c:v>
                </c:pt>
                <c:pt idx="207">
                  <c:v>43455</c:v>
                </c:pt>
                <c:pt idx="208">
                  <c:v>43462</c:v>
                </c:pt>
                <c:pt idx="209">
                  <c:v>43469</c:v>
                </c:pt>
                <c:pt idx="210">
                  <c:v>43476</c:v>
                </c:pt>
                <c:pt idx="211">
                  <c:v>43483</c:v>
                </c:pt>
                <c:pt idx="212">
                  <c:v>43490</c:v>
                </c:pt>
                <c:pt idx="213">
                  <c:v>43497</c:v>
                </c:pt>
                <c:pt idx="214">
                  <c:v>43504</c:v>
                </c:pt>
                <c:pt idx="215">
                  <c:v>43511</c:v>
                </c:pt>
                <c:pt idx="216">
                  <c:v>43518</c:v>
                </c:pt>
                <c:pt idx="217">
                  <c:v>43525</c:v>
                </c:pt>
                <c:pt idx="218">
                  <c:v>43532</c:v>
                </c:pt>
                <c:pt idx="219">
                  <c:v>43539</c:v>
                </c:pt>
                <c:pt idx="220">
                  <c:v>43546</c:v>
                </c:pt>
                <c:pt idx="221">
                  <c:v>43553</c:v>
                </c:pt>
                <c:pt idx="222">
                  <c:v>43560</c:v>
                </c:pt>
                <c:pt idx="223">
                  <c:v>43567</c:v>
                </c:pt>
                <c:pt idx="224">
                  <c:v>43574</c:v>
                </c:pt>
                <c:pt idx="225">
                  <c:v>43581</c:v>
                </c:pt>
                <c:pt idx="226">
                  <c:v>43588</c:v>
                </c:pt>
                <c:pt idx="227">
                  <c:v>43595</c:v>
                </c:pt>
                <c:pt idx="228">
                  <c:v>43602</c:v>
                </c:pt>
                <c:pt idx="229">
                  <c:v>43609</c:v>
                </c:pt>
                <c:pt idx="230">
                  <c:v>43616</c:v>
                </c:pt>
                <c:pt idx="231">
                  <c:v>43623</c:v>
                </c:pt>
                <c:pt idx="232">
                  <c:v>43630</c:v>
                </c:pt>
                <c:pt idx="233">
                  <c:v>43637</c:v>
                </c:pt>
                <c:pt idx="234">
                  <c:v>43644</c:v>
                </c:pt>
                <c:pt idx="235">
                  <c:v>43651</c:v>
                </c:pt>
                <c:pt idx="236">
                  <c:v>43658</c:v>
                </c:pt>
                <c:pt idx="237">
                  <c:v>43665</c:v>
                </c:pt>
                <c:pt idx="238">
                  <c:v>43672</c:v>
                </c:pt>
                <c:pt idx="239">
                  <c:v>43679</c:v>
                </c:pt>
                <c:pt idx="240">
                  <c:v>43686</c:v>
                </c:pt>
                <c:pt idx="241">
                  <c:v>43693</c:v>
                </c:pt>
                <c:pt idx="242">
                  <c:v>43700</c:v>
                </c:pt>
                <c:pt idx="243">
                  <c:v>43707</c:v>
                </c:pt>
                <c:pt idx="244">
                  <c:v>43714</c:v>
                </c:pt>
                <c:pt idx="245">
                  <c:v>43721</c:v>
                </c:pt>
                <c:pt idx="246">
                  <c:v>43728</c:v>
                </c:pt>
                <c:pt idx="247">
                  <c:v>43735</c:v>
                </c:pt>
                <c:pt idx="248">
                  <c:v>43742</c:v>
                </c:pt>
                <c:pt idx="249">
                  <c:v>43749</c:v>
                </c:pt>
                <c:pt idx="250">
                  <c:v>43756</c:v>
                </c:pt>
                <c:pt idx="251">
                  <c:v>43763</c:v>
                </c:pt>
                <c:pt idx="252">
                  <c:v>43770</c:v>
                </c:pt>
                <c:pt idx="253">
                  <c:v>43777</c:v>
                </c:pt>
                <c:pt idx="254">
                  <c:v>43784</c:v>
                </c:pt>
                <c:pt idx="255">
                  <c:v>43791</c:v>
                </c:pt>
                <c:pt idx="256">
                  <c:v>43798</c:v>
                </c:pt>
                <c:pt idx="257">
                  <c:v>43805</c:v>
                </c:pt>
                <c:pt idx="258">
                  <c:v>43812</c:v>
                </c:pt>
                <c:pt idx="259">
                  <c:v>43819</c:v>
                </c:pt>
                <c:pt idx="260">
                  <c:v>43826</c:v>
                </c:pt>
                <c:pt idx="261">
                  <c:v>43833</c:v>
                </c:pt>
                <c:pt idx="262">
                  <c:v>43840</c:v>
                </c:pt>
                <c:pt idx="263">
                  <c:v>43847</c:v>
                </c:pt>
                <c:pt idx="264">
                  <c:v>43854</c:v>
                </c:pt>
                <c:pt idx="265">
                  <c:v>43861</c:v>
                </c:pt>
                <c:pt idx="266">
                  <c:v>43868</c:v>
                </c:pt>
                <c:pt idx="267">
                  <c:v>43875</c:v>
                </c:pt>
                <c:pt idx="268">
                  <c:v>43882</c:v>
                </c:pt>
                <c:pt idx="269">
                  <c:v>43889</c:v>
                </c:pt>
                <c:pt idx="270">
                  <c:v>43896</c:v>
                </c:pt>
                <c:pt idx="271">
                  <c:v>43903</c:v>
                </c:pt>
                <c:pt idx="272">
                  <c:v>43910</c:v>
                </c:pt>
                <c:pt idx="273">
                  <c:v>43917</c:v>
                </c:pt>
                <c:pt idx="274">
                  <c:v>43924</c:v>
                </c:pt>
                <c:pt idx="275">
                  <c:v>43931</c:v>
                </c:pt>
                <c:pt idx="276">
                  <c:v>43938</c:v>
                </c:pt>
                <c:pt idx="277">
                  <c:v>43945</c:v>
                </c:pt>
                <c:pt idx="278">
                  <c:v>43952</c:v>
                </c:pt>
                <c:pt idx="279">
                  <c:v>43959</c:v>
                </c:pt>
                <c:pt idx="280">
                  <c:v>43966</c:v>
                </c:pt>
                <c:pt idx="281">
                  <c:v>43973</c:v>
                </c:pt>
                <c:pt idx="282">
                  <c:v>43980</c:v>
                </c:pt>
                <c:pt idx="283">
                  <c:v>43987</c:v>
                </c:pt>
                <c:pt idx="284">
                  <c:v>43994</c:v>
                </c:pt>
                <c:pt idx="285">
                  <c:v>44001</c:v>
                </c:pt>
                <c:pt idx="286">
                  <c:v>44008</c:v>
                </c:pt>
                <c:pt idx="287">
                  <c:v>44015</c:v>
                </c:pt>
                <c:pt idx="288">
                  <c:v>44022</c:v>
                </c:pt>
                <c:pt idx="289">
                  <c:v>44029</c:v>
                </c:pt>
                <c:pt idx="290">
                  <c:v>44036</c:v>
                </c:pt>
                <c:pt idx="291">
                  <c:v>44043</c:v>
                </c:pt>
                <c:pt idx="292">
                  <c:v>44050</c:v>
                </c:pt>
                <c:pt idx="293">
                  <c:v>44057</c:v>
                </c:pt>
                <c:pt idx="294">
                  <c:v>44064</c:v>
                </c:pt>
                <c:pt idx="295">
                  <c:v>44071</c:v>
                </c:pt>
                <c:pt idx="296">
                  <c:v>44078</c:v>
                </c:pt>
                <c:pt idx="297">
                  <c:v>44085</c:v>
                </c:pt>
                <c:pt idx="298">
                  <c:v>44092</c:v>
                </c:pt>
                <c:pt idx="299">
                  <c:v>44099</c:v>
                </c:pt>
                <c:pt idx="300">
                  <c:v>44106</c:v>
                </c:pt>
                <c:pt idx="301">
                  <c:v>44113</c:v>
                </c:pt>
                <c:pt idx="302">
                  <c:v>44120</c:v>
                </c:pt>
                <c:pt idx="303">
                  <c:v>44127</c:v>
                </c:pt>
                <c:pt idx="304">
                  <c:v>44134</c:v>
                </c:pt>
                <c:pt idx="305">
                  <c:v>44141</c:v>
                </c:pt>
                <c:pt idx="306">
                  <c:v>44148</c:v>
                </c:pt>
                <c:pt idx="307">
                  <c:v>44155</c:v>
                </c:pt>
                <c:pt idx="308">
                  <c:v>44162</c:v>
                </c:pt>
                <c:pt idx="309">
                  <c:v>44169</c:v>
                </c:pt>
                <c:pt idx="310">
                  <c:v>44176</c:v>
                </c:pt>
                <c:pt idx="311">
                  <c:v>44183</c:v>
                </c:pt>
                <c:pt idx="312">
                  <c:v>44190</c:v>
                </c:pt>
                <c:pt idx="313">
                  <c:v>44197</c:v>
                </c:pt>
                <c:pt idx="314">
                  <c:v>44204</c:v>
                </c:pt>
                <c:pt idx="315">
                  <c:v>44211</c:v>
                </c:pt>
                <c:pt idx="316">
                  <c:v>44218</c:v>
                </c:pt>
                <c:pt idx="317">
                  <c:v>44225</c:v>
                </c:pt>
                <c:pt idx="318">
                  <c:v>44232</c:v>
                </c:pt>
                <c:pt idx="319">
                  <c:v>44239</c:v>
                </c:pt>
                <c:pt idx="320">
                  <c:v>44246</c:v>
                </c:pt>
                <c:pt idx="321">
                  <c:v>44253</c:v>
                </c:pt>
                <c:pt idx="322">
                  <c:v>44260</c:v>
                </c:pt>
                <c:pt idx="323">
                  <c:v>44267</c:v>
                </c:pt>
                <c:pt idx="324">
                  <c:v>44274</c:v>
                </c:pt>
                <c:pt idx="325">
                  <c:v>44281</c:v>
                </c:pt>
                <c:pt idx="326">
                  <c:v>44288</c:v>
                </c:pt>
                <c:pt idx="327">
                  <c:v>44295</c:v>
                </c:pt>
                <c:pt idx="328">
                  <c:v>44302</c:v>
                </c:pt>
                <c:pt idx="329">
                  <c:v>44309</c:v>
                </c:pt>
                <c:pt idx="330">
                  <c:v>44316</c:v>
                </c:pt>
                <c:pt idx="331">
                  <c:v>44323</c:v>
                </c:pt>
                <c:pt idx="332">
                  <c:v>44330</c:v>
                </c:pt>
                <c:pt idx="333">
                  <c:v>44337</c:v>
                </c:pt>
                <c:pt idx="334">
                  <c:v>44344</c:v>
                </c:pt>
                <c:pt idx="335">
                  <c:v>44351</c:v>
                </c:pt>
                <c:pt idx="336">
                  <c:v>44358</c:v>
                </c:pt>
                <c:pt idx="337">
                  <c:v>44365</c:v>
                </c:pt>
                <c:pt idx="338">
                  <c:v>44372</c:v>
                </c:pt>
                <c:pt idx="339">
                  <c:v>44379</c:v>
                </c:pt>
                <c:pt idx="340">
                  <c:v>44386</c:v>
                </c:pt>
                <c:pt idx="341">
                  <c:v>44393</c:v>
                </c:pt>
                <c:pt idx="342">
                  <c:v>44400</c:v>
                </c:pt>
                <c:pt idx="343">
                  <c:v>44407</c:v>
                </c:pt>
                <c:pt idx="344">
                  <c:v>44414</c:v>
                </c:pt>
                <c:pt idx="345">
                  <c:v>44421</c:v>
                </c:pt>
                <c:pt idx="346">
                  <c:v>44428</c:v>
                </c:pt>
                <c:pt idx="347">
                  <c:v>44435</c:v>
                </c:pt>
                <c:pt idx="348">
                  <c:v>44442</c:v>
                </c:pt>
                <c:pt idx="349">
                  <c:v>44449</c:v>
                </c:pt>
                <c:pt idx="350">
                  <c:v>44456</c:v>
                </c:pt>
                <c:pt idx="351">
                  <c:v>44463</c:v>
                </c:pt>
                <c:pt idx="352">
                  <c:v>44470</c:v>
                </c:pt>
                <c:pt idx="353">
                  <c:v>44477</c:v>
                </c:pt>
                <c:pt idx="354">
                  <c:v>44484</c:v>
                </c:pt>
                <c:pt idx="355">
                  <c:v>44491</c:v>
                </c:pt>
                <c:pt idx="356">
                  <c:v>44498</c:v>
                </c:pt>
                <c:pt idx="357">
                  <c:v>44505</c:v>
                </c:pt>
                <c:pt idx="358">
                  <c:v>44512</c:v>
                </c:pt>
                <c:pt idx="359">
                  <c:v>44519</c:v>
                </c:pt>
                <c:pt idx="360">
                  <c:v>44526</c:v>
                </c:pt>
                <c:pt idx="361">
                  <c:v>44533</c:v>
                </c:pt>
                <c:pt idx="362">
                  <c:v>44540</c:v>
                </c:pt>
                <c:pt idx="363">
                  <c:v>44547</c:v>
                </c:pt>
                <c:pt idx="364">
                  <c:v>44554</c:v>
                </c:pt>
                <c:pt idx="365">
                  <c:v>44561</c:v>
                </c:pt>
                <c:pt idx="366">
                  <c:v>44568</c:v>
                </c:pt>
                <c:pt idx="367">
                  <c:v>44575</c:v>
                </c:pt>
                <c:pt idx="368">
                  <c:v>44582</c:v>
                </c:pt>
                <c:pt idx="369">
                  <c:v>44589</c:v>
                </c:pt>
                <c:pt idx="370">
                  <c:v>44596</c:v>
                </c:pt>
                <c:pt idx="371">
                  <c:v>44603</c:v>
                </c:pt>
                <c:pt idx="372">
                  <c:v>44610</c:v>
                </c:pt>
                <c:pt idx="373">
                  <c:v>44617</c:v>
                </c:pt>
                <c:pt idx="374">
                  <c:v>44624</c:v>
                </c:pt>
                <c:pt idx="375">
                  <c:v>44631</c:v>
                </c:pt>
                <c:pt idx="376">
                  <c:v>44638</c:v>
                </c:pt>
                <c:pt idx="377">
                  <c:v>44645</c:v>
                </c:pt>
                <c:pt idx="378">
                  <c:v>44652</c:v>
                </c:pt>
                <c:pt idx="379">
                  <c:v>44659</c:v>
                </c:pt>
                <c:pt idx="380">
                  <c:v>44666</c:v>
                </c:pt>
                <c:pt idx="381">
                  <c:v>44673</c:v>
                </c:pt>
                <c:pt idx="382">
                  <c:v>44680</c:v>
                </c:pt>
                <c:pt idx="383">
                  <c:v>44687</c:v>
                </c:pt>
                <c:pt idx="384">
                  <c:v>44694</c:v>
                </c:pt>
                <c:pt idx="385">
                  <c:v>44701</c:v>
                </c:pt>
                <c:pt idx="386">
                  <c:v>44708</c:v>
                </c:pt>
                <c:pt idx="387">
                  <c:v>44715</c:v>
                </c:pt>
                <c:pt idx="388">
                  <c:v>44722</c:v>
                </c:pt>
                <c:pt idx="389">
                  <c:v>44729</c:v>
                </c:pt>
                <c:pt idx="390">
                  <c:v>44736</c:v>
                </c:pt>
                <c:pt idx="391">
                  <c:v>44743</c:v>
                </c:pt>
                <c:pt idx="392">
                  <c:v>44750</c:v>
                </c:pt>
                <c:pt idx="393">
                  <c:v>44757</c:v>
                </c:pt>
                <c:pt idx="394">
                  <c:v>44764</c:v>
                </c:pt>
                <c:pt idx="395">
                  <c:v>44771</c:v>
                </c:pt>
                <c:pt idx="396">
                  <c:v>44778</c:v>
                </c:pt>
                <c:pt idx="397">
                  <c:v>44785</c:v>
                </c:pt>
                <c:pt idx="398">
                  <c:v>44792</c:v>
                </c:pt>
                <c:pt idx="399">
                  <c:v>44799</c:v>
                </c:pt>
                <c:pt idx="400">
                  <c:v>44806</c:v>
                </c:pt>
                <c:pt idx="401">
                  <c:v>44813</c:v>
                </c:pt>
                <c:pt idx="402">
                  <c:v>44820</c:v>
                </c:pt>
                <c:pt idx="403">
                  <c:v>44827</c:v>
                </c:pt>
                <c:pt idx="404">
                  <c:v>44834</c:v>
                </c:pt>
                <c:pt idx="405">
                  <c:v>44841</c:v>
                </c:pt>
                <c:pt idx="406">
                  <c:v>44848</c:v>
                </c:pt>
                <c:pt idx="407">
                  <c:v>44855</c:v>
                </c:pt>
                <c:pt idx="408">
                  <c:v>44862</c:v>
                </c:pt>
                <c:pt idx="409">
                  <c:v>44869</c:v>
                </c:pt>
                <c:pt idx="410">
                  <c:v>44876</c:v>
                </c:pt>
                <c:pt idx="411">
                  <c:v>44883</c:v>
                </c:pt>
                <c:pt idx="412">
                  <c:v>44890</c:v>
                </c:pt>
                <c:pt idx="413">
                  <c:v>44897</c:v>
                </c:pt>
                <c:pt idx="414">
                  <c:v>44904</c:v>
                </c:pt>
                <c:pt idx="415">
                  <c:v>44911</c:v>
                </c:pt>
                <c:pt idx="416">
                  <c:v>44918</c:v>
                </c:pt>
                <c:pt idx="417">
                  <c:v>44925</c:v>
                </c:pt>
                <c:pt idx="418">
                  <c:v>44932</c:v>
                </c:pt>
                <c:pt idx="419">
                  <c:v>44939</c:v>
                </c:pt>
                <c:pt idx="420">
                  <c:v>44946</c:v>
                </c:pt>
                <c:pt idx="421">
                  <c:v>44953</c:v>
                </c:pt>
                <c:pt idx="422">
                  <c:v>44960</c:v>
                </c:pt>
                <c:pt idx="423">
                  <c:v>44967</c:v>
                </c:pt>
                <c:pt idx="424">
                  <c:v>44974</c:v>
                </c:pt>
                <c:pt idx="425">
                  <c:v>44981</c:v>
                </c:pt>
                <c:pt idx="426">
                  <c:v>44988</c:v>
                </c:pt>
                <c:pt idx="427">
                  <c:v>44995</c:v>
                </c:pt>
                <c:pt idx="428">
                  <c:v>45002</c:v>
                </c:pt>
                <c:pt idx="429">
                  <c:v>45009</c:v>
                </c:pt>
                <c:pt idx="430">
                  <c:v>45016</c:v>
                </c:pt>
                <c:pt idx="431">
                  <c:v>45023</c:v>
                </c:pt>
                <c:pt idx="432">
                  <c:v>45030</c:v>
                </c:pt>
                <c:pt idx="433">
                  <c:v>45037</c:v>
                </c:pt>
                <c:pt idx="434">
                  <c:v>45044</c:v>
                </c:pt>
                <c:pt idx="435">
                  <c:v>45051</c:v>
                </c:pt>
                <c:pt idx="436">
                  <c:v>45058</c:v>
                </c:pt>
                <c:pt idx="437">
                  <c:v>45065</c:v>
                </c:pt>
                <c:pt idx="438">
                  <c:v>45072</c:v>
                </c:pt>
                <c:pt idx="439">
                  <c:v>45079</c:v>
                </c:pt>
                <c:pt idx="440">
                  <c:v>45086</c:v>
                </c:pt>
                <c:pt idx="441">
                  <c:v>45093</c:v>
                </c:pt>
                <c:pt idx="442">
                  <c:v>45100</c:v>
                </c:pt>
                <c:pt idx="443">
                  <c:v>45107</c:v>
                </c:pt>
                <c:pt idx="444">
                  <c:v>45114</c:v>
                </c:pt>
                <c:pt idx="445">
                  <c:v>45121</c:v>
                </c:pt>
                <c:pt idx="446">
                  <c:v>45128</c:v>
                </c:pt>
                <c:pt idx="447">
                  <c:v>45135</c:v>
                </c:pt>
                <c:pt idx="448">
                  <c:v>45142</c:v>
                </c:pt>
                <c:pt idx="449">
                  <c:v>45149</c:v>
                </c:pt>
                <c:pt idx="450">
                  <c:v>45156</c:v>
                </c:pt>
                <c:pt idx="451">
                  <c:v>45163</c:v>
                </c:pt>
                <c:pt idx="452">
                  <c:v>45170</c:v>
                </c:pt>
                <c:pt idx="453">
                  <c:v>45177</c:v>
                </c:pt>
                <c:pt idx="454">
                  <c:v>45184</c:v>
                </c:pt>
                <c:pt idx="455">
                  <c:v>45191</c:v>
                </c:pt>
                <c:pt idx="456">
                  <c:v>45198</c:v>
                </c:pt>
                <c:pt idx="457">
                  <c:v>45205</c:v>
                </c:pt>
                <c:pt idx="458">
                  <c:v>45212</c:v>
                </c:pt>
                <c:pt idx="459">
                  <c:v>45219</c:v>
                </c:pt>
                <c:pt idx="460">
                  <c:v>45226</c:v>
                </c:pt>
                <c:pt idx="461">
                  <c:v>45233</c:v>
                </c:pt>
                <c:pt idx="462">
                  <c:v>45240</c:v>
                </c:pt>
                <c:pt idx="463">
                  <c:v>45247</c:v>
                </c:pt>
                <c:pt idx="464">
                  <c:v>45254</c:v>
                </c:pt>
                <c:pt idx="465">
                  <c:v>45261</c:v>
                </c:pt>
                <c:pt idx="466">
                  <c:v>45268</c:v>
                </c:pt>
                <c:pt idx="467">
                  <c:v>45275</c:v>
                </c:pt>
                <c:pt idx="468">
                  <c:v>45282</c:v>
                </c:pt>
                <c:pt idx="469">
                  <c:v>45289</c:v>
                </c:pt>
                <c:pt idx="470">
                  <c:v>45296</c:v>
                </c:pt>
                <c:pt idx="471">
                  <c:v>45303</c:v>
                </c:pt>
                <c:pt idx="472">
                  <c:v>45310</c:v>
                </c:pt>
                <c:pt idx="473">
                  <c:v>45317</c:v>
                </c:pt>
                <c:pt idx="474">
                  <c:v>45324</c:v>
                </c:pt>
                <c:pt idx="475">
                  <c:v>45331</c:v>
                </c:pt>
                <c:pt idx="476">
                  <c:v>45338</c:v>
                </c:pt>
                <c:pt idx="477">
                  <c:v>45345</c:v>
                </c:pt>
                <c:pt idx="478">
                  <c:v>45352</c:v>
                </c:pt>
                <c:pt idx="479">
                  <c:v>45359</c:v>
                </c:pt>
                <c:pt idx="480">
                  <c:v>45366</c:v>
                </c:pt>
                <c:pt idx="481">
                  <c:v>45373</c:v>
                </c:pt>
                <c:pt idx="482">
                  <c:v>45380</c:v>
                </c:pt>
                <c:pt idx="483">
                  <c:v>45387</c:v>
                </c:pt>
                <c:pt idx="484">
                  <c:v>45394</c:v>
                </c:pt>
                <c:pt idx="485">
                  <c:v>45401</c:v>
                </c:pt>
                <c:pt idx="486">
                  <c:v>45408</c:v>
                </c:pt>
                <c:pt idx="487">
                  <c:v>45415</c:v>
                </c:pt>
                <c:pt idx="488">
                  <c:v>45422</c:v>
                </c:pt>
                <c:pt idx="489">
                  <c:v>45429</c:v>
                </c:pt>
                <c:pt idx="490">
                  <c:v>45436</c:v>
                </c:pt>
                <c:pt idx="491">
                  <c:v>45443</c:v>
                </c:pt>
                <c:pt idx="492">
                  <c:v>45450</c:v>
                </c:pt>
                <c:pt idx="493">
                  <c:v>45457</c:v>
                </c:pt>
                <c:pt idx="494">
                  <c:v>45464</c:v>
                </c:pt>
                <c:pt idx="495">
                  <c:v>45471</c:v>
                </c:pt>
                <c:pt idx="496">
                  <c:v>45478</c:v>
                </c:pt>
                <c:pt idx="497">
                  <c:v>45485</c:v>
                </c:pt>
                <c:pt idx="498">
                  <c:v>45492</c:v>
                </c:pt>
                <c:pt idx="499">
                  <c:v>45499</c:v>
                </c:pt>
                <c:pt idx="500">
                  <c:v>45506</c:v>
                </c:pt>
                <c:pt idx="501">
                  <c:v>45513</c:v>
                </c:pt>
                <c:pt idx="502">
                  <c:v>45520</c:v>
                </c:pt>
                <c:pt idx="503">
                  <c:v>45527</c:v>
                </c:pt>
                <c:pt idx="504">
                  <c:v>45534</c:v>
                </c:pt>
                <c:pt idx="505">
                  <c:v>45541</c:v>
                </c:pt>
                <c:pt idx="506">
                  <c:v>45548</c:v>
                </c:pt>
                <c:pt idx="507">
                  <c:v>45555</c:v>
                </c:pt>
                <c:pt idx="508">
                  <c:v>45562</c:v>
                </c:pt>
                <c:pt idx="509">
                  <c:v>45569</c:v>
                </c:pt>
                <c:pt idx="510">
                  <c:v>45576</c:v>
                </c:pt>
                <c:pt idx="511">
                  <c:v>45583</c:v>
                </c:pt>
                <c:pt idx="512">
                  <c:v>45590</c:v>
                </c:pt>
                <c:pt idx="513">
                  <c:v>45597</c:v>
                </c:pt>
                <c:pt idx="514">
                  <c:v>45604</c:v>
                </c:pt>
                <c:pt idx="515">
                  <c:v>45611</c:v>
                </c:pt>
                <c:pt idx="516">
                  <c:v>45618</c:v>
                </c:pt>
                <c:pt idx="517">
                  <c:v>45625</c:v>
                </c:pt>
                <c:pt idx="518">
                  <c:v>45632</c:v>
                </c:pt>
                <c:pt idx="519">
                  <c:v>45639</c:v>
                </c:pt>
                <c:pt idx="520">
                  <c:v>45646</c:v>
                </c:pt>
                <c:pt idx="521">
                  <c:v>45653</c:v>
                </c:pt>
              </c:numCache>
            </c:numRef>
          </c:cat>
          <c:val>
            <c:numRef>
              <c:f>[기준금리_글로벌추이2.xlsx]주간!$G$373:$G$894</c:f>
              <c:numCache>
                <c:formatCode>General</c:formatCode>
                <c:ptCount val="5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-0.75</c:v>
                </c:pt>
                <c:pt idx="233">
                  <c:v>-0.75</c:v>
                </c:pt>
                <c:pt idx="234">
                  <c:v>-0.75</c:v>
                </c:pt>
                <c:pt idx="235">
                  <c:v>-0.75</c:v>
                </c:pt>
                <c:pt idx="236">
                  <c:v>-0.75</c:v>
                </c:pt>
                <c:pt idx="237">
                  <c:v>-0.75</c:v>
                </c:pt>
                <c:pt idx="238">
                  <c:v>-0.75</c:v>
                </c:pt>
                <c:pt idx="239">
                  <c:v>-0.75</c:v>
                </c:pt>
                <c:pt idx="240">
                  <c:v>-0.75</c:v>
                </c:pt>
                <c:pt idx="241">
                  <c:v>-0.75</c:v>
                </c:pt>
                <c:pt idx="242">
                  <c:v>-0.75</c:v>
                </c:pt>
                <c:pt idx="243">
                  <c:v>-0.75</c:v>
                </c:pt>
                <c:pt idx="244">
                  <c:v>-0.75</c:v>
                </c:pt>
                <c:pt idx="245">
                  <c:v>-0.75</c:v>
                </c:pt>
                <c:pt idx="246">
                  <c:v>-0.75</c:v>
                </c:pt>
                <c:pt idx="247">
                  <c:v>-0.75</c:v>
                </c:pt>
                <c:pt idx="248">
                  <c:v>-0.75</c:v>
                </c:pt>
                <c:pt idx="249">
                  <c:v>-0.75</c:v>
                </c:pt>
                <c:pt idx="250">
                  <c:v>-0.75</c:v>
                </c:pt>
                <c:pt idx="251">
                  <c:v>-0.75</c:v>
                </c:pt>
                <c:pt idx="252">
                  <c:v>-0.75</c:v>
                </c:pt>
                <c:pt idx="253">
                  <c:v>-0.75</c:v>
                </c:pt>
                <c:pt idx="254">
                  <c:v>-0.75</c:v>
                </c:pt>
                <c:pt idx="255">
                  <c:v>-0.75</c:v>
                </c:pt>
                <c:pt idx="256">
                  <c:v>-0.75</c:v>
                </c:pt>
                <c:pt idx="257">
                  <c:v>-0.75</c:v>
                </c:pt>
                <c:pt idx="258">
                  <c:v>-0.75</c:v>
                </c:pt>
                <c:pt idx="259">
                  <c:v>-0.75</c:v>
                </c:pt>
                <c:pt idx="260">
                  <c:v>-0.75</c:v>
                </c:pt>
                <c:pt idx="261">
                  <c:v>-0.75</c:v>
                </c:pt>
                <c:pt idx="262">
                  <c:v>-0.75</c:v>
                </c:pt>
                <c:pt idx="263">
                  <c:v>-0.75</c:v>
                </c:pt>
                <c:pt idx="264">
                  <c:v>-0.75</c:v>
                </c:pt>
                <c:pt idx="265">
                  <c:v>-0.75</c:v>
                </c:pt>
                <c:pt idx="266">
                  <c:v>-0.75</c:v>
                </c:pt>
                <c:pt idx="267">
                  <c:v>-0.75</c:v>
                </c:pt>
                <c:pt idx="268">
                  <c:v>-0.75</c:v>
                </c:pt>
                <c:pt idx="269">
                  <c:v>-0.75</c:v>
                </c:pt>
                <c:pt idx="270">
                  <c:v>-0.75</c:v>
                </c:pt>
                <c:pt idx="271">
                  <c:v>-0.75</c:v>
                </c:pt>
                <c:pt idx="272">
                  <c:v>-0.75</c:v>
                </c:pt>
                <c:pt idx="273">
                  <c:v>-0.75</c:v>
                </c:pt>
                <c:pt idx="274">
                  <c:v>-0.75</c:v>
                </c:pt>
                <c:pt idx="275">
                  <c:v>-0.75</c:v>
                </c:pt>
                <c:pt idx="276">
                  <c:v>-0.75</c:v>
                </c:pt>
                <c:pt idx="277">
                  <c:v>-0.75</c:v>
                </c:pt>
                <c:pt idx="278">
                  <c:v>-0.75</c:v>
                </c:pt>
                <c:pt idx="279">
                  <c:v>-0.75</c:v>
                </c:pt>
                <c:pt idx="280">
                  <c:v>-0.75</c:v>
                </c:pt>
                <c:pt idx="281">
                  <c:v>-0.75</c:v>
                </c:pt>
                <c:pt idx="282">
                  <c:v>-0.75</c:v>
                </c:pt>
                <c:pt idx="283">
                  <c:v>-0.75</c:v>
                </c:pt>
                <c:pt idx="284">
                  <c:v>-0.75</c:v>
                </c:pt>
                <c:pt idx="285">
                  <c:v>-0.75</c:v>
                </c:pt>
                <c:pt idx="286">
                  <c:v>-0.75</c:v>
                </c:pt>
                <c:pt idx="287">
                  <c:v>-0.75</c:v>
                </c:pt>
                <c:pt idx="288">
                  <c:v>-0.75</c:v>
                </c:pt>
                <c:pt idx="289">
                  <c:v>-0.75</c:v>
                </c:pt>
                <c:pt idx="290">
                  <c:v>-0.75</c:v>
                </c:pt>
                <c:pt idx="291">
                  <c:v>-0.75</c:v>
                </c:pt>
                <c:pt idx="292">
                  <c:v>-0.75</c:v>
                </c:pt>
                <c:pt idx="293">
                  <c:v>-0.75</c:v>
                </c:pt>
                <c:pt idx="294">
                  <c:v>-0.75</c:v>
                </c:pt>
                <c:pt idx="295">
                  <c:v>-0.75</c:v>
                </c:pt>
                <c:pt idx="296">
                  <c:v>-0.75</c:v>
                </c:pt>
                <c:pt idx="297">
                  <c:v>-0.75</c:v>
                </c:pt>
                <c:pt idx="298">
                  <c:v>-0.75</c:v>
                </c:pt>
                <c:pt idx="299">
                  <c:v>-0.75</c:v>
                </c:pt>
                <c:pt idx="300">
                  <c:v>-0.75</c:v>
                </c:pt>
                <c:pt idx="301">
                  <c:v>-0.75</c:v>
                </c:pt>
                <c:pt idx="302">
                  <c:v>-0.75</c:v>
                </c:pt>
                <c:pt idx="303">
                  <c:v>-0.75</c:v>
                </c:pt>
                <c:pt idx="304">
                  <c:v>-0.75</c:v>
                </c:pt>
                <c:pt idx="305">
                  <c:v>-0.75</c:v>
                </c:pt>
                <c:pt idx="306">
                  <c:v>-0.75</c:v>
                </c:pt>
                <c:pt idx="307">
                  <c:v>-0.75</c:v>
                </c:pt>
                <c:pt idx="308">
                  <c:v>-0.75</c:v>
                </c:pt>
                <c:pt idx="309">
                  <c:v>-0.75</c:v>
                </c:pt>
                <c:pt idx="310">
                  <c:v>-0.75</c:v>
                </c:pt>
                <c:pt idx="311">
                  <c:v>-0.75</c:v>
                </c:pt>
                <c:pt idx="312">
                  <c:v>-0.75</c:v>
                </c:pt>
                <c:pt idx="313">
                  <c:v>-0.75</c:v>
                </c:pt>
                <c:pt idx="314">
                  <c:v>-0.75</c:v>
                </c:pt>
                <c:pt idx="315">
                  <c:v>-0.75</c:v>
                </c:pt>
                <c:pt idx="316">
                  <c:v>-0.75</c:v>
                </c:pt>
                <c:pt idx="317">
                  <c:v>-0.75</c:v>
                </c:pt>
                <c:pt idx="318">
                  <c:v>-0.75</c:v>
                </c:pt>
                <c:pt idx="319">
                  <c:v>-0.75</c:v>
                </c:pt>
                <c:pt idx="320">
                  <c:v>-0.75</c:v>
                </c:pt>
                <c:pt idx="321">
                  <c:v>-0.75</c:v>
                </c:pt>
                <c:pt idx="322">
                  <c:v>-0.75</c:v>
                </c:pt>
                <c:pt idx="323">
                  <c:v>-0.75</c:v>
                </c:pt>
                <c:pt idx="324">
                  <c:v>-0.75</c:v>
                </c:pt>
                <c:pt idx="325">
                  <c:v>-0.75</c:v>
                </c:pt>
                <c:pt idx="326">
                  <c:v>-0.75</c:v>
                </c:pt>
                <c:pt idx="327">
                  <c:v>-0.75</c:v>
                </c:pt>
                <c:pt idx="328">
                  <c:v>-0.75</c:v>
                </c:pt>
                <c:pt idx="329">
                  <c:v>-0.75</c:v>
                </c:pt>
                <c:pt idx="330">
                  <c:v>-0.75</c:v>
                </c:pt>
                <c:pt idx="331">
                  <c:v>-0.75</c:v>
                </c:pt>
                <c:pt idx="332">
                  <c:v>-0.75</c:v>
                </c:pt>
                <c:pt idx="333">
                  <c:v>-0.75</c:v>
                </c:pt>
                <c:pt idx="334">
                  <c:v>-0.75</c:v>
                </c:pt>
                <c:pt idx="335">
                  <c:v>-0.75</c:v>
                </c:pt>
                <c:pt idx="336">
                  <c:v>-0.75</c:v>
                </c:pt>
                <c:pt idx="337">
                  <c:v>-0.75</c:v>
                </c:pt>
                <c:pt idx="338">
                  <c:v>-0.75</c:v>
                </c:pt>
                <c:pt idx="339">
                  <c:v>-0.75</c:v>
                </c:pt>
                <c:pt idx="340">
                  <c:v>-0.75</c:v>
                </c:pt>
                <c:pt idx="341">
                  <c:v>-0.75</c:v>
                </c:pt>
                <c:pt idx="342">
                  <c:v>-0.75</c:v>
                </c:pt>
                <c:pt idx="343">
                  <c:v>-0.75</c:v>
                </c:pt>
                <c:pt idx="344">
                  <c:v>-0.75</c:v>
                </c:pt>
                <c:pt idx="345">
                  <c:v>-0.75</c:v>
                </c:pt>
                <c:pt idx="346">
                  <c:v>-0.75</c:v>
                </c:pt>
                <c:pt idx="347">
                  <c:v>-0.75</c:v>
                </c:pt>
                <c:pt idx="348">
                  <c:v>-0.75</c:v>
                </c:pt>
                <c:pt idx="349">
                  <c:v>-0.75</c:v>
                </c:pt>
                <c:pt idx="350">
                  <c:v>-0.75</c:v>
                </c:pt>
                <c:pt idx="351">
                  <c:v>-0.75</c:v>
                </c:pt>
                <c:pt idx="352">
                  <c:v>-0.75</c:v>
                </c:pt>
                <c:pt idx="353">
                  <c:v>-0.75</c:v>
                </c:pt>
                <c:pt idx="354">
                  <c:v>-0.75</c:v>
                </c:pt>
                <c:pt idx="355">
                  <c:v>-0.75</c:v>
                </c:pt>
                <c:pt idx="356">
                  <c:v>-0.75</c:v>
                </c:pt>
                <c:pt idx="357">
                  <c:v>-0.75</c:v>
                </c:pt>
                <c:pt idx="358">
                  <c:v>-0.75</c:v>
                </c:pt>
                <c:pt idx="359">
                  <c:v>-0.75</c:v>
                </c:pt>
                <c:pt idx="360">
                  <c:v>-0.75</c:v>
                </c:pt>
                <c:pt idx="361">
                  <c:v>-0.75</c:v>
                </c:pt>
                <c:pt idx="362">
                  <c:v>-0.75</c:v>
                </c:pt>
                <c:pt idx="363">
                  <c:v>-0.75</c:v>
                </c:pt>
                <c:pt idx="364">
                  <c:v>-0.75</c:v>
                </c:pt>
                <c:pt idx="365">
                  <c:v>-0.75</c:v>
                </c:pt>
                <c:pt idx="366">
                  <c:v>-0.75</c:v>
                </c:pt>
                <c:pt idx="367">
                  <c:v>-0.75</c:v>
                </c:pt>
                <c:pt idx="368">
                  <c:v>-0.75</c:v>
                </c:pt>
                <c:pt idx="369">
                  <c:v>-0.75</c:v>
                </c:pt>
                <c:pt idx="370">
                  <c:v>-0.75</c:v>
                </c:pt>
                <c:pt idx="371">
                  <c:v>-0.75</c:v>
                </c:pt>
                <c:pt idx="372">
                  <c:v>-0.75</c:v>
                </c:pt>
                <c:pt idx="373">
                  <c:v>-0.75</c:v>
                </c:pt>
                <c:pt idx="374">
                  <c:v>-0.75</c:v>
                </c:pt>
                <c:pt idx="375">
                  <c:v>-0.75</c:v>
                </c:pt>
                <c:pt idx="376">
                  <c:v>-0.75</c:v>
                </c:pt>
                <c:pt idx="377">
                  <c:v>-0.75</c:v>
                </c:pt>
                <c:pt idx="378">
                  <c:v>-0.75</c:v>
                </c:pt>
                <c:pt idx="379">
                  <c:v>-0.75</c:v>
                </c:pt>
                <c:pt idx="380">
                  <c:v>-0.75</c:v>
                </c:pt>
                <c:pt idx="381">
                  <c:v>-0.75</c:v>
                </c:pt>
                <c:pt idx="382">
                  <c:v>-0.75</c:v>
                </c:pt>
                <c:pt idx="383">
                  <c:v>-0.75</c:v>
                </c:pt>
                <c:pt idx="384">
                  <c:v>-0.75</c:v>
                </c:pt>
                <c:pt idx="385">
                  <c:v>-0.75</c:v>
                </c:pt>
                <c:pt idx="386">
                  <c:v>-0.75</c:v>
                </c:pt>
                <c:pt idx="387">
                  <c:v>-0.75</c:v>
                </c:pt>
                <c:pt idx="388">
                  <c:v>-0.75</c:v>
                </c:pt>
                <c:pt idx="389">
                  <c:v>-0.25</c:v>
                </c:pt>
                <c:pt idx="390">
                  <c:v>-0.25</c:v>
                </c:pt>
                <c:pt idx="391">
                  <c:v>-0.25</c:v>
                </c:pt>
                <c:pt idx="392">
                  <c:v>-0.25</c:v>
                </c:pt>
                <c:pt idx="393">
                  <c:v>-0.25</c:v>
                </c:pt>
                <c:pt idx="394">
                  <c:v>-0.25</c:v>
                </c:pt>
                <c:pt idx="395">
                  <c:v>-0.25</c:v>
                </c:pt>
                <c:pt idx="396">
                  <c:v>-0.25</c:v>
                </c:pt>
                <c:pt idx="397">
                  <c:v>-0.25</c:v>
                </c:pt>
                <c:pt idx="398">
                  <c:v>-0.25</c:v>
                </c:pt>
                <c:pt idx="399">
                  <c:v>-0.25</c:v>
                </c:pt>
                <c:pt idx="400">
                  <c:v>-0.25</c:v>
                </c:pt>
                <c:pt idx="401">
                  <c:v>-0.25</c:v>
                </c:pt>
                <c:pt idx="402">
                  <c:v>-0.25</c:v>
                </c:pt>
                <c:pt idx="403">
                  <c:v>0.5</c:v>
                </c:pt>
                <c:pt idx="404">
                  <c:v>0.5</c:v>
                </c:pt>
                <c:pt idx="405">
                  <c:v>0.5</c:v>
                </c:pt>
                <c:pt idx="406">
                  <c:v>0.5</c:v>
                </c:pt>
                <c:pt idx="407">
                  <c:v>0.5</c:v>
                </c:pt>
                <c:pt idx="408">
                  <c:v>0.5</c:v>
                </c:pt>
                <c:pt idx="409">
                  <c:v>0.5</c:v>
                </c:pt>
                <c:pt idx="410">
                  <c:v>0.5</c:v>
                </c:pt>
                <c:pt idx="411">
                  <c:v>0.5</c:v>
                </c:pt>
                <c:pt idx="412">
                  <c:v>0.5</c:v>
                </c:pt>
                <c:pt idx="413">
                  <c:v>0.5</c:v>
                </c:pt>
                <c:pt idx="414">
                  <c:v>0.5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1.5</c:v>
                </c:pt>
                <c:pt idx="430">
                  <c:v>1.5</c:v>
                </c:pt>
                <c:pt idx="431">
                  <c:v>1.5</c:v>
                </c:pt>
                <c:pt idx="432">
                  <c:v>1.5</c:v>
                </c:pt>
                <c:pt idx="433">
                  <c:v>1.5</c:v>
                </c:pt>
                <c:pt idx="434">
                  <c:v>1.5</c:v>
                </c:pt>
                <c:pt idx="435">
                  <c:v>1.5</c:v>
                </c:pt>
                <c:pt idx="436">
                  <c:v>1.5</c:v>
                </c:pt>
                <c:pt idx="437">
                  <c:v>1.5</c:v>
                </c:pt>
                <c:pt idx="438">
                  <c:v>1.5</c:v>
                </c:pt>
                <c:pt idx="439">
                  <c:v>1.5</c:v>
                </c:pt>
                <c:pt idx="440">
                  <c:v>1.5</c:v>
                </c:pt>
                <c:pt idx="441">
                  <c:v>1.5</c:v>
                </c:pt>
                <c:pt idx="442">
                  <c:v>1.75</c:v>
                </c:pt>
                <c:pt idx="443">
                  <c:v>1.75</c:v>
                </c:pt>
                <c:pt idx="444">
                  <c:v>1.75</c:v>
                </c:pt>
                <c:pt idx="445">
                  <c:v>1.75</c:v>
                </c:pt>
                <c:pt idx="446">
                  <c:v>1.75</c:v>
                </c:pt>
                <c:pt idx="447">
                  <c:v>1.75</c:v>
                </c:pt>
                <c:pt idx="448">
                  <c:v>1.75</c:v>
                </c:pt>
                <c:pt idx="449">
                  <c:v>1.75</c:v>
                </c:pt>
                <c:pt idx="450">
                  <c:v>1.75</c:v>
                </c:pt>
                <c:pt idx="451">
                  <c:v>1.75</c:v>
                </c:pt>
                <c:pt idx="452">
                  <c:v>1.75</c:v>
                </c:pt>
                <c:pt idx="453">
                  <c:v>1.75</c:v>
                </c:pt>
                <c:pt idx="454">
                  <c:v>1.75</c:v>
                </c:pt>
                <c:pt idx="455">
                  <c:v>1.75</c:v>
                </c:pt>
                <c:pt idx="456">
                  <c:v>1.75</c:v>
                </c:pt>
                <c:pt idx="457">
                  <c:v>1.75</c:v>
                </c:pt>
                <c:pt idx="458">
                  <c:v>1.75</c:v>
                </c:pt>
                <c:pt idx="459">
                  <c:v>1.75</c:v>
                </c:pt>
                <c:pt idx="460">
                  <c:v>1.75</c:v>
                </c:pt>
                <c:pt idx="461">
                  <c:v>1.75</c:v>
                </c:pt>
                <c:pt idx="462">
                  <c:v>1.75</c:v>
                </c:pt>
                <c:pt idx="463">
                  <c:v>1.75</c:v>
                </c:pt>
                <c:pt idx="464">
                  <c:v>1.75</c:v>
                </c:pt>
                <c:pt idx="465">
                  <c:v>1.75</c:v>
                </c:pt>
                <c:pt idx="466">
                  <c:v>1.75</c:v>
                </c:pt>
                <c:pt idx="467">
                  <c:v>1.75</c:v>
                </c:pt>
                <c:pt idx="468">
                  <c:v>1.75</c:v>
                </c:pt>
                <c:pt idx="469">
                  <c:v>1.75</c:v>
                </c:pt>
                <c:pt idx="470">
                  <c:v>1.75</c:v>
                </c:pt>
                <c:pt idx="471">
                  <c:v>1.75</c:v>
                </c:pt>
                <c:pt idx="472">
                  <c:v>1.75</c:v>
                </c:pt>
                <c:pt idx="473">
                  <c:v>1.75</c:v>
                </c:pt>
                <c:pt idx="474">
                  <c:v>1.75</c:v>
                </c:pt>
                <c:pt idx="475">
                  <c:v>1.75</c:v>
                </c:pt>
                <c:pt idx="476">
                  <c:v>1.75</c:v>
                </c:pt>
                <c:pt idx="477">
                  <c:v>1.75</c:v>
                </c:pt>
                <c:pt idx="478">
                  <c:v>1.75</c:v>
                </c:pt>
                <c:pt idx="479">
                  <c:v>1.75</c:v>
                </c:pt>
                <c:pt idx="480">
                  <c:v>1.75</c:v>
                </c:pt>
                <c:pt idx="481">
                  <c:v>1.5</c:v>
                </c:pt>
                <c:pt idx="482">
                  <c:v>1.5</c:v>
                </c:pt>
                <c:pt idx="483">
                  <c:v>1.5</c:v>
                </c:pt>
                <c:pt idx="484">
                  <c:v>1.5</c:v>
                </c:pt>
                <c:pt idx="485">
                  <c:v>1.5</c:v>
                </c:pt>
                <c:pt idx="486">
                  <c:v>1.5</c:v>
                </c:pt>
                <c:pt idx="487">
                  <c:v>1.5</c:v>
                </c:pt>
                <c:pt idx="488">
                  <c:v>1.5</c:v>
                </c:pt>
                <c:pt idx="489">
                  <c:v>1.5</c:v>
                </c:pt>
                <c:pt idx="490">
                  <c:v>1.5</c:v>
                </c:pt>
                <c:pt idx="491">
                  <c:v>1.5</c:v>
                </c:pt>
                <c:pt idx="492">
                  <c:v>1.5</c:v>
                </c:pt>
                <c:pt idx="493">
                  <c:v>1.5</c:v>
                </c:pt>
                <c:pt idx="494">
                  <c:v>1.25</c:v>
                </c:pt>
                <c:pt idx="495">
                  <c:v>1.25</c:v>
                </c:pt>
                <c:pt idx="496">
                  <c:v>1.25</c:v>
                </c:pt>
                <c:pt idx="497">
                  <c:v>1.25</c:v>
                </c:pt>
                <c:pt idx="498">
                  <c:v>1.25</c:v>
                </c:pt>
                <c:pt idx="499">
                  <c:v>1.25</c:v>
                </c:pt>
                <c:pt idx="500">
                  <c:v>1.25</c:v>
                </c:pt>
                <c:pt idx="501">
                  <c:v>1.25</c:v>
                </c:pt>
                <c:pt idx="502">
                  <c:v>1.25</c:v>
                </c:pt>
                <c:pt idx="503">
                  <c:v>1.25</c:v>
                </c:pt>
                <c:pt idx="504">
                  <c:v>1.25</c:v>
                </c:pt>
                <c:pt idx="505">
                  <c:v>1.25</c:v>
                </c:pt>
                <c:pt idx="506">
                  <c:v>1.25</c:v>
                </c:pt>
                <c:pt idx="507">
                  <c:v>1.25</c:v>
                </c:pt>
                <c:pt idx="508">
                  <c:v>1.25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7E5-4B37-B0B7-3EEC69C7ED2B}"/>
            </c:ext>
          </c:extLst>
        </c:ser>
        <c:ser>
          <c:idx val="3"/>
          <c:order val="3"/>
          <c:tx>
            <c:strRef>
              <c:f>[기준금리_글로벌추이2.xlsx]주간!$E$2</c:f>
              <c:strCache>
                <c:ptCount val="1"/>
                <c:pt idx="0">
                  <c:v>영국</c:v>
                </c:pt>
              </c:strCache>
            </c:strRef>
          </c:tx>
          <c:spPr>
            <a:ln w="19050" cap="rnd">
              <a:solidFill>
                <a:srgbClr val="C31761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50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7E5-4B37-B0B7-3EEC69C7ED2B}"/>
                </c:ext>
              </c:extLst>
            </c:dLbl>
            <c:numFmt formatCode="#,##0.0_);[Red]\(#,##0.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/>
                    <a:ea typeface="삼성긴고딕OTF Light"/>
                    <a:cs typeface="삼성긴고딕OTF Light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[기준금리_글로벌추이2.xlsx]주간!$A$373:$A$894</c:f>
              <c:numCache>
                <c:formatCode>yyyy\-mm\-dd</c:formatCode>
                <c:ptCount val="522"/>
                <c:pt idx="0">
                  <c:v>42006</c:v>
                </c:pt>
                <c:pt idx="1">
                  <c:v>42013</c:v>
                </c:pt>
                <c:pt idx="2">
                  <c:v>42020</c:v>
                </c:pt>
                <c:pt idx="3">
                  <c:v>42027</c:v>
                </c:pt>
                <c:pt idx="4">
                  <c:v>42034</c:v>
                </c:pt>
                <c:pt idx="5">
                  <c:v>42041</c:v>
                </c:pt>
                <c:pt idx="6">
                  <c:v>42048</c:v>
                </c:pt>
                <c:pt idx="7">
                  <c:v>42055</c:v>
                </c:pt>
                <c:pt idx="8">
                  <c:v>42062</c:v>
                </c:pt>
                <c:pt idx="9">
                  <c:v>42069</c:v>
                </c:pt>
                <c:pt idx="10">
                  <c:v>42076</c:v>
                </c:pt>
                <c:pt idx="11">
                  <c:v>42083</c:v>
                </c:pt>
                <c:pt idx="12">
                  <c:v>42090</c:v>
                </c:pt>
                <c:pt idx="13">
                  <c:v>42097</c:v>
                </c:pt>
                <c:pt idx="14">
                  <c:v>42104</c:v>
                </c:pt>
                <c:pt idx="15">
                  <c:v>42111</c:v>
                </c:pt>
                <c:pt idx="16">
                  <c:v>42118</c:v>
                </c:pt>
                <c:pt idx="17">
                  <c:v>42125</c:v>
                </c:pt>
                <c:pt idx="18">
                  <c:v>42132</c:v>
                </c:pt>
                <c:pt idx="19">
                  <c:v>42139</c:v>
                </c:pt>
                <c:pt idx="20">
                  <c:v>42146</c:v>
                </c:pt>
                <c:pt idx="21">
                  <c:v>42153</c:v>
                </c:pt>
                <c:pt idx="22">
                  <c:v>42160</c:v>
                </c:pt>
                <c:pt idx="23">
                  <c:v>42167</c:v>
                </c:pt>
                <c:pt idx="24">
                  <c:v>42174</c:v>
                </c:pt>
                <c:pt idx="25">
                  <c:v>42181</c:v>
                </c:pt>
                <c:pt idx="26">
                  <c:v>42188</c:v>
                </c:pt>
                <c:pt idx="27">
                  <c:v>42195</c:v>
                </c:pt>
                <c:pt idx="28">
                  <c:v>42202</c:v>
                </c:pt>
                <c:pt idx="29">
                  <c:v>42209</c:v>
                </c:pt>
                <c:pt idx="30">
                  <c:v>42216</c:v>
                </c:pt>
                <c:pt idx="31">
                  <c:v>42223</c:v>
                </c:pt>
                <c:pt idx="32">
                  <c:v>42230</c:v>
                </c:pt>
                <c:pt idx="33">
                  <c:v>42237</c:v>
                </c:pt>
                <c:pt idx="34">
                  <c:v>42244</c:v>
                </c:pt>
                <c:pt idx="35">
                  <c:v>42251</c:v>
                </c:pt>
                <c:pt idx="36">
                  <c:v>42258</c:v>
                </c:pt>
                <c:pt idx="37">
                  <c:v>42265</c:v>
                </c:pt>
                <c:pt idx="38">
                  <c:v>42272</c:v>
                </c:pt>
                <c:pt idx="39">
                  <c:v>42279</c:v>
                </c:pt>
                <c:pt idx="40">
                  <c:v>42286</c:v>
                </c:pt>
                <c:pt idx="41">
                  <c:v>42293</c:v>
                </c:pt>
                <c:pt idx="42">
                  <c:v>42300</c:v>
                </c:pt>
                <c:pt idx="43">
                  <c:v>42307</c:v>
                </c:pt>
                <c:pt idx="44">
                  <c:v>42314</c:v>
                </c:pt>
                <c:pt idx="45">
                  <c:v>42321</c:v>
                </c:pt>
                <c:pt idx="46">
                  <c:v>42328</c:v>
                </c:pt>
                <c:pt idx="47">
                  <c:v>42335</c:v>
                </c:pt>
                <c:pt idx="48">
                  <c:v>42342</c:v>
                </c:pt>
                <c:pt idx="49">
                  <c:v>42349</c:v>
                </c:pt>
                <c:pt idx="50">
                  <c:v>42356</c:v>
                </c:pt>
                <c:pt idx="51">
                  <c:v>42363</c:v>
                </c:pt>
                <c:pt idx="52">
                  <c:v>42370</c:v>
                </c:pt>
                <c:pt idx="53">
                  <c:v>42377</c:v>
                </c:pt>
                <c:pt idx="54">
                  <c:v>42384</c:v>
                </c:pt>
                <c:pt idx="55">
                  <c:v>42391</c:v>
                </c:pt>
                <c:pt idx="56">
                  <c:v>42398</c:v>
                </c:pt>
                <c:pt idx="57">
                  <c:v>42405</c:v>
                </c:pt>
                <c:pt idx="58">
                  <c:v>42412</c:v>
                </c:pt>
                <c:pt idx="59">
                  <c:v>42419</c:v>
                </c:pt>
                <c:pt idx="60">
                  <c:v>42426</c:v>
                </c:pt>
                <c:pt idx="61">
                  <c:v>42433</c:v>
                </c:pt>
                <c:pt idx="62">
                  <c:v>42440</c:v>
                </c:pt>
                <c:pt idx="63">
                  <c:v>42447</c:v>
                </c:pt>
                <c:pt idx="64">
                  <c:v>42454</c:v>
                </c:pt>
                <c:pt idx="65">
                  <c:v>42461</c:v>
                </c:pt>
                <c:pt idx="66">
                  <c:v>42468</c:v>
                </c:pt>
                <c:pt idx="67">
                  <c:v>42475</c:v>
                </c:pt>
                <c:pt idx="68">
                  <c:v>42482</c:v>
                </c:pt>
                <c:pt idx="69">
                  <c:v>42489</c:v>
                </c:pt>
                <c:pt idx="70">
                  <c:v>42496</c:v>
                </c:pt>
                <c:pt idx="71">
                  <c:v>42503</c:v>
                </c:pt>
                <c:pt idx="72">
                  <c:v>42510</c:v>
                </c:pt>
                <c:pt idx="73">
                  <c:v>42517</c:v>
                </c:pt>
                <c:pt idx="74">
                  <c:v>42524</c:v>
                </c:pt>
                <c:pt idx="75">
                  <c:v>42531</c:v>
                </c:pt>
                <c:pt idx="76">
                  <c:v>42538</c:v>
                </c:pt>
                <c:pt idx="77">
                  <c:v>42545</c:v>
                </c:pt>
                <c:pt idx="78">
                  <c:v>42552</c:v>
                </c:pt>
                <c:pt idx="79">
                  <c:v>42559</c:v>
                </c:pt>
                <c:pt idx="80">
                  <c:v>42566</c:v>
                </c:pt>
                <c:pt idx="81">
                  <c:v>42573</c:v>
                </c:pt>
                <c:pt idx="82">
                  <c:v>42580</c:v>
                </c:pt>
                <c:pt idx="83">
                  <c:v>42587</c:v>
                </c:pt>
                <c:pt idx="84">
                  <c:v>42594</c:v>
                </c:pt>
                <c:pt idx="85">
                  <c:v>42601</c:v>
                </c:pt>
                <c:pt idx="86">
                  <c:v>42608</c:v>
                </c:pt>
                <c:pt idx="87">
                  <c:v>42615</c:v>
                </c:pt>
                <c:pt idx="88">
                  <c:v>42622</c:v>
                </c:pt>
                <c:pt idx="89">
                  <c:v>42629</c:v>
                </c:pt>
                <c:pt idx="90">
                  <c:v>42636</c:v>
                </c:pt>
                <c:pt idx="91">
                  <c:v>42643</c:v>
                </c:pt>
                <c:pt idx="92">
                  <c:v>42650</c:v>
                </c:pt>
                <c:pt idx="93">
                  <c:v>42657</c:v>
                </c:pt>
                <c:pt idx="94">
                  <c:v>42664</c:v>
                </c:pt>
                <c:pt idx="95">
                  <c:v>42671</c:v>
                </c:pt>
                <c:pt idx="96">
                  <c:v>42678</c:v>
                </c:pt>
                <c:pt idx="97">
                  <c:v>42685</c:v>
                </c:pt>
                <c:pt idx="98">
                  <c:v>42692</c:v>
                </c:pt>
                <c:pt idx="99">
                  <c:v>42699</c:v>
                </c:pt>
                <c:pt idx="100">
                  <c:v>42706</c:v>
                </c:pt>
                <c:pt idx="101">
                  <c:v>42713</c:v>
                </c:pt>
                <c:pt idx="102">
                  <c:v>42720</c:v>
                </c:pt>
                <c:pt idx="103">
                  <c:v>42727</c:v>
                </c:pt>
                <c:pt idx="104">
                  <c:v>42734</c:v>
                </c:pt>
                <c:pt idx="105">
                  <c:v>42741</c:v>
                </c:pt>
                <c:pt idx="106">
                  <c:v>42748</c:v>
                </c:pt>
                <c:pt idx="107">
                  <c:v>42755</c:v>
                </c:pt>
                <c:pt idx="108">
                  <c:v>42762</c:v>
                </c:pt>
                <c:pt idx="109">
                  <c:v>42769</c:v>
                </c:pt>
                <c:pt idx="110">
                  <c:v>42776</c:v>
                </c:pt>
                <c:pt idx="111">
                  <c:v>42783</c:v>
                </c:pt>
                <c:pt idx="112">
                  <c:v>42790</c:v>
                </c:pt>
                <c:pt idx="113">
                  <c:v>42797</c:v>
                </c:pt>
                <c:pt idx="114">
                  <c:v>42804</c:v>
                </c:pt>
                <c:pt idx="115">
                  <c:v>42811</c:v>
                </c:pt>
                <c:pt idx="116">
                  <c:v>42818</c:v>
                </c:pt>
                <c:pt idx="117">
                  <c:v>42825</c:v>
                </c:pt>
                <c:pt idx="118">
                  <c:v>42832</c:v>
                </c:pt>
                <c:pt idx="119">
                  <c:v>42839</c:v>
                </c:pt>
                <c:pt idx="120">
                  <c:v>42846</c:v>
                </c:pt>
                <c:pt idx="121">
                  <c:v>42853</c:v>
                </c:pt>
                <c:pt idx="122">
                  <c:v>42860</c:v>
                </c:pt>
                <c:pt idx="123">
                  <c:v>42867</c:v>
                </c:pt>
                <c:pt idx="124">
                  <c:v>42874</c:v>
                </c:pt>
                <c:pt idx="125">
                  <c:v>42881</c:v>
                </c:pt>
                <c:pt idx="126">
                  <c:v>42888</c:v>
                </c:pt>
                <c:pt idx="127">
                  <c:v>42895</c:v>
                </c:pt>
                <c:pt idx="128">
                  <c:v>42902</c:v>
                </c:pt>
                <c:pt idx="129">
                  <c:v>42909</c:v>
                </c:pt>
                <c:pt idx="130">
                  <c:v>42916</c:v>
                </c:pt>
                <c:pt idx="131">
                  <c:v>42923</c:v>
                </c:pt>
                <c:pt idx="132">
                  <c:v>42930</c:v>
                </c:pt>
                <c:pt idx="133">
                  <c:v>42937</c:v>
                </c:pt>
                <c:pt idx="134">
                  <c:v>42944</c:v>
                </c:pt>
                <c:pt idx="135">
                  <c:v>42951</c:v>
                </c:pt>
                <c:pt idx="136">
                  <c:v>42958</c:v>
                </c:pt>
                <c:pt idx="137">
                  <c:v>42965</c:v>
                </c:pt>
                <c:pt idx="138">
                  <c:v>42972</c:v>
                </c:pt>
                <c:pt idx="139">
                  <c:v>42979</c:v>
                </c:pt>
                <c:pt idx="140">
                  <c:v>42986</c:v>
                </c:pt>
                <c:pt idx="141">
                  <c:v>42993</c:v>
                </c:pt>
                <c:pt idx="142">
                  <c:v>43000</c:v>
                </c:pt>
                <c:pt idx="143">
                  <c:v>43007</c:v>
                </c:pt>
                <c:pt idx="144">
                  <c:v>43014</c:v>
                </c:pt>
                <c:pt idx="145">
                  <c:v>43021</c:v>
                </c:pt>
                <c:pt idx="146">
                  <c:v>43028</c:v>
                </c:pt>
                <c:pt idx="147">
                  <c:v>43035</c:v>
                </c:pt>
                <c:pt idx="148">
                  <c:v>43042</c:v>
                </c:pt>
                <c:pt idx="149">
                  <c:v>43049</c:v>
                </c:pt>
                <c:pt idx="150">
                  <c:v>43056</c:v>
                </c:pt>
                <c:pt idx="151">
                  <c:v>43063</c:v>
                </c:pt>
                <c:pt idx="152">
                  <c:v>43070</c:v>
                </c:pt>
                <c:pt idx="153">
                  <c:v>43077</c:v>
                </c:pt>
                <c:pt idx="154">
                  <c:v>43084</c:v>
                </c:pt>
                <c:pt idx="155">
                  <c:v>43091</c:v>
                </c:pt>
                <c:pt idx="156">
                  <c:v>43098</c:v>
                </c:pt>
                <c:pt idx="157">
                  <c:v>43105</c:v>
                </c:pt>
                <c:pt idx="158">
                  <c:v>43112</c:v>
                </c:pt>
                <c:pt idx="159">
                  <c:v>43119</c:v>
                </c:pt>
                <c:pt idx="160">
                  <c:v>43126</c:v>
                </c:pt>
                <c:pt idx="161">
                  <c:v>43133</c:v>
                </c:pt>
                <c:pt idx="162">
                  <c:v>43140</c:v>
                </c:pt>
                <c:pt idx="163">
                  <c:v>43147</c:v>
                </c:pt>
                <c:pt idx="164">
                  <c:v>43154</c:v>
                </c:pt>
                <c:pt idx="165">
                  <c:v>43161</c:v>
                </c:pt>
                <c:pt idx="166">
                  <c:v>43168</c:v>
                </c:pt>
                <c:pt idx="167">
                  <c:v>43175</c:v>
                </c:pt>
                <c:pt idx="168">
                  <c:v>43182</c:v>
                </c:pt>
                <c:pt idx="169">
                  <c:v>43189</c:v>
                </c:pt>
                <c:pt idx="170">
                  <c:v>43196</c:v>
                </c:pt>
                <c:pt idx="171">
                  <c:v>43203</c:v>
                </c:pt>
                <c:pt idx="172">
                  <c:v>43210</c:v>
                </c:pt>
                <c:pt idx="173">
                  <c:v>43217</c:v>
                </c:pt>
                <c:pt idx="174">
                  <c:v>43224</c:v>
                </c:pt>
                <c:pt idx="175">
                  <c:v>43231</c:v>
                </c:pt>
                <c:pt idx="176">
                  <c:v>43238</c:v>
                </c:pt>
                <c:pt idx="177">
                  <c:v>43245</c:v>
                </c:pt>
                <c:pt idx="178">
                  <c:v>43252</c:v>
                </c:pt>
                <c:pt idx="179">
                  <c:v>43259</c:v>
                </c:pt>
                <c:pt idx="180">
                  <c:v>43266</c:v>
                </c:pt>
                <c:pt idx="181">
                  <c:v>43273</c:v>
                </c:pt>
                <c:pt idx="182">
                  <c:v>43280</c:v>
                </c:pt>
                <c:pt idx="183">
                  <c:v>43287</c:v>
                </c:pt>
                <c:pt idx="184">
                  <c:v>43294</c:v>
                </c:pt>
                <c:pt idx="185">
                  <c:v>43301</c:v>
                </c:pt>
                <c:pt idx="186">
                  <c:v>43308</c:v>
                </c:pt>
                <c:pt idx="187">
                  <c:v>43315</c:v>
                </c:pt>
                <c:pt idx="188">
                  <c:v>43322</c:v>
                </c:pt>
                <c:pt idx="189">
                  <c:v>43329</c:v>
                </c:pt>
                <c:pt idx="190">
                  <c:v>43336</c:v>
                </c:pt>
                <c:pt idx="191">
                  <c:v>43343</c:v>
                </c:pt>
                <c:pt idx="192">
                  <c:v>43350</c:v>
                </c:pt>
                <c:pt idx="193">
                  <c:v>43357</c:v>
                </c:pt>
                <c:pt idx="194">
                  <c:v>43364</c:v>
                </c:pt>
                <c:pt idx="195">
                  <c:v>43371</c:v>
                </c:pt>
                <c:pt idx="196">
                  <c:v>43378</c:v>
                </c:pt>
                <c:pt idx="197">
                  <c:v>43385</c:v>
                </c:pt>
                <c:pt idx="198">
                  <c:v>43392</c:v>
                </c:pt>
                <c:pt idx="199">
                  <c:v>43399</c:v>
                </c:pt>
                <c:pt idx="200">
                  <c:v>43406</c:v>
                </c:pt>
                <c:pt idx="201">
                  <c:v>43413</c:v>
                </c:pt>
                <c:pt idx="202">
                  <c:v>43420</c:v>
                </c:pt>
                <c:pt idx="203">
                  <c:v>43427</c:v>
                </c:pt>
                <c:pt idx="204">
                  <c:v>43434</c:v>
                </c:pt>
                <c:pt idx="205">
                  <c:v>43441</c:v>
                </c:pt>
                <c:pt idx="206">
                  <c:v>43448</c:v>
                </c:pt>
                <c:pt idx="207">
                  <c:v>43455</c:v>
                </c:pt>
                <c:pt idx="208">
                  <c:v>43462</c:v>
                </c:pt>
                <c:pt idx="209">
                  <c:v>43469</c:v>
                </c:pt>
                <c:pt idx="210">
                  <c:v>43476</c:v>
                </c:pt>
                <c:pt idx="211">
                  <c:v>43483</c:v>
                </c:pt>
                <c:pt idx="212">
                  <c:v>43490</c:v>
                </c:pt>
                <c:pt idx="213">
                  <c:v>43497</c:v>
                </c:pt>
                <c:pt idx="214">
                  <c:v>43504</c:v>
                </c:pt>
                <c:pt idx="215">
                  <c:v>43511</c:v>
                </c:pt>
                <c:pt idx="216">
                  <c:v>43518</c:v>
                </c:pt>
                <c:pt idx="217">
                  <c:v>43525</c:v>
                </c:pt>
                <c:pt idx="218">
                  <c:v>43532</c:v>
                </c:pt>
                <c:pt idx="219">
                  <c:v>43539</c:v>
                </c:pt>
                <c:pt idx="220">
                  <c:v>43546</c:v>
                </c:pt>
                <c:pt idx="221">
                  <c:v>43553</c:v>
                </c:pt>
                <c:pt idx="222">
                  <c:v>43560</c:v>
                </c:pt>
                <c:pt idx="223">
                  <c:v>43567</c:v>
                </c:pt>
                <c:pt idx="224">
                  <c:v>43574</c:v>
                </c:pt>
                <c:pt idx="225">
                  <c:v>43581</c:v>
                </c:pt>
                <c:pt idx="226">
                  <c:v>43588</c:v>
                </c:pt>
                <c:pt idx="227">
                  <c:v>43595</c:v>
                </c:pt>
                <c:pt idx="228">
                  <c:v>43602</c:v>
                </c:pt>
                <c:pt idx="229">
                  <c:v>43609</c:v>
                </c:pt>
                <c:pt idx="230">
                  <c:v>43616</c:v>
                </c:pt>
                <c:pt idx="231">
                  <c:v>43623</c:v>
                </c:pt>
                <c:pt idx="232">
                  <c:v>43630</c:v>
                </c:pt>
                <c:pt idx="233">
                  <c:v>43637</c:v>
                </c:pt>
                <c:pt idx="234">
                  <c:v>43644</c:v>
                </c:pt>
                <c:pt idx="235">
                  <c:v>43651</c:v>
                </c:pt>
                <c:pt idx="236">
                  <c:v>43658</c:v>
                </c:pt>
                <c:pt idx="237">
                  <c:v>43665</c:v>
                </c:pt>
                <c:pt idx="238">
                  <c:v>43672</c:v>
                </c:pt>
                <c:pt idx="239">
                  <c:v>43679</c:v>
                </c:pt>
                <c:pt idx="240">
                  <c:v>43686</c:v>
                </c:pt>
                <c:pt idx="241">
                  <c:v>43693</c:v>
                </c:pt>
                <c:pt idx="242">
                  <c:v>43700</c:v>
                </c:pt>
                <c:pt idx="243">
                  <c:v>43707</c:v>
                </c:pt>
                <c:pt idx="244">
                  <c:v>43714</c:v>
                </c:pt>
                <c:pt idx="245">
                  <c:v>43721</c:v>
                </c:pt>
                <c:pt idx="246">
                  <c:v>43728</c:v>
                </c:pt>
                <c:pt idx="247">
                  <c:v>43735</c:v>
                </c:pt>
                <c:pt idx="248">
                  <c:v>43742</c:v>
                </c:pt>
                <c:pt idx="249">
                  <c:v>43749</c:v>
                </c:pt>
                <c:pt idx="250">
                  <c:v>43756</c:v>
                </c:pt>
                <c:pt idx="251">
                  <c:v>43763</c:v>
                </c:pt>
                <c:pt idx="252">
                  <c:v>43770</c:v>
                </c:pt>
                <c:pt idx="253">
                  <c:v>43777</c:v>
                </c:pt>
                <c:pt idx="254">
                  <c:v>43784</c:v>
                </c:pt>
                <c:pt idx="255">
                  <c:v>43791</c:v>
                </c:pt>
                <c:pt idx="256">
                  <c:v>43798</c:v>
                </c:pt>
                <c:pt idx="257">
                  <c:v>43805</c:v>
                </c:pt>
                <c:pt idx="258">
                  <c:v>43812</c:v>
                </c:pt>
                <c:pt idx="259">
                  <c:v>43819</c:v>
                </c:pt>
                <c:pt idx="260">
                  <c:v>43826</c:v>
                </c:pt>
                <c:pt idx="261">
                  <c:v>43833</c:v>
                </c:pt>
                <c:pt idx="262">
                  <c:v>43840</c:v>
                </c:pt>
                <c:pt idx="263">
                  <c:v>43847</c:v>
                </c:pt>
                <c:pt idx="264">
                  <c:v>43854</c:v>
                </c:pt>
                <c:pt idx="265">
                  <c:v>43861</c:v>
                </c:pt>
                <c:pt idx="266">
                  <c:v>43868</c:v>
                </c:pt>
                <c:pt idx="267">
                  <c:v>43875</c:v>
                </c:pt>
                <c:pt idx="268">
                  <c:v>43882</c:v>
                </c:pt>
                <c:pt idx="269">
                  <c:v>43889</c:v>
                </c:pt>
                <c:pt idx="270">
                  <c:v>43896</c:v>
                </c:pt>
                <c:pt idx="271">
                  <c:v>43903</c:v>
                </c:pt>
                <c:pt idx="272">
                  <c:v>43910</c:v>
                </c:pt>
                <c:pt idx="273">
                  <c:v>43917</c:v>
                </c:pt>
                <c:pt idx="274">
                  <c:v>43924</c:v>
                </c:pt>
                <c:pt idx="275">
                  <c:v>43931</c:v>
                </c:pt>
                <c:pt idx="276">
                  <c:v>43938</c:v>
                </c:pt>
                <c:pt idx="277">
                  <c:v>43945</c:v>
                </c:pt>
                <c:pt idx="278">
                  <c:v>43952</c:v>
                </c:pt>
                <c:pt idx="279">
                  <c:v>43959</c:v>
                </c:pt>
                <c:pt idx="280">
                  <c:v>43966</c:v>
                </c:pt>
                <c:pt idx="281">
                  <c:v>43973</c:v>
                </c:pt>
                <c:pt idx="282">
                  <c:v>43980</c:v>
                </c:pt>
                <c:pt idx="283">
                  <c:v>43987</c:v>
                </c:pt>
                <c:pt idx="284">
                  <c:v>43994</c:v>
                </c:pt>
                <c:pt idx="285">
                  <c:v>44001</c:v>
                </c:pt>
                <c:pt idx="286">
                  <c:v>44008</c:v>
                </c:pt>
                <c:pt idx="287">
                  <c:v>44015</c:v>
                </c:pt>
                <c:pt idx="288">
                  <c:v>44022</c:v>
                </c:pt>
                <c:pt idx="289">
                  <c:v>44029</c:v>
                </c:pt>
                <c:pt idx="290">
                  <c:v>44036</c:v>
                </c:pt>
                <c:pt idx="291">
                  <c:v>44043</c:v>
                </c:pt>
                <c:pt idx="292">
                  <c:v>44050</c:v>
                </c:pt>
                <c:pt idx="293">
                  <c:v>44057</c:v>
                </c:pt>
                <c:pt idx="294">
                  <c:v>44064</c:v>
                </c:pt>
                <c:pt idx="295">
                  <c:v>44071</c:v>
                </c:pt>
                <c:pt idx="296">
                  <c:v>44078</c:v>
                </c:pt>
                <c:pt idx="297">
                  <c:v>44085</c:v>
                </c:pt>
                <c:pt idx="298">
                  <c:v>44092</c:v>
                </c:pt>
                <c:pt idx="299">
                  <c:v>44099</c:v>
                </c:pt>
                <c:pt idx="300">
                  <c:v>44106</c:v>
                </c:pt>
                <c:pt idx="301">
                  <c:v>44113</c:v>
                </c:pt>
                <c:pt idx="302">
                  <c:v>44120</c:v>
                </c:pt>
                <c:pt idx="303">
                  <c:v>44127</c:v>
                </c:pt>
                <c:pt idx="304">
                  <c:v>44134</c:v>
                </c:pt>
                <c:pt idx="305">
                  <c:v>44141</c:v>
                </c:pt>
                <c:pt idx="306">
                  <c:v>44148</c:v>
                </c:pt>
                <c:pt idx="307">
                  <c:v>44155</c:v>
                </c:pt>
                <c:pt idx="308">
                  <c:v>44162</c:v>
                </c:pt>
                <c:pt idx="309">
                  <c:v>44169</c:v>
                </c:pt>
                <c:pt idx="310">
                  <c:v>44176</c:v>
                </c:pt>
                <c:pt idx="311">
                  <c:v>44183</c:v>
                </c:pt>
                <c:pt idx="312">
                  <c:v>44190</c:v>
                </c:pt>
                <c:pt idx="313">
                  <c:v>44197</c:v>
                </c:pt>
                <c:pt idx="314">
                  <c:v>44204</c:v>
                </c:pt>
                <c:pt idx="315">
                  <c:v>44211</c:v>
                </c:pt>
                <c:pt idx="316">
                  <c:v>44218</c:v>
                </c:pt>
                <c:pt idx="317">
                  <c:v>44225</c:v>
                </c:pt>
                <c:pt idx="318">
                  <c:v>44232</c:v>
                </c:pt>
                <c:pt idx="319">
                  <c:v>44239</c:v>
                </c:pt>
                <c:pt idx="320">
                  <c:v>44246</c:v>
                </c:pt>
                <c:pt idx="321">
                  <c:v>44253</c:v>
                </c:pt>
                <c:pt idx="322">
                  <c:v>44260</c:v>
                </c:pt>
                <c:pt idx="323">
                  <c:v>44267</c:v>
                </c:pt>
                <c:pt idx="324">
                  <c:v>44274</c:v>
                </c:pt>
                <c:pt idx="325">
                  <c:v>44281</c:v>
                </c:pt>
                <c:pt idx="326">
                  <c:v>44288</c:v>
                </c:pt>
                <c:pt idx="327">
                  <c:v>44295</c:v>
                </c:pt>
                <c:pt idx="328">
                  <c:v>44302</c:v>
                </c:pt>
                <c:pt idx="329">
                  <c:v>44309</c:v>
                </c:pt>
                <c:pt idx="330">
                  <c:v>44316</c:v>
                </c:pt>
                <c:pt idx="331">
                  <c:v>44323</c:v>
                </c:pt>
                <c:pt idx="332">
                  <c:v>44330</c:v>
                </c:pt>
                <c:pt idx="333">
                  <c:v>44337</c:v>
                </c:pt>
                <c:pt idx="334">
                  <c:v>44344</c:v>
                </c:pt>
                <c:pt idx="335">
                  <c:v>44351</c:v>
                </c:pt>
                <c:pt idx="336">
                  <c:v>44358</c:v>
                </c:pt>
                <c:pt idx="337">
                  <c:v>44365</c:v>
                </c:pt>
                <c:pt idx="338">
                  <c:v>44372</c:v>
                </c:pt>
                <c:pt idx="339">
                  <c:v>44379</c:v>
                </c:pt>
                <c:pt idx="340">
                  <c:v>44386</c:v>
                </c:pt>
                <c:pt idx="341">
                  <c:v>44393</c:v>
                </c:pt>
                <c:pt idx="342">
                  <c:v>44400</c:v>
                </c:pt>
                <c:pt idx="343">
                  <c:v>44407</c:v>
                </c:pt>
                <c:pt idx="344">
                  <c:v>44414</c:v>
                </c:pt>
                <c:pt idx="345">
                  <c:v>44421</c:v>
                </c:pt>
                <c:pt idx="346">
                  <c:v>44428</c:v>
                </c:pt>
                <c:pt idx="347">
                  <c:v>44435</c:v>
                </c:pt>
                <c:pt idx="348">
                  <c:v>44442</c:v>
                </c:pt>
                <c:pt idx="349">
                  <c:v>44449</c:v>
                </c:pt>
                <c:pt idx="350">
                  <c:v>44456</c:v>
                </c:pt>
                <c:pt idx="351">
                  <c:v>44463</c:v>
                </c:pt>
                <c:pt idx="352">
                  <c:v>44470</c:v>
                </c:pt>
                <c:pt idx="353">
                  <c:v>44477</c:v>
                </c:pt>
                <c:pt idx="354">
                  <c:v>44484</c:v>
                </c:pt>
                <c:pt idx="355">
                  <c:v>44491</c:v>
                </c:pt>
                <c:pt idx="356">
                  <c:v>44498</c:v>
                </c:pt>
                <c:pt idx="357">
                  <c:v>44505</c:v>
                </c:pt>
                <c:pt idx="358">
                  <c:v>44512</c:v>
                </c:pt>
                <c:pt idx="359">
                  <c:v>44519</c:v>
                </c:pt>
                <c:pt idx="360">
                  <c:v>44526</c:v>
                </c:pt>
                <c:pt idx="361">
                  <c:v>44533</c:v>
                </c:pt>
                <c:pt idx="362">
                  <c:v>44540</c:v>
                </c:pt>
                <c:pt idx="363">
                  <c:v>44547</c:v>
                </c:pt>
                <c:pt idx="364">
                  <c:v>44554</c:v>
                </c:pt>
                <c:pt idx="365">
                  <c:v>44561</c:v>
                </c:pt>
                <c:pt idx="366">
                  <c:v>44568</c:v>
                </c:pt>
                <c:pt idx="367">
                  <c:v>44575</c:v>
                </c:pt>
                <c:pt idx="368">
                  <c:v>44582</c:v>
                </c:pt>
                <c:pt idx="369">
                  <c:v>44589</c:v>
                </c:pt>
                <c:pt idx="370">
                  <c:v>44596</c:v>
                </c:pt>
                <c:pt idx="371">
                  <c:v>44603</c:v>
                </c:pt>
                <c:pt idx="372">
                  <c:v>44610</c:v>
                </c:pt>
                <c:pt idx="373">
                  <c:v>44617</c:v>
                </c:pt>
                <c:pt idx="374">
                  <c:v>44624</c:v>
                </c:pt>
                <c:pt idx="375">
                  <c:v>44631</c:v>
                </c:pt>
                <c:pt idx="376">
                  <c:v>44638</c:v>
                </c:pt>
                <c:pt idx="377">
                  <c:v>44645</c:v>
                </c:pt>
                <c:pt idx="378">
                  <c:v>44652</c:v>
                </c:pt>
                <c:pt idx="379">
                  <c:v>44659</c:v>
                </c:pt>
                <c:pt idx="380">
                  <c:v>44666</c:v>
                </c:pt>
                <c:pt idx="381">
                  <c:v>44673</c:v>
                </c:pt>
                <c:pt idx="382">
                  <c:v>44680</c:v>
                </c:pt>
                <c:pt idx="383">
                  <c:v>44687</c:v>
                </c:pt>
                <c:pt idx="384">
                  <c:v>44694</c:v>
                </c:pt>
                <c:pt idx="385">
                  <c:v>44701</c:v>
                </c:pt>
                <c:pt idx="386">
                  <c:v>44708</c:v>
                </c:pt>
                <c:pt idx="387">
                  <c:v>44715</c:v>
                </c:pt>
                <c:pt idx="388">
                  <c:v>44722</c:v>
                </c:pt>
                <c:pt idx="389">
                  <c:v>44729</c:v>
                </c:pt>
                <c:pt idx="390">
                  <c:v>44736</c:v>
                </c:pt>
                <c:pt idx="391">
                  <c:v>44743</c:v>
                </c:pt>
                <c:pt idx="392">
                  <c:v>44750</c:v>
                </c:pt>
                <c:pt idx="393">
                  <c:v>44757</c:v>
                </c:pt>
                <c:pt idx="394">
                  <c:v>44764</c:v>
                </c:pt>
                <c:pt idx="395">
                  <c:v>44771</c:v>
                </c:pt>
                <c:pt idx="396">
                  <c:v>44778</c:v>
                </c:pt>
                <c:pt idx="397">
                  <c:v>44785</c:v>
                </c:pt>
                <c:pt idx="398">
                  <c:v>44792</c:v>
                </c:pt>
                <c:pt idx="399">
                  <c:v>44799</c:v>
                </c:pt>
                <c:pt idx="400">
                  <c:v>44806</c:v>
                </c:pt>
                <c:pt idx="401">
                  <c:v>44813</c:v>
                </c:pt>
                <c:pt idx="402">
                  <c:v>44820</c:v>
                </c:pt>
                <c:pt idx="403">
                  <c:v>44827</c:v>
                </c:pt>
                <c:pt idx="404">
                  <c:v>44834</c:v>
                </c:pt>
                <c:pt idx="405">
                  <c:v>44841</c:v>
                </c:pt>
                <c:pt idx="406">
                  <c:v>44848</c:v>
                </c:pt>
                <c:pt idx="407">
                  <c:v>44855</c:v>
                </c:pt>
                <c:pt idx="408">
                  <c:v>44862</c:v>
                </c:pt>
                <c:pt idx="409">
                  <c:v>44869</c:v>
                </c:pt>
                <c:pt idx="410">
                  <c:v>44876</c:v>
                </c:pt>
                <c:pt idx="411">
                  <c:v>44883</c:v>
                </c:pt>
                <c:pt idx="412">
                  <c:v>44890</c:v>
                </c:pt>
                <c:pt idx="413">
                  <c:v>44897</c:v>
                </c:pt>
                <c:pt idx="414">
                  <c:v>44904</c:v>
                </c:pt>
                <c:pt idx="415">
                  <c:v>44911</c:v>
                </c:pt>
                <c:pt idx="416">
                  <c:v>44918</c:v>
                </c:pt>
                <c:pt idx="417">
                  <c:v>44925</c:v>
                </c:pt>
                <c:pt idx="418">
                  <c:v>44932</c:v>
                </c:pt>
                <c:pt idx="419">
                  <c:v>44939</c:v>
                </c:pt>
                <c:pt idx="420">
                  <c:v>44946</c:v>
                </c:pt>
                <c:pt idx="421">
                  <c:v>44953</c:v>
                </c:pt>
                <c:pt idx="422">
                  <c:v>44960</c:v>
                </c:pt>
                <c:pt idx="423">
                  <c:v>44967</c:v>
                </c:pt>
                <c:pt idx="424">
                  <c:v>44974</c:v>
                </c:pt>
                <c:pt idx="425">
                  <c:v>44981</c:v>
                </c:pt>
                <c:pt idx="426">
                  <c:v>44988</c:v>
                </c:pt>
                <c:pt idx="427">
                  <c:v>44995</c:v>
                </c:pt>
                <c:pt idx="428">
                  <c:v>45002</c:v>
                </c:pt>
                <c:pt idx="429">
                  <c:v>45009</c:v>
                </c:pt>
                <c:pt idx="430">
                  <c:v>45016</c:v>
                </c:pt>
                <c:pt idx="431">
                  <c:v>45023</c:v>
                </c:pt>
                <c:pt idx="432">
                  <c:v>45030</c:v>
                </c:pt>
                <c:pt idx="433">
                  <c:v>45037</c:v>
                </c:pt>
                <c:pt idx="434">
                  <c:v>45044</c:v>
                </c:pt>
                <c:pt idx="435">
                  <c:v>45051</c:v>
                </c:pt>
                <c:pt idx="436">
                  <c:v>45058</c:v>
                </c:pt>
                <c:pt idx="437">
                  <c:v>45065</c:v>
                </c:pt>
                <c:pt idx="438">
                  <c:v>45072</c:v>
                </c:pt>
                <c:pt idx="439">
                  <c:v>45079</c:v>
                </c:pt>
                <c:pt idx="440">
                  <c:v>45086</c:v>
                </c:pt>
                <c:pt idx="441">
                  <c:v>45093</c:v>
                </c:pt>
                <c:pt idx="442">
                  <c:v>45100</c:v>
                </c:pt>
                <c:pt idx="443">
                  <c:v>45107</c:v>
                </c:pt>
                <c:pt idx="444">
                  <c:v>45114</c:v>
                </c:pt>
                <c:pt idx="445">
                  <c:v>45121</c:v>
                </c:pt>
                <c:pt idx="446">
                  <c:v>45128</c:v>
                </c:pt>
                <c:pt idx="447">
                  <c:v>45135</c:v>
                </c:pt>
                <c:pt idx="448">
                  <c:v>45142</c:v>
                </c:pt>
                <c:pt idx="449">
                  <c:v>45149</c:v>
                </c:pt>
                <c:pt idx="450">
                  <c:v>45156</c:v>
                </c:pt>
                <c:pt idx="451">
                  <c:v>45163</c:v>
                </c:pt>
                <c:pt idx="452">
                  <c:v>45170</c:v>
                </c:pt>
                <c:pt idx="453">
                  <c:v>45177</c:v>
                </c:pt>
                <c:pt idx="454">
                  <c:v>45184</c:v>
                </c:pt>
                <c:pt idx="455">
                  <c:v>45191</c:v>
                </c:pt>
                <c:pt idx="456">
                  <c:v>45198</c:v>
                </c:pt>
                <c:pt idx="457">
                  <c:v>45205</c:v>
                </c:pt>
                <c:pt idx="458">
                  <c:v>45212</c:v>
                </c:pt>
                <c:pt idx="459">
                  <c:v>45219</c:v>
                </c:pt>
                <c:pt idx="460">
                  <c:v>45226</c:v>
                </c:pt>
                <c:pt idx="461">
                  <c:v>45233</c:v>
                </c:pt>
                <c:pt idx="462">
                  <c:v>45240</c:v>
                </c:pt>
                <c:pt idx="463">
                  <c:v>45247</c:v>
                </c:pt>
                <c:pt idx="464">
                  <c:v>45254</c:v>
                </c:pt>
                <c:pt idx="465">
                  <c:v>45261</c:v>
                </c:pt>
                <c:pt idx="466">
                  <c:v>45268</c:v>
                </c:pt>
                <c:pt idx="467">
                  <c:v>45275</c:v>
                </c:pt>
                <c:pt idx="468">
                  <c:v>45282</c:v>
                </c:pt>
                <c:pt idx="469">
                  <c:v>45289</c:v>
                </c:pt>
                <c:pt idx="470">
                  <c:v>45296</c:v>
                </c:pt>
                <c:pt idx="471">
                  <c:v>45303</c:v>
                </c:pt>
                <c:pt idx="472">
                  <c:v>45310</c:v>
                </c:pt>
                <c:pt idx="473">
                  <c:v>45317</c:v>
                </c:pt>
                <c:pt idx="474">
                  <c:v>45324</c:v>
                </c:pt>
                <c:pt idx="475">
                  <c:v>45331</c:v>
                </c:pt>
                <c:pt idx="476">
                  <c:v>45338</c:v>
                </c:pt>
                <c:pt idx="477">
                  <c:v>45345</c:v>
                </c:pt>
                <c:pt idx="478">
                  <c:v>45352</c:v>
                </c:pt>
                <c:pt idx="479">
                  <c:v>45359</c:v>
                </c:pt>
                <c:pt idx="480">
                  <c:v>45366</c:v>
                </c:pt>
                <c:pt idx="481">
                  <c:v>45373</c:v>
                </c:pt>
                <c:pt idx="482">
                  <c:v>45380</c:v>
                </c:pt>
                <c:pt idx="483">
                  <c:v>45387</c:v>
                </c:pt>
                <c:pt idx="484">
                  <c:v>45394</c:v>
                </c:pt>
                <c:pt idx="485">
                  <c:v>45401</c:v>
                </c:pt>
                <c:pt idx="486">
                  <c:v>45408</c:v>
                </c:pt>
                <c:pt idx="487">
                  <c:v>45415</c:v>
                </c:pt>
                <c:pt idx="488">
                  <c:v>45422</c:v>
                </c:pt>
                <c:pt idx="489">
                  <c:v>45429</c:v>
                </c:pt>
                <c:pt idx="490">
                  <c:v>45436</c:v>
                </c:pt>
                <c:pt idx="491">
                  <c:v>45443</c:v>
                </c:pt>
                <c:pt idx="492">
                  <c:v>45450</c:v>
                </c:pt>
                <c:pt idx="493">
                  <c:v>45457</c:v>
                </c:pt>
                <c:pt idx="494">
                  <c:v>45464</c:v>
                </c:pt>
                <c:pt idx="495">
                  <c:v>45471</c:v>
                </c:pt>
                <c:pt idx="496">
                  <c:v>45478</c:v>
                </c:pt>
                <c:pt idx="497">
                  <c:v>45485</c:v>
                </c:pt>
                <c:pt idx="498">
                  <c:v>45492</c:v>
                </c:pt>
                <c:pt idx="499">
                  <c:v>45499</c:v>
                </c:pt>
                <c:pt idx="500">
                  <c:v>45506</c:v>
                </c:pt>
                <c:pt idx="501">
                  <c:v>45513</c:v>
                </c:pt>
                <c:pt idx="502">
                  <c:v>45520</c:v>
                </c:pt>
                <c:pt idx="503">
                  <c:v>45527</c:v>
                </c:pt>
                <c:pt idx="504">
                  <c:v>45534</c:v>
                </c:pt>
                <c:pt idx="505">
                  <c:v>45541</c:v>
                </c:pt>
                <c:pt idx="506">
                  <c:v>45548</c:v>
                </c:pt>
                <c:pt idx="507">
                  <c:v>45555</c:v>
                </c:pt>
                <c:pt idx="508">
                  <c:v>45562</c:v>
                </c:pt>
                <c:pt idx="509">
                  <c:v>45569</c:v>
                </c:pt>
                <c:pt idx="510">
                  <c:v>45576</c:v>
                </c:pt>
                <c:pt idx="511">
                  <c:v>45583</c:v>
                </c:pt>
                <c:pt idx="512">
                  <c:v>45590</c:v>
                </c:pt>
                <c:pt idx="513">
                  <c:v>45597</c:v>
                </c:pt>
                <c:pt idx="514">
                  <c:v>45604</c:v>
                </c:pt>
                <c:pt idx="515">
                  <c:v>45611</c:v>
                </c:pt>
                <c:pt idx="516">
                  <c:v>45618</c:v>
                </c:pt>
                <c:pt idx="517">
                  <c:v>45625</c:v>
                </c:pt>
                <c:pt idx="518">
                  <c:v>45632</c:v>
                </c:pt>
                <c:pt idx="519">
                  <c:v>45639</c:v>
                </c:pt>
                <c:pt idx="520">
                  <c:v>45646</c:v>
                </c:pt>
                <c:pt idx="521">
                  <c:v>45653</c:v>
                </c:pt>
              </c:numCache>
            </c:numRef>
          </c:cat>
          <c:val>
            <c:numRef>
              <c:f>[기준금리_글로벌추이2.xlsx]주간!$E$373:$E$894</c:f>
              <c:numCache>
                <c:formatCode>General</c:formatCode>
                <c:ptCount val="522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0.5</c:v>
                </c:pt>
                <c:pt idx="6">
                  <c:v>0.5</c:v>
                </c:pt>
                <c:pt idx="7">
                  <c:v>0.5</c:v>
                </c:pt>
                <c:pt idx="8">
                  <c:v>0.5</c:v>
                </c:pt>
                <c:pt idx="9">
                  <c:v>0.5</c:v>
                </c:pt>
                <c:pt idx="10">
                  <c:v>0.5</c:v>
                </c:pt>
                <c:pt idx="11">
                  <c:v>0.5</c:v>
                </c:pt>
                <c:pt idx="12">
                  <c:v>0.5</c:v>
                </c:pt>
                <c:pt idx="13">
                  <c:v>0.5</c:v>
                </c:pt>
                <c:pt idx="14">
                  <c:v>0.5</c:v>
                </c:pt>
                <c:pt idx="15">
                  <c:v>0.5</c:v>
                </c:pt>
                <c:pt idx="16">
                  <c:v>0.5</c:v>
                </c:pt>
                <c:pt idx="17">
                  <c:v>0.5</c:v>
                </c:pt>
                <c:pt idx="18">
                  <c:v>0.5</c:v>
                </c:pt>
                <c:pt idx="19">
                  <c:v>0.5</c:v>
                </c:pt>
                <c:pt idx="20">
                  <c:v>0.5</c:v>
                </c:pt>
                <c:pt idx="21">
                  <c:v>0.5</c:v>
                </c:pt>
                <c:pt idx="22">
                  <c:v>0.5</c:v>
                </c:pt>
                <c:pt idx="23">
                  <c:v>0.5</c:v>
                </c:pt>
                <c:pt idx="24">
                  <c:v>0.5</c:v>
                </c:pt>
                <c:pt idx="25">
                  <c:v>0.5</c:v>
                </c:pt>
                <c:pt idx="26">
                  <c:v>0.5</c:v>
                </c:pt>
                <c:pt idx="27">
                  <c:v>0.5</c:v>
                </c:pt>
                <c:pt idx="28">
                  <c:v>0.5</c:v>
                </c:pt>
                <c:pt idx="29">
                  <c:v>0.5</c:v>
                </c:pt>
                <c:pt idx="30">
                  <c:v>0.5</c:v>
                </c:pt>
                <c:pt idx="31">
                  <c:v>0.5</c:v>
                </c:pt>
                <c:pt idx="32">
                  <c:v>0.5</c:v>
                </c:pt>
                <c:pt idx="33">
                  <c:v>0.5</c:v>
                </c:pt>
                <c:pt idx="34">
                  <c:v>0.5</c:v>
                </c:pt>
                <c:pt idx="35">
                  <c:v>0.5</c:v>
                </c:pt>
                <c:pt idx="36">
                  <c:v>0.5</c:v>
                </c:pt>
                <c:pt idx="37">
                  <c:v>0.5</c:v>
                </c:pt>
                <c:pt idx="38">
                  <c:v>0.5</c:v>
                </c:pt>
                <c:pt idx="39">
                  <c:v>0.5</c:v>
                </c:pt>
                <c:pt idx="40">
                  <c:v>0.5</c:v>
                </c:pt>
                <c:pt idx="41">
                  <c:v>0.5</c:v>
                </c:pt>
                <c:pt idx="42">
                  <c:v>0.5</c:v>
                </c:pt>
                <c:pt idx="43">
                  <c:v>0.5</c:v>
                </c:pt>
                <c:pt idx="44">
                  <c:v>0.5</c:v>
                </c:pt>
                <c:pt idx="45">
                  <c:v>0.5</c:v>
                </c:pt>
                <c:pt idx="46">
                  <c:v>0.5</c:v>
                </c:pt>
                <c:pt idx="47">
                  <c:v>0.5</c:v>
                </c:pt>
                <c:pt idx="48">
                  <c:v>0.5</c:v>
                </c:pt>
                <c:pt idx="49">
                  <c:v>0.5</c:v>
                </c:pt>
                <c:pt idx="50">
                  <c:v>0.5</c:v>
                </c:pt>
                <c:pt idx="51">
                  <c:v>0.5</c:v>
                </c:pt>
                <c:pt idx="52">
                  <c:v>0.5</c:v>
                </c:pt>
                <c:pt idx="53">
                  <c:v>0.5</c:v>
                </c:pt>
                <c:pt idx="54">
                  <c:v>0.5</c:v>
                </c:pt>
                <c:pt idx="55">
                  <c:v>0.5</c:v>
                </c:pt>
                <c:pt idx="56">
                  <c:v>0.5</c:v>
                </c:pt>
                <c:pt idx="57">
                  <c:v>0.5</c:v>
                </c:pt>
                <c:pt idx="58">
                  <c:v>0.5</c:v>
                </c:pt>
                <c:pt idx="59">
                  <c:v>0.5</c:v>
                </c:pt>
                <c:pt idx="60">
                  <c:v>0.5</c:v>
                </c:pt>
                <c:pt idx="61">
                  <c:v>0.5</c:v>
                </c:pt>
                <c:pt idx="62">
                  <c:v>0.5</c:v>
                </c:pt>
                <c:pt idx="63">
                  <c:v>0.5</c:v>
                </c:pt>
                <c:pt idx="64">
                  <c:v>0.5</c:v>
                </c:pt>
                <c:pt idx="65">
                  <c:v>0.5</c:v>
                </c:pt>
                <c:pt idx="66">
                  <c:v>0.5</c:v>
                </c:pt>
                <c:pt idx="67">
                  <c:v>0.5</c:v>
                </c:pt>
                <c:pt idx="68">
                  <c:v>0.5</c:v>
                </c:pt>
                <c:pt idx="69">
                  <c:v>0.5</c:v>
                </c:pt>
                <c:pt idx="70">
                  <c:v>0.5</c:v>
                </c:pt>
                <c:pt idx="71">
                  <c:v>0.5</c:v>
                </c:pt>
                <c:pt idx="72">
                  <c:v>0.5</c:v>
                </c:pt>
                <c:pt idx="73">
                  <c:v>0.5</c:v>
                </c:pt>
                <c:pt idx="74">
                  <c:v>0.5</c:v>
                </c:pt>
                <c:pt idx="75">
                  <c:v>0.5</c:v>
                </c:pt>
                <c:pt idx="76">
                  <c:v>0.5</c:v>
                </c:pt>
                <c:pt idx="77">
                  <c:v>0.5</c:v>
                </c:pt>
                <c:pt idx="78">
                  <c:v>0.5</c:v>
                </c:pt>
                <c:pt idx="79">
                  <c:v>0.5</c:v>
                </c:pt>
                <c:pt idx="80">
                  <c:v>0.5</c:v>
                </c:pt>
                <c:pt idx="81">
                  <c:v>0.5</c:v>
                </c:pt>
                <c:pt idx="82">
                  <c:v>0.5</c:v>
                </c:pt>
                <c:pt idx="83">
                  <c:v>0.25</c:v>
                </c:pt>
                <c:pt idx="84">
                  <c:v>0.25</c:v>
                </c:pt>
                <c:pt idx="85">
                  <c:v>0.25</c:v>
                </c:pt>
                <c:pt idx="86">
                  <c:v>0.25</c:v>
                </c:pt>
                <c:pt idx="87">
                  <c:v>0.25</c:v>
                </c:pt>
                <c:pt idx="88">
                  <c:v>0.25</c:v>
                </c:pt>
                <c:pt idx="89">
                  <c:v>0.25</c:v>
                </c:pt>
                <c:pt idx="90">
                  <c:v>0.25</c:v>
                </c:pt>
                <c:pt idx="91">
                  <c:v>0.25</c:v>
                </c:pt>
                <c:pt idx="92">
                  <c:v>0.25</c:v>
                </c:pt>
                <c:pt idx="93">
                  <c:v>0.25</c:v>
                </c:pt>
                <c:pt idx="94">
                  <c:v>0.25</c:v>
                </c:pt>
                <c:pt idx="95">
                  <c:v>0.25</c:v>
                </c:pt>
                <c:pt idx="96">
                  <c:v>0.25</c:v>
                </c:pt>
                <c:pt idx="97">
                  <c:v>0.25</c:v>
                </c:pt>
                <c:pt idx="98">
                  <c:v>0.25</c:v>
                </c:pt>
                <c:pt idx="99">
                  <c:v>0.25</c:v>
                </c:pt>
                <c:pt idx="100">
                  <c:v>0.25</c:v>
                </c:pt>
                <c:pt idx="101">
                  <c:v>0.25</c:v>
                </c:pt>
                <c:pt idx="102">
                  <c:v>0.25</c:v>
                </c:pt>
                <c:pt idx="103">
                  <c:v>0.25</c:v>
                </c:pt>
                <c:pt idx="104">
                  <c:v>0.25</c:v>
                </c:pt>
                <c:pt idx="105">
                  <c:v>0.25</c:v>
                </c:pt>
                <c:pt idx="106">
                  <c:v>0.25</c:v>
                </c:pt>
                <c:pt idx="107">
                  <c:v>0.25</c:v>
                </c:pt>
                <c:pt idx="108">
                  <c:v>0.25</c:v>
                </c:pt>
                <c:pt idx="109">
                  <c:v>0.25</c:v>
                </c:pt>
                <c:pt idx="110">
                  <c:v>0.25</c:v>
                </c:pt>
                <c:pt idx="111">
                  <c:v>0.25</c:v>
                </c:pt>
                <c:pt idx="112">
                  <c:v>0.25</c:v>
                </c:pt>
                <c:pt idx="113">
                  <c:v>0.25</c:v>
                </c:pt>
                <c:pt idx="114">
                  <c:v>0.25</c:v>
                </c:pt>
                <c:pt idx="115">
                  <c:v>0.25</c:v>
                </c:pt>
                <c:pt idx="116">
                  <c:v>0.25</c:v>
                </c:pt>
                <c:pt idx="117">
                  <c:v>0.25</c:v>
                </c:pt>
                <c:pt idx="118">
                  <c:v>0.25</c:v>
                </c:pt>
                <c:pt idx="119">
                  <c:v>0.25</c:v>
                </c:pt>
                <c:pt idx="120">
                  <c:v>0.25</c:v>
                </c:pt>
                <c:pt idx="121">
                  <c:v>0.25</c:v>
                </c:pt>
                <c:pt idx="122">
                  <c:v>0.25</c:v>
                </c:pt>
                <c:pt idx="123">
                  <c:v>0.25</c:v>
                </c:pt>
                <c:pt idx="124">
                  <c:v>0.25</c:v>
                </c:pt>
                <c:pt idx="125">
                  <c:v>0.25</c:v>
                </c:pt>
                <c:pt idx="126">
                  <c:v>0.25</c:v>
                </c:pt>
                <c:pt idx="127">
                  <c:v>0.25</c:v>
                </c:pt>
                <c:pt idx="128">
                  <c:v>0.25</c:v>
                </c:pt>
                <c:pt idx="129">
                  <c:v>0.25</c:v>
                </c:pt>
                <c:pt idx="130">
                  <c:v>0.25</c:v>
                </c:pt>
                <c:pt idx="131">
                  <c:v>0.25</c:v>
                </c:pt>
                <c:pt idx="132">
                  <c:v>0.25</c:v>
                </c:pt>
                <c:pt idx="133">
                  <c:v>0.25</c:v>
                </c:pt>
                <c:pt idx="134">
                  <c:v>0.25</c:v>
                </c:pt>
                <c:pt idx="135">
                  <c:v>0.25</c:v>
                </c:pt>
                <c:pt idx="136">
                  <c:v>0.25</c:v>
                </c:pt>
                <c:pt idx="137">
                  <c:v>0.25</c:v>
                </c:pt>
                <c:pt idx="138">
                  <c:v>0.25</c:v>
                </c:pt>
                <c:pt idx="139">
                  <c:v>0.25</c:v>
                </c:pt>
                <c:pt idx="140">
                  <c:v>0.25</c:v>
                </c:pt>
                <c:pt idx="141">
                  <c:v>0.25</c:v>
                </c:pt>
                <c:pt idx="142">
                  <c:v>0.25</c:v>
                </c:pt>
                <c:pt idx="143">
                  <c:v>0.25</c:v>
                </c:pt>
                <c:pt idx="144">
                  <c:v>0.25</c:v>
                </c:pt>
                <c:pt idx="145">
                  <c:v>0.25</c:v>
                </c:pt>
                <c:pt idx="146">
                  <c:v>0.25</c:v>
                </c:pt>
                <c:pt idx="147">
                  <c:v>0.25</c:v>
                </c:pt>
                <c:pt idx="148">
                  <c:v>0.5</c:v>
                </c:pt>
                <c:pt idx="149">
                  <c:v>0.5</c:v>
                </c:pt>
                <c:pt idx="150">
                  <c:v>0.5</c:v>
                </c:pt>
                <c:pt idx="151">
                  <c:v>0.5</c:v>
                </c:pt>
                <c:pt idx="152">
                  <c:v>0.5</c:v>
                </c:pt>
                <c:pt idx="153">
                  <c:v>0.5</c:v>
                </c:pt>
                <c:pt idx="154">
                  <c:v>0.5</c:v>
                </c:pt>
                <c:pt idx="155">
                  <c:v>0.5</c:v>
                </c:pt>
                <c:pt idx="156">
                  <c:v>0.5</c:v>
                </c:pt>
                <c:pt idx="157">
                  <c:v>0.5</c:v>
                </c:pt>
                <c:pt idx="158">
                  <c:v>0.5</c:v>
                </c:pt>
                <c:pt idx="159">
                  <c:v>0.5</c:v>
                </c:pt>
                <c:pt idx="160">
                  <c:v>0.5</c:v>
                </c:pt>
                <c:pt idx="161">
                  <c:v>0.5</c:v>
                </c:pt>
                <c:pt idx="162">
                  <c:v>0.5</c:v>
                </c:pt>
                <c:pt idx="163">
                  <c:v>0.5</c:v>
                </c:pt>
                <c:pt idx="164">
                  <c:v>0.5</c:v>
                </c:pt>
                <c:pt idx="165">
                  <c:v>0.5</c:v>
                </c:pt>
                <c:pt idx="166">
                  <c:v>0.5</c:v>
                </c:pt>
                <c:pt idx="167">
                  <c:v>0.5</c:v>
                </c:pt>
                <c:pt idx="168">
                  <c:v>0.5</c:v>
                </c:pt>
                <c:pt idx="169">
                  <c:v>0.5</c:v>
                </c:pt>
                <c:pt idx="170">
                  <c:v>0.5</c:v>
                </c:pt>
                <c:pt idx="171">
                  <c:v>0.5</c:v>
                </c:pt>
                <c:pt idx="172">
                  <c:v>0.5</c:v>
                </c:pt>
                <c:pt idx="173">
                  <c:v>0.5</c:v>
                </c:pt>
                <c:pt idx="174">
                  <c:v>0.5</c:v>
                </c:pt>
                <c:pt idx="175">
                  <c:v>0.5</c:v>
                </c:pt>
                <c:pt idx="176">
                  <c:v>0.5</c:v>
                </c:pt>
                <c:pt idx="177">
                  <c:v>0.5</c:v>
                </c:pt>
                <c:pt idx="178">
                  <c:v>0.5</c:v>
                </c:pt>
                <c:pt idx="179">
                  <c:v>0.5</c:v>
                </c:pt>
                <c:pt idx="180">
                  <c:v>0.5</c:v>
                </c:pt>
                <c:pt idx="181">
                  <c:v>0.5</c:v>
                </c:pt>
                <c:pt idx="182">
                  <c:v>0.5</c:v>
                </c:pt>
                <c:pt idx="183">
                  <c:v>0.5</c:v>
                </c:pt>
                <c:pt idx="184">
                  <c:v>0.5</c:v>
                </c:pt>
                <c:pt idx="185">
                  <c:v>0.5</c:v>
                </c:pt>
                <c:pt idx="186">
                  <c:v>0.5</c:v>
                </c:pt>
                <c:pt idx="187">
                  <c:v>0.75</c:v>
                </c:pt>
                <c:pt idx="188">
                  <c:v>0.75</c:v>
                </c:pt>
                <c:pt idx="189">
                  <c:v>0.75</c:v>
                </c:pt>
                <c:pt idx="190">
                  <c:v>0.75</c:v>
                </c:pt>
                <c:pt idx="191">
                  <c:v>0.75</c:v>
                </c:pt>
                <c:pt idx="192">
                  <c:v>0.75</c:v>
                </c:pt>
                <c:pt idx="193">
                  <c:v>0.75</c:v>
                </c:pt>
                <c:pt idx="194">
                  <c:v>0.75</c:v>
                </c:pt>
                <c:pt idx="195">
                  <c:v>0.75</c:v>
                </c:pt>
                <c:pt idx="196">
                  <c:v>0.75</c:v>
                </c:pt>
                <c:pt idx="197">
                  <c:v>0.75</c:v>
                </c:pt>
                <c:pt idx="198">
                  <c:v>0.75</c:v>
                </c:pt>
                <c:pt idx="199">
                  <c:v>0.75</c:v>
                </c:pt>
                <c:pt idx="200">
                  <c:v>0.75</c:v>
                </c:pt>
                <c:pt idx="201">
                  <c:v>0.75</c:v>
                </c:pt>
                <c:pt idx="202">
                  <c:v>0.75</c:v>
                </c:pt>
                <c:pt idx="203">
                  <c:v>0.75</c:v>
                </c:pt>
                <c:pt idx="204">
                  <c:v>0.75</c:v>
                </c:pt>
                <c:pt idx="205">
                  <c:v>0.75</c:v>
                </c:pt>
                <c:pt idx="206">
                  <c:v>0.75</c:v>
                </c:pt>
                <c:pt idx="207">
                  <c:v>0.75</c:v>
                </c:pt>
                <c:pt idx="208">
                  <c:v>0.75</c:v>
                </c:pt>
                <c:pt idx="209">
                  <c:v>0.75</c:v>
                </c:pt>
                <c:pt idx="210">
                  <c:v>0.75</c:v>
                </c:pt>
                <c:pt idx="211">
                  <c:v>0.75</c:v>
                </c:pt>
                <c:pt idx="212">
                  <c:v>0.75</c:v>
                </c:pt>
                <c:pt idx="213">
                  <c:v>0.75</c:v>
                </c:pt>
                <c:pt idx="214">
                  <c:v>0.75</c:v>
                </c:pt>
                <c:pt idx="215">
                  <c:v>0.75</c:v>
                </c:pt>
                <c:pt idx="216">
                  <c:v>0.75</c:v>
                </c:pt>
                <c:pt idx="217">
                  <c:v>0.75</c:v>
                </c:pt>
                <c:pt idx="218">
                  <c:v>0.75</c:v>
                </c:pt>
                <c:pt idx="219">
                  <c:v>0.75</c:v>
                </c:pt>
                <c:pt idx="220">
                  <c:v>0.75</c:v>
                </c:pt>
                <c:pt idx="221">
                  <c:v>0.75</c:v>
                </c:pt>
                <c:pt idx="222">
                  <c:v>0.75</c:v>
                </c:pt>
                <c:pt idx="223">
                  <c:v>0.75</c:v>
                </c:pt>
                <c:pt idx="224">
                  <c:v>0.75</c:v>
                </c:pt>
                <c:pt idx="225">
                  <c:v>0.75</c:v>
                </c:pt>
                <c:pt idx="226">
                  <c:v>0.75</c:v>
                </c:pt>
                <c:pt idx="227">
                  <c:v>0.75</c:v>
                </c:pt>
                <c:pt idx="228">
                  <c:v>0.75</c:v>
                </c:pt>
                <c:pt idx="229">
                  <c:v>0.75</c:v>
                </c:pt>
                <c:pt idx="230">
                  <c:v>0.75</c:v>
                </c:pt>
                <c:pt idx="231">
                  <c:v>0.75</c:v>
                </c:pt>
                <c:pt idx="232">
                  <c:v>0.75</c:v>
                </c:pt>
                <c:pt idx="233">
                  <c:v>0.75</c:v>
                </c:pt>
                <c:pt idx="234">
                  <c:v>0.75</c:v>
                </c:pt>
                <c:pt idx="235">
                  <c:v>0.75</c:v>
                </c:pt>
                <c:pt idx="236">
                  <c:v>0.75</c:v>
                </c:pt>
                <c:pt idx="237">
                  <c:v>0.75</c:v>
                </c:pt>
                <c:pt idx="238">
                  <c:v>0.75</c:v>
                </c:pt>
                <c:pt idx="239">
                  <c:v>0.75</c:v>
                </c:pt>
                <c:pt idx="240">
                  <c:v>0.75</c:v>
                </c:pt>
                <c:pt idx="241">
                  <c:v>0.75</c:v>
                </c:pt>
                <c:pt idx="242">
                  <c:v>0.75</c:v>
                </c:pt>
                <c:pt idx="243">
                  <c:v>0.75</c:v>
                </c:pt>
                <c:pt idx="244">
                  <c:v>0.75</c:v>
                </c:pt>
                <c:pt idx="245">
                  <c:v>0.75</c:v>
                </c:pt>
                <c:pt idx="246">
                  <c:v>0.75</c:v>
                </c:pt>
                <c:pt idx="247">
                  <c:v>0.75</c:v>
                </c:pt>
                <c:pt idx="248">
                  <c:v>0.75</c:v>
                </c:pt>
                <c:pt idx="249">
                  <c:v>0.75</c:v>
                </c:pt>
                <c:pt idx="250">
                  <c:v>0.75</c:v>
                </c:pt>
                <c:pt idx="251">
                  <c:v>0.75</c:v>
                </c:pt>
                <c:pt idx="252">
                  <c:v>0.75</c:v>
                </c:pt>
                <c:pt idx="253">
                  <c:v>0.75</c:v>
                </c:pt>
                <c:pt idx="254">
                  <c:v>0.75</c:v>
                </c:pt>
                <c:pt idx="255">
                  <c:v>0.75</c:v>
                </c:pt>
                <c:pt idx="256">
                  <c:v>0.75</c:v>
                </c:pt>
                <c:pt idx="257">
                  <c:v>0.75</c:v>
                </c:pt>
                <c:pt idx="258">
                  <c:v>0.75</c:v>
                </c:pt>
                <c:pt idx="259">
                  <c:v>0.75</c:v>
                </c:pt>
                <c:pt idx="260">
                  <c:v>0.75</c:v>
                </c:pt>
                <c:pt idx="261">
                  <c:v>0.75</c:v>
                </c:pt>
                <c:pt idx="262">
                  <c:v>0.75</c:v>
                </c:pt>
                <c:pt idx="263">
                  <c:v>0.75</c:v>
                </c:pt>
                <c:pt idx="264">
                  <c:v>0.75</c:v>
                </c:pt>
                <c:pt idx="265">
                  <c:v>0.75</c:v>
                </c:pt>
                <c:pt idx="266">
                  <c:v>0.75</c:v>
                </c:pt>
                <c:pt idx="267">
                  <c:v>0.75</c:v>
                </c:pt>
                <c:pt idx="268">
                  <c:v>0.75</c:v>
                </c:pt>
                <c:pt idx="269">
                  <c:v>0.75</c:v>
                </c:pt>
                <c:pt idx="270">
                  <c:v>0.75</c:v>
                </c:pt>
                <c:pt idx="271">
                  <c:v>0.25</c:v>
                </c:pt>
                <c:pt idx="272">
                  <c:v>0.1</c:v>
                </c:pt>
                <c:pt idx="273">
                  <c:v>0.1</c:v>
                </c:pt>
                <c:pt idx="274">
                  <c:v>0.1</c:v>
                </c:pt>
                <c:pt idx="275">
                  <c:v>0.1</c:v>
                </c:pt>
                <c:pt idx="276">
                  <c:v>0.1</c:v>
                </c:pt>
                <c:pt idx="277">
                  <c:v>0.1</c:v>
                </c:pt>
                <c:pt idx="278">
                  <c:v>0.1</c:v>
                </c:pt>
                <c:pt idx="279">
                  <c:v>0.1</c:v>
                </c:pt>
                <c:pt idx="280">
                  <c:v>0.1</c:v>
                </c:pt>
                <c:pt idx="281">
                  <c:v>0.1</c:v>
                </c:pt>
                <c:pt idx="282">
                  <c:v>0.1</c:v>
                </c:pt>
                <c:pt idx="283">
                  <c:v>0.1</c:v>
                </c:pt>
                <c:pt idx="284">
                  <c:v>0.1</c:v>
                </c:pt>
                <c:pt idx="285">
                  <c:v>0.1</c:v>
                </c:pt>
                <c:pt idx="286">
                  <c:v>0.1</c:v>
                </c:pt>
                <c:pt idx="287">
                  <c:v>0.1</c:v>
                </c:pt>
                <c:pt idx="288">
                  <c:v>0.1</c:v>
                </c:pt>
                <c:pt idx="289">
                  <c:v>0.1</c:v>
                </c:pt>
                <c:pt idx="290">
                  <c:v>0.1</c:v>
                </c:pt>
                <c:pt idx="291">
                  <c:v>0.1</c:v>
                </c:pt>
                <c:pt idx="292">
                  <c:v>0.1</c:v>
                </c:pt>
                <c:pt idx="293">
                  <c:v>0.1</c:v>
                </c:pt>
                <c:pt idx="294">
                  <c:v>0.1</c:v>
                </c:pt>
                <c:pt idx="295">
                  <c:v>0.1</c:v>
                </c:pt>
                <c:pt idx="296">
                  <c:v>0.1</c:v>
                </c:pt>
                <c:pt idx="297">
                  <c:v>0.1</c:v>
                </c:pt>
                <c:pt idx="298">
                  <c:v>0.1</c:v>
                </c:pt>
                <c:pt idx="299">
                  <c:v>0.1</c:v>
                </c:pt>
                <c:pt idx="300">
                  <c:v>0.1</c:v>
                </c:pt>
                <c:pt idx="301">
                  <c:v>0.1</c:v>
                </c:pt>
                <c:pt idx="302">
                  <c:v>0.1</c:v>
                </c:pt>
                <c:pt idx="303">
                  <c:v>0.1</c:v>
                </c:pt>
                <c:pt idx="304">
                  <c:v>0.1</c:v>
                </c:pt>
                <c:pt idx="305">
                  <c:v>0.1</c:v>
                </c:pt>
                <c:pt idx="306">
                  <c:v>0.1</c:v>
                </c:pt>
                <c:pt idx="307">
                  <c:v>0.1</c:v>
                </c:pt>
                <c:pt idx="308">
                  <c:v>0.1</c:v>
                </c:pt>
                <c:pt idx="309">
                  <c:v>0.1</c:v>
                </c:pt>
                <c:pt idx="310">
                  <c:v>0.1</c:v>
                </c:pt>
                <c:pt idx="311">
                  <c:v>0.1</c:v>
                </c:pt>
                <c:pt idx="312">
                  <c:v>0.1</c:v>
                </c:pt>
                <c:pt idx="313">
                  <c:v>0.1</c:v>
                </c:pt>
                <c:pt idx="314">
                  <c:v>0.1</c:v>
                </c:pt>
                <c:pt idx="315">
                  <c:v>0.1</c:v>
                </c:pt>
                <c:pt idx="316">
                  <c:v>0.1</c:v>
                </c:pt>
                <c:pt idx="317">
                  <c:v>0.1</c:v>
                </c:pt>
                <c:pt idx="318">
                  <c:v>0.1</c:v>
                </c:pt>
                <c:pt idx="319">
                  <c:v>0.1</c:v>
                </c:pt>
                <c:pt idx="320">
                  <c:v>0.1</c:v>
                </c:pt>
                <c:pt idx="321">
                  <c:v>0.1</c:v>
                </c:pt>
                <c:pt idx="322">
                  <c:v>0.1</c:v>
                </c:pt>
                <c:pt idx="323">
                  <c:v>0.1</c:v>
                </c:pt>
                <c:pt idx="324">
                  <c:v>0.1</c:v>
                </c:pt>
                <c:pt idx="325">
                  <c:v>0.1</c:v>
                </c:pt>
                <c:pt idx="326">
                  <c:v>0.1</c:v>
                </c:pt>
                <c:pt idx="327">
                  <c:v>0.1</c:v>
                </c:pt>
                <c:pt idx="328">
                  <c:v>0.1</c:v>
                </c:pt>
                <c:pt idx="329">
                  <c:v>0.1</c:v>
                </c:pt>
                <c:pt idx="330">
                  <c:v>0.1</c:v>
                </c:pt>
                <c:pt idx="331">
                  <c:v>0.1</c:v>
                </c:pt>
                <c:pt idx="332">
                  <c:v>0.1</c:v>
                </c:pt>
                <c:pt idx="333">
                  <c:v>0.1</c:v>
                </c:pt>
                <c:pt idx="334">
                  <c:v>0.1</c:v>
                </c:pt>
                <c:pt idx="335">
                  <c:v>0.1</c:v>
                </c:pt>
                <c:pt idx="336">
                  <c:v>0.1</c:v>
                </c:pt>
                <c:pt idx="337">
                  <c:v>0.1</c:v>
                </c:pt>
                <c:pt idx="338">
                  <c:v>0.1</c:v>
                </c:pt>
                <c:pt idx="339">
                  <c:v>0.1</c:v>
                </c:pt>
                <c:pt idx="340">
                  <c:v>0.1</c:v>
                </c:pt>
                <c:pt idx="341">
                  <c:v>0.1</c:v>
                </c:pt>
                <c:pt idx="342">
                  <c:v>0.1</c:v>
                </c:pt>
                <c:pt idx="343">
                  <c:v>0.1</c:v>
                </c:pt>
                <c:pt idx="344">
                  <c:v>0.1</c:v>
                </c:pt>
                <c:pt idx="345">
                  <c:v>0.1</c:v>
                </c:pt>
                <c:pt idx="346">
                  <c:v>0.1</c:v>
                </c:pt>
                <c:pt idx="347">
                  <c:v>0.1</c:v>
                </c:pt>
                <c:pt idx="348">
                  <c:v>0.1</c:v>
                </c:pt>
                <c:pt idx="349">
                  <c:v>0.1</c:v>
                </c:pt>
                <c:pt idx="350">
                  <c:v>0.1</c:v>
                </c:pt>
                <c:pt idx="351">
                  <c:v>0.1</c:v>
                </c:pt>
                <c:pt idx="352">
                  <c:v>0.1</c:v>
                </c:pt>
                <c:pt idx="353">
                  <c:v>0.1</c:v>
                </c:pt>
                <c:pt idx="354">
                  <c:v>0.1</c:v>
                </c:pt>
                <c:pt idx="355">
                  <c:v>0.1</c:v>
                </c:pt>
                <c:pt idx="356">
                  <c:v>0.1</c:v>
                </c:pt>
                <c:pt idx="357">
                  <c:v>0.1</c:v>
                </c:pt>
                <c:pt idx="358">
                  <c:v>0.1</c:v>
                </c:pt>
                <c:pt idx="359">
                  <c:v>0.1</c:v>
                </c:pt>
                <c:pt idx="360">
                  <c:v>0.1</c:v>
                </c:pt>
                <c:pt idx="361">
                  <c:v>0.1</c:v>
                </c:pt>
                <c:pt idx="362">
                  <c:v>0.1</c:v>
                </c:pt>
                <c:pt idx="363">
                  <c:v>0.25</c:v>
                </c:pt>
                <c:pt idx="364">
                  <c:v>0.25</c:v>
                </c:pt>
                <c:pt idx="365">
                  <c:v>0.25</c:v>
                </c:pt>
                <c:pt idx="366">
                  <c:v>0.25</c:v>
                </c:pt>
                <c:pt idx="367">
                  <c:v>0.25</c:v>
                </c:pt>
                <c:pt idx="368">
                  <c:v>0.25</c:v>
                </c:pt>
                <c:pt idx="369">
                  <c:v>0.25</c:v>
                </c:pt>
                <c:pt idx="370">
                  <c:v>0.5</c:v>
                </c:pt>
                <c:pt idx="371">
                  <c:v>0.5</c:v>
                </c:pt>
                <c:pt idx="372">
                  <c:v>0.5</c:v>
                </c:pt>
                <c:pt idx="373">
                  <c:v>0.5</c:v>
                </c:pt>
                <c:pt idx="374">
                  <c:v>0.5</c:v>
                </c:pt>
                <c:pt idx="375">
                  <c:v>0.5</c:v>
                </c:pt>
                <c:pt idx="376">
                  <c:v>0.75</c:v>
                </c:pt>
                <c:pt idx="377">
                  <c:v>0.75</c:v>
                </c:pt>
                <c:pt idx="378">
                  <c:v>0.75</c:v>
                </c:pt>
                <c:pt idx="379">
                  <c:v>0.75</c:v>
                </c:pt>
                <c:pt idx="380">
                  <c:v>0.75</c:v>
                </c:pt>
                <c:pt idx="381">
                  <c:v>0.75</c:v>
                </c:pt>
                <c:pt idx="382">
                  <c:v>0.75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1.25</c:v>
                </c:pt>
                <c:pt idx="390">
                  <c:v>1.25</c:v>
                </c:pt>
                <c:pt idx="391">
                  <c:v>1.25</c:v>
                </c:pt>
                <c:pt idx="392">
                  <c:v>1.25</c:v>
                </c:pt>
                <c:pt idx="393">
                  <c:v>1.25</c:v>
                </c:pt>
                <c:pt idx="394">
                  <c:v>1.25</c:v>
                </c:pt>
                <c:pt idx="395">
                  <c:v>1.25</c:v>
                </c:pt>
                <c:pt idx="396">
                  <c:v>1.75</c:v>
                </c:pt>
                <c:pt idx="397">
                  <c:v>1.75</c:v>
                </c:pt>
                <c:pt idx="398">
                  <c:v>1.75</c:v>
                </c:pt>
                <c:pt idx="399">
                  <c:v>1.75</c:v>
                </c:pt>
                <c:pt idx="400">
                  <c:v>1.75</c:v>
                </c:pt>
                <c:pt idx="401">
                  <c:v>1.75</c:v>
                </c:pt>
                <c:pt idx="402">
                  <c:v>1.75</c:v>
                </c:pt>
                <c:pt idx="403">
                  <c:v>2.25</c:v>
                </c:pt>
                <c:pt idx="404">
                  <c:v>2.25</c:v>
                </c:pt>
                <c:pt idx="405">
                  <c:v>2.25</c:v>
                </c:pt>
                <c:pt idx="406">
                  <c:v>2.25</c:v>
                </c:pt>
                <c:pt idx="407">
                  <c:v>2.25</c:v>
                </c:pt>
                <c:pt idx="408">
                  <c:v>2.25</c:v>
                </c:pt>
                <c:pt idx="409">
                  <c:v>3</c:v>
                </c:pt>
                <c:pt idx="410">
                  <c:v>3</c:v>
                </c:pt>
                <c:pt idx="411">
                  <c:v>3</c:v>
                </c:pt>
                <c:pt idx="412">
                  <c:v>3</c:v>
                </c:pt>
                <c:pt idx="413">
                  <c:v>3</c:v>
                </c:pt>
                <c:pt idx="414">
                  <c:v>3</c:v>
                </c:pt>
                <c:pt idx="415">
                  <c:v>3.5</c:v>
                </c:pt>
                <c:pt idx="416">
                  <c:v>3.5</c:v>
                </c:pt>
                <c:pt idx="417">
                  <c:v>3.5</c:v>
                </c:pt>
                <c:pt idx="418">
                  <c:v>3.5</c:v>
                </c:pt>
                <c:pt idx="419">
                  <c:v>3.5</c:v>
                </c:pt>
                <c:pt idx="420">
                  <c:v>3.5</c:v>
                </c:pt>
                <c:pt idx="421">
                  <c:v>3.5</c:v>
                </c:pt>
                <c:pt idx="422">
                  <c:v>4</c:v>
                </c:pt>
                <c:pt idx="423">
                  <c:v>4</c:v>
                </c:pt>
                <c:pt idx="424">
                  <c:v>4</c:v>
                </c:pt>
                <c:pt idx="425">
                  <c:v>4</c:v>
                </c:pt>
                <c:pt idx="426">
                  <c:v>4</c:v>
                </c:pt>
                <c:pt idx="427">
                  <c:v>4</c:v>
                </c:pt>
                <c:pt idx="428">
                  <c:v>4</c:v>
                </c:pt>
                <c:pt idx="429">
                  <c:v>4.25</c:v>
                </c:pt>
                <c:pt idx="430">
                  <c:v>4.25</c:v>
                </c:pt>
                <c:pt idx="431">
                  <c:v>4.25</c:v>
                </c:pt>
                <c:pt idx="432">
                  <c:v>4.25</c:v>
                </c:pt>
                <c:pt idx="433">
                  <c:v>4.25</c:v>
                </c:pt>
                <c:pt idx="434">
                  <c:v>4.25</c:v>
                </c:pt>
                <c:pt idx="435">
                  <c:v>4.25</c:v>
                </c:pt>
                <c:pt idx="436">
                  <c:v>4.5</c:v>
                </c:pt>
                <c:pt idx="437">
                  <c:v>4.5</c:v>
                </c:pt>
                <c:pt idx="438">
                  <c:v>4.5</c:v>
                </c:pt>
                <c:pt idx="439">
                  <c:v>4.5</c:v>
                </c:pt>
                <c:pt idx="440">
                  <c:v>4.5</c:v>
                </c:pt>
                <c:pt idx="441">
                  <c:v>4.5</c:v>
                </c:pt>
                <c:pt idx="442">
                  <c:v>5</c:v>
                </c:pt>
                <c:pt idx="443">
                  <c:v>5</c:v>
                </c:pt>
                <c:pt idx="444">
                  <c:v>5</c:v>
                </c:pt>
                <c:pt idx="445">
                  <c:v>5</c:v>
                </c:pt>
                <c:pt idx="446">
                  <c:v>5</c:v>
                </c:pt>
                <c:pt idx="447">
                  <c:v>5</c:v>
                </c:pt>
                <c:pt idx="448">
                  <c:v>5.25</c:v>
                </c:pt>
                <c:pt idx="449">
                  <c:v>5.25</c:v>
                </c:pt>
                <c:pt idx="450">
                  <c:v>5.25</c:v>
                </c:pt>
                <c:pt idx="451">
                  <c:v>5.25</c:v>
                </c:pt>
                <c:pt idx="452">
                  <c:v>5.25</c:v>
                </c:pt>
                <c:pt idx="453">
                  <c:v>5.25</c:v>
                </c:pt>
                <c:pt idx="454">
                  <c:v>5.25</c:v>
                </c:pt>
                <c:pt idx="455">
                  <c:v>5.25</c:v>
                </c:pt>
                <c:pt idx="456">
                  <c:v>5.25</c:v>
                </c:pt>
                <c:pt idx="457">
                  <c:v>5.25</c:v>
                </c:pt>
                <c:pt idx="458">
                  <c:v>5.25</c:v>
                </c:pt>
                <c:pt idx="459">
                  <c:v>5.25</c:v>
                </c:pt>
                <c:pt idx="460">
                  <c:v>5.25</c:v>
                </c:pt>
                <c:pt idx="461">
                  <c:v>5.25</c:v>
                </c:pt>
                <c:pt idx="462">
                  <c:v>5.25</c:v>
                </c:pt>
                <c:pt idx="463">
                  <c:v>5.25</c:v>
                </c:pt>
                <c:pt idx="464">
                  <c:v>5.25</c:v>
                </c:pt>
                <c:pt idx="465">
                  <c:v>5.25</c:v>
                </c:pt>
                <c:pt idx="466">
                  <c:v>5.25</c:v>
                </c:pt>
                <c:pt idx="467">
                  <c:v>5.25</c:v>
                </c:pt>
                <c:pt idx="468">
                  <c:v>5.25</c:v>
                </c:pt>
                <c:pt idx="469">
                  <c:v>5.25</c:v>
                </c:pt>
                <c:pt idx="470">
                  <c:v>5.25</c:v>
                </c:pt>
                <c:pt idx="471">
                  <c:v>5.25</c:v>
                </c:pt>
                <c:pt idx="472">
                  <c:v>5.25</c:v>
                </c:pt>
                <c:pt idx="473">
                  <c:v>5.25</c:v>
                </c:pt>
                <c:pt idx="474">
                  <c:v>5.25</c:v>
                </c:pt>
                <c:pt idx="475">
                  <c:v>5.25</c:v>
                </c:pt>
                <c:pt idx="476">
                  <c:v>5.25</c:v>
                </c:pt>
                <c:pt idx="477">
                  <c:v>5.25</c:v>
                </c:pt>
                <c:pt idx="478">
                  <c:v>5.25</c:v>
                </c:pt>
                <c:pt idx="479">
                  <c:v>5.25</c:v>
                </c:pt>
                <c:pt idx="480">
                  <c:v>5.25</c:v>
                </c:pt>
                <c:pt idx="481">
                  <c:v>5.25</c:v>
                </c:pt>
                <c:pt idx="482">
                  <c:v>5.25</c:v>
                </c:pt>
                <c:pt idx="483">
                  <c:v>5.25</c:v>
                </c:pt>
                <c:pt idx="484">
                  <c:v>5.25</c:v>
                </c:pt>
                <c:pt idx="485">
                  <c:v>5.25</c:v>
                </c:pt>
                <c:pt idx="486">
                  <c:v>5.25</c:v>
                </c:pt>
                <c:pt idx="487">
                  <c:v>5.25</c:v>
                </c:pt>
                <c:pt idx="488">
                  <c:v>5.25</c:v>
                </c:pt>
                <c:pt idx="489">
                  <c:v>5.25</c:v>
                </c:pt>
                <c:pt idx="490">
                  <c:v>5.25</c:v>
                </c:pt>
                <c:pt idx="491">
                  <c:v>5.25</c:v>
                </c:pt>
                <c:pt idx="492">
                  <c:v>5.25</c:v>
                </c:pt>
                <c:pt idx="493">
                  <c:v>5.25</c:v>
                </c:pt>
                <c:pt idx="494">
                  <c:v>5.25</c:v>
                </c:pt>
                <c:pt idx="495">
                  <c:v>5.25</c:v>
                </c:pt>
                <c:pt idx="496">
                  <c:v>5.25</c:v>
                </c:pt>
                <c:pt idx="497">
                  <c:v>5.25</c:v>
                </c:pt>
                <c:pt idx="498">
                  <c:v>5.25</c:v>
                </c:pt>
                <c:pt idx="499">
                  <c:v>5.25</c:v>
                </c:pt>
                <c:pt idx="500">
                  <c:v>5</c:v>
                </c:pt>
                <c:pt idx="501">
                  <c:v>5</c:v>
                </c:pt>
                <c:pt idx="502">
                  <c:v>5</c:v>
                </c:pt>
                <c:pt idx="503">
                  <c:v>5</c:v>
                </c:pt>
                <c:pt idx="504">
                  <c:v>5</c:v>
                </c:pt>
                <c:pt idx="505">
                  <c:v>5</c:v>
                </c:pt>
                <c:pt idx="506">
                  <c:v>5</c:v>
                </c:pt>
                <c:pt idx="507">
                  <c:v>5</c:v>
                </c:pt>
                <c:pt idx="508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7E5-4B37-B0B7-3EEC69C7ED2B}"/>
            </c:ext>
          </c:extLst>
        </c:ser>
        <c:ser>
          <c:idx val="4"/>
          <c:order val="4"/>
          <c:tx>
            <c:strRef>
              <c:f>[기준금리_글로벌추이2.xlsx]주간!$F$2</c:f>
              <c:strCache>
                <c:ptCount val="1"/>
                <c:pt idx="0">
                  <c:v>캐나다</c:v>
                </c:pt>
              </c:strCache>
            </c:strRef>
          </c:tx>
          <c:spPr>
            <a:ln w="19050" cap="rnd">
              <a:solidFill>
                <a:srgbClr val="20376D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50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7E5-4B37-B0B7-3EEC69C7ED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/>
                    <a:ea typeface="삼성긴고딕OTF Light"/>
                    <a:cs typeface="삼성긴고딕OTF Light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[기준금리_글로벌추이2.xlsx]주간!$A$373:$A$894</c:f>
              <c:numCache>
                <c:formatCode>yyyy\-mm\-dd</c:formatCode>
                <c:ptCount val="522"/>
                <c:pt idx="0">
                  <c:v>42006</c:v>
                </c:pt>
                <c:pt idx="1">
                  <c:v>42013</c:v>
                </c:pt>
                <c:pt idx="2">
                  <c:v>42020</c:v>
                </c:pt>
                <c:pt idx="3">
                  <c:v>42027</c:v>
                </c:pt>
                <c:pt idx="4">
                  <c:v>42034</c:v>
                </c:pt>
                <c:pt idx="5">
                  <c:v>42041</c:v>
                </c:pt>
                <c:pt idx="6">
                  <c:v>42048</c:v>
                </c:pt>
                <c:pt idx="7">
                  <c:v>42055</c:v>
                </c:pt>
                <c:pt idx="8">
                  <c:v>42062</c:v>
                </c:pt>
                <c:pt idx="9">
                  <c:v>42069</c:v>
                </c:pt>
                <c:pt idx="10">
                  <c:v>42076</c:v>
                </c:pt>
                <c:pt idx="11">
                  <c:v>42083</c:v>
                </c:pt>
                <c:pt idx="12">
                  <c:v>42090</c:v>
                </c:pt>
                <c:pt idx="13">
                  <c:v>42097</c:v>
                </c:pt>
                <c:pt idx="14">
                  <c:v>42104</c:v>
                </c:pt>
                <c:pt idx="15">
                  <c:v>42111</c:v>
                </c:pt>
                <c:pt idx="16">
                  <c:v>42118</c:v>
                </c:pt>
                <c:pt idx="17">
                  <c:v>42125</c:v>
                </c:pt>
                <c:pt idx="18">
                  <c:v>42132</c:v>
                </c:pt>
                <c:pt idx="19">
                  <c:v>42139</c:v>
                </c:pt>
                <c:pt idx="20">
                  <c:v>42146</c:v>
                </c:pt>
                <c:pt idx="21">
                  <c:v>42153</c:v>
                </c:pt>
                <c:pt idx="22">
                  <c:v>42160</c:v>
                </c:pt>
                <c:pt idx="23">
                  <c:v>42167</c:v>
                </c:pt>
                <c:pt idx="24">
                  <c:v>42174</c:v>
                </c:pt>
                <c:pt idx="25">
                  <c:v>42181</c:v>
                </c:pt>
                <c:pt idx="26">
                  <c:v>42188</c:v>
                </c:pt>
                <c:pt idx="27">
                  <c:v>42195</c:v>
                </c:pt>
                <c:pt idx="28">
                  <c:v>42202</c:v>
                </c:pt>
                <c:pt idx="29">
                  <c:v>42209</c:v>
                </c:pt>
                <c:pt idx="30">
                  <c:v>42216</c:v>
                </c:pt>
                <c:pt idx="31">
                  <c:v>42223</c:v>
                </c:pt>
                <c:pt idx="32">
                  <c:v>42230</c:v>
                </c:pt>
                <c:pt idx="33">
                  <c:v>42237</c:v>
                </c:pt>
                <c:pt idx="34">
                  <c:v>42244</c:v>
                </c:pt>
                <c:pt idx="35">
                  <c:v>42251</c:v>
                </c:pt>
                <c:pt idx="36">
                  <c:v>42258</c:v>
                </c:pt>
                <c:pt idx="37">
                  <c:v>42265</c:v>
                </c:pt>
                <c:pt idx="38">
                  <c:v>42272</c:v>
                </c:pt>
                <c:pt idx="39">
                  <c:v>42279</c:v>
                </c:pt>
                <c:pt idx="40">
                  <c:v>42286</c:v>
                </c:pt>
                <c:pt idx="41">
                  <c:v>42293</c:v>
                </c:pt>
                <c:pt idx="42">
                  <c:v>42300</c:v>
                </c:pt>
                <c:pt idx="43">
                  <c:v>42307</c:v>
                </c:pt>
                <c:pt idx="44">
                  <c:v>42314</c:v>
                </c:pt>
                <c:pt idx="45">
                  <c:v>42321</c:v>
                </c:pt>
                <c:pt idx="46">
                  <c:v>42328</c:v>
                </c:pt>
                <c:pt idx="47">
                  <c:v>42335</c:v>
                </c:pt>
                <c:pt idx="48">
                  <c:v>42342</c:v>
                </c:pt>
                <c:pt idx="49">
                  <c:v>42349</c:v>
                </c:pt>
                <c:pt idx="50">
                  <c:v>42356</c:v>
                </c:pt>
                <c:pt idx="51">
                  <c:v>42363</c:v>
                </c:pt>
                <c:pt idx="52">
                  <c:v>42370</c:v>
                </c:pt>
                <c:pt idx="53">
                  <c:v>42377</c:v>
                </c:pt>
                <c:pt idx="54">
                  <c:v>42384</c:v>
                </c:pt>
                <c:pt idx="55">
                  <c:v>42391</c:v>
                </c:pt>
                <c:pt idx="56">
                  <c:v>42398</c:v>
                </c:pt>
                <c:pt idx="57">
                  <c:v>42405</c:v>
                </c:pt>
                <c:pt idx="58">
                  <c:v>42412</c:v>
                </c:pt>
                <c:pt idx="59">
                  <c:v>42419</c:v>
                </c:pt>
                <c:pt idx="60">
                  <c:v>42426</c:v>
                </c:pt>
                <c:pt idx="61">
                  <c:v>42433</c:v>
                </c:pt>
                <c:pt idx="62">
                  <c:v>42440</c:v>
                </c:pt>
                <c:pt idx="63">
                  <c:v>42447</c:v>
                </c:pt>
                <c:pt idx="64">
                  <c:v>42454</c:v>
                </c:pt>
                <c:pt idx="65">
                  <c:v>42461</c:v>
                </c:pt>
                <c:pt idx="66">
                  <c:v>42468</c:v>
                </c:pt>
                <c:pt idx="67">
                  <c:v>42475</c:v>
                </c:pt>
                <c:pt idx="68">
                  <c:v>42482</c:v>
                </c:pt>
                <c:pt idx="69">
                  <c:v>42489</c:v>
                </c:pt>
                <c:pt idx="70">
                  <c:v>42496</c:v>
                </c:pt>
                <c:pt idx="71">
                  <c:v>42503</c:v>
                </c:pt>
                <c:pt idx="72">
                  <c:v>42510</c:v>
                </c:pt>
                <c:pt idx="73">
                  <c:v>42517</c:v>
                </c:pt>
                <c:pt idx="74">
                  <c:v>42524</c:v>
                </c:pt>
                <c:pt idx="75">
                  <c:v>42531</c:v>
                </c:pt>
                <c:pt idx="76">
                  <c:v>42538</c:v>
                </c:pt>
                <c:pt idx="77">
                  <c:v>42545</c:v>
                </c:pt>
                <c:pt idx="78">
                  <c:v>42552</c:v>
                </c:pt>
                <c:pt idx="79">
                  <c:v>42559</c:v>
                </c:pt>
                <c:pt idx="80">
                  <c:v>42566</c:v>
                </c:pt>
                <c:pt idx="81">
                  <c:v>42573</c:v>
                </c:pt>
                <c:pt idx="82">
                  <c:v>42580</c:v>
                </c:pt>
                <c:pt idx="83">
                  <c:v>42587</c:v>
                </c:pt>
                <c:pt idx="84">
                  <c:v>42594</c:v>
                </c:pt>
                <c:pt idx="85">
                  <c:v>42601</c:v>
                </c:pt>
                <c:pt idx="86">
                  <c:v>42608</c:v>
                </c:pt>
                <c:pt idx="87">
                  <c:v>42615</c:v>
                </c:pt>
                <c:pt idx="88">
                  <c:v>42622</c:v>
                </c:pt>
                <c:pt idx="89">
                  <c:v>42629</c:v>
                </c:pt>
                <c:pt idx="90">
                  <c:v>42636</c:v>
                </c:pt>
                <c:pt idx="91">
                  <c:v>42643</c:v>
                </c:pt>
                <c:pt idx="92">
                  <c:v>42650</c:v>
                </c:pt>
                <c:pt idx="93">
                  <c:v>42657</c:v>
                </c:pt>
                <c:pt idx="94">
                  <c:v>42664</c:v>
                </c:pt>
                <c:pt idx="95">
                  <c:v>42671</c:v>
                </c:pt>
                <c:pt idx="96">
                  <c:v>42678</c:v>
                </c:pt>
                <c:pt idx="97">
                  <c:v>42685</c:v>
                </c:pt>
                <c:pt idx="98">
                  <c:v>42692</c:v>
                </c:pt>
                <c:pt idx="99">
                  <c:v>42699</c:v>
                </c:pt>
                <c:pt idx="100">
                  <c:v>42706</c:v>
                </c:pt>
                <c:pt idx="101">
                  <c:v>42713</c:v>
                </c:pt>
                <c:pt idx="102">
                  <c:v>42720</c:v>
                </c:pt>
                <c:pt idx="103">
                  <c:v>42727</c:v>
                </c:pt>
                <c:pt idx="104">
                  <c:v>42734</c:v>
                </c:pt>
                <c:pt idx="105">
                  <c:v>42741</c:v>
                </c:pt>
                <c:pt idx="106">
                  <c:v>42748</c:v>
                </c:pt>
                <c:pt idx="107">
                  <c:v>42755</c:v>
                </c:pt>
                <c:pt idx="108">
                  <c:v>42762</c:v>
                </c:pt>
                <c:pt idx="109">
                  <c:v>42769</c:v>
                </c:pt>
                <c:pt idx="110">
                  <c:v>42776</c:v>
                </c:pt>
                <c:pt idx="111">
                  <c:v>42783</c:v>
                </c:pt>
                <c:pt idx="112">
                  <c:v>42790</c:v>
                </c:pt>
                <c:pt idx="113">
                  <c:v>42797</c:v>
                </c:pt>
                <c:pt idx="114">
                  <c:v>42804</c:v>
                </c:pt>
                <c:pt idx="115">
                  <c:v>42811</c:v>
                </c:pt>
                <c:pt idx="116">
                  <c:v>42818</c:v>
                </c:pt>
                <c:pt idx="117">
                  <c:v>42825</c:v>
                </c:pt>
                <c:pt idx="118">
                  <c:v>42832</c:v>
                </c:pt>
                <c:pt idx="119">
                  <c:v>42839</c:v>
                </c:pt>
                <c:pt idx="120">
                  <c:v>42846</c:v>
                </c:pt>
                <c:pt idx="121">
                  <c:v>42853</c:v>
                </c:pt>
                <c:pt idx="122">
                  <c:v>42860</c:v>
                </c:pt>
                <c:pt idx="123">
                  <c:v>42867</c:v>
                </c:pt>
                <c:pt idx="124">
                  <c:v>42874</c:v>
                </c:pt>
                <c:pt idx="125">
                  <c:v>42881</c:v>
                </c:pt>
                <c:pt idx="126">
                  <c:v>42888</c:v>
                </c:pt>
                <c:pt idx="127">
                  <c:v>42895</c:v>
                </c:pt>
                <c:pt idx="128">
                  <c:v>42902</c:v>
                </c:pt>
                <c:pt idx="129">
                  <c:v>42909</c:v>
                </c:pt>
                <c:pt idx="130">
                  <c:v>42916</c:v>
                </c:pt>
                <c:pt idx="131">
                  <c:v>42923</c:v>
                </c:pt>
                <c:pt idx="132">
                  <c:v>42930</c:v>
                </c:pt>
                <c:pt idx="133">
                  <c:v>42937</c:v>
                </c:pt>
                <c:pt idx="134">
                  <c:v>42944</c:v>
                </c:pt>
                <c:pt idx="135">
                  <c:v>42951</c:v>
                </c:pt>
                <c:pt idx="136">
                  <c:v>42958</c:v>
                </c:pt>
                <c:pt idx="137">
                  <c:v>42965</c:v>
                </c:pt>
                <c:pt idx="138">
                  <c:v>42972</c:v>
                </c:pt>
                <c:pt idx="139">
                  <c:v>42979</c:v>
                </c:pt>
                <c:pt idx="140">
                  <c:v>42986</c:v>
                </c:pt>
                <c:pt idx="141">
                  <c:v>42993</c:v>
                </c:pt>
                <c:pt idx="142">
                  <c:v>43000</c:v>
                </c:pt>
                <c:pt idx="143">
                  <c:v>43007</c:v>
                </c:pt>
                <c:pt idx="144">
                  <c:v>43014</c:v>
                </c:pt>
                <c:pt idx="145">
                  <c:v>43021</c:v>
                </c:pt>
                <c:pt idx="146">
                  <c:v>43028</c:v>
                </c:pt>
                <c:pt idx="147">
                  <c:v>43035</c:v>
                </c:pt>
                <c:pt idx="148">
                  <c:v>43042</c:v>
                </c:pt>
                <c:pt idx="149">
                  <c:v>43049</c:v>
                </c:pt>
                <c:pt idx="150">
                  <c:v>43056</c:v>
                </c:pt>
                <c:pt idx="151">
                  <c:v>43063</c:v>
                </c:pt>
                <c:pt idx="152">
                  <c:v>43070</c:v>
                </c:pt>
                <c:pt idx="153">
                  <c:v>43077</c:v>
                </c:pt>
                <c:pt idx="154">
                  <c:v>43084</c:v>
                </c:pt>
                <c:pt idx="155">
                  <c:v>43091</c:v>
                </c:pt>
                <c:pt idx="156">
                  <c:v>43098</c:v>
                </c:pt>
                <c:pt idx="157">
                  <c:v>43105</c:v>
                </c:pt>
                <c:pt idx="158">
                  <c:v>43112</c:v>
                </c:pt>
                <c:pt idx="159">
                  <c:v>43119</c:v>
                </c:pt>
                <c:pt idx="160">
                  <c:v>43126</c:v>
                </c:pt>
                <c:pt idx="161">
                  <c:v>43133</c:v>
                </c:pt>
                <c:pt idx="162">
                  <c:v>43140</c:v>
                </c:pt>
                <c:pt idx="163">
                  <c:v>43147</c:v>
                </c:pt>
                <c:pt idx="164">
                  <c:v>43154</c:v>
                </c:pt>
                <c:pt idx="165">
                  <c:v>43161</c:v>
                </c:pt>
                <c:pt idx="166">
                  <c:v>43168</c:v>
                </c:pt>
                <c:pt idx="167">
                  <c:v>43175</c:v>
                </c:pt>
                <c:pt idx="168">
                  <c:v>43182</c:v>
                </c:pt>
                <c:pt idx="169">
                  <c:v>43189</c:v>
                </c:pt>
                <c:pt idx="170">
                  <c:v>43196</c:v>
                </c:pt>
                <c:pt idx="171">
                  <c:v>43203</c:v>
                </c:pt>
                <c:pt idx="172">
                  <c:v>43210</c:v>
                </c:pt>
                <c:pt idx="173">
                  <c:v>43217</c:v>
                </c:pt>
                <c:pt idx="174">
                  <c:v>43224</c:v>
                </c:pt>
                <c:pt idx="175">
                  <c:v>43231</c:v>
                </c:pt>
                <c:pt idx="176">
                  <c:v>43238</c:v>
                </c:pt>
                <c:pt idx="177">
                  <c:v>43245</c:v>
                </c:pt>
                <c:pt idx="178">
                  <c:v>43252</c:v>
                </c:pt>
                <c:pt idx="179">
                  <c:v>43259</c:v>
                </c:pt>
                <c:pt idx="180">
                  <c:v>43266</c:v>
                </c:pt>
                <c:pt idx="181">
                  <c:v>43273</c:v>
                </c:pt>
                <c:pt idx="182">
                  <c:v>43280</c:v>
                </c:pt>
                <c:pt idx="183">
                  <c:v>43287</c:v>
                </c:pt>
                <c:pt idx="184">
                  <c:v>43294</c:v>
                </c:pt>
                <c:pt idx="185">
                  <c:v>43301</c:v>
                </c:pt>
                <c:pt idx="186">
                  <c:v>43308</c:v>
                </c:pt>
                <c:pt idx="187">
                  <c:v>43315</c:v>
                </c:pt>
                <c:pt idx="188">
                  <c:v>43322</c:v>
                </c:pt>
                <c:pt idx="189">
                  <c:v>43329</c:v>
                </c:pt>
                <c:pt idx="190">
                  <c:v>43336</c:v>
                </c:pt>
                <c:pt idx="191">
                  <c:v>43343</c:v>
                </c:pt>
                <c:pt idx="192">
                  <c:v>43350</c:v>
                </c:pt>
                <c:pt idx="193">
                  <c:v>43357</c:v>
                </c:pt>
                <c:pt idx="194">
                  <c:v>43364</c:v>
                </c:pt>
                <c:pt idx="195">
                  <c:v>43371</c:v>
                </c:pt>
                <c:pt idx="196">
                  <c:v>43378</c:v>
                </c:pt>
                <c:pt idx="197">
                  <c:v>43385</c:v>
                </c:pt>
                <c:pt idx="198">
                  <c:v>43392</c:v>
                </c:pt>
                <c:pt idx="199">
                  <c:v>43399</c:v>
                </c:pt>
                <c:pt idx="200">
                  <c:v>43406</c:v>
                </c:pt>
                <c:pt idx="201">
                  <c:v>43413</c:v>
                </c:pt>
                <c:pt idx="202">
                  <c:v>43420</c:v>
                </c:pt>
                <c:pt idx="203">
                  <c:v>43427</c:v>
                </c:pt>
                <c:pt idx="204">
                  <c:v>43434</c:v>
                </c:pt>
                <c:pt idx="205">
                  <c:v>43441</c:v>
                </c:pt>
                <c:pt idx="206">
                  <c:v>43448</c:v>
                </c:pt>
                <c:pt idx="207">
                  <c:v>43455</c:v>
                </c:pt>
                <c:pt idx="208">
                  <c:v>43462</c:v>
                </c:pt>
                <c:pt idx="209">
                  <c:v>43469</c:v>
                </c:pt>
                <c:pt idx="210">
                  <c:v>43476</c:v>
                </c:pt>
                <c:pt idx="211">
                  <c:v>43483</c:v>
                </c:pt>
                <c:pt idx="212">
                  <c:v>43490</c:v>
                </c:pt>
                <c:pt idx="213">
                  <c:v>43497</c:v>
                </c:pt>
                <c:pt idx="214">
                  <c:v>43504</c:v>
                </c:pt>
                <c:pt idx="215">
                  <c:v>43511</c:v>
                </c:pt>
                <c:pt idx="216">
                  <c:v>43518</c:v>
                </c:pt>
                <c:pt idx="217">
                  <c:v>43525</c:v>
                </c:pt>
                <c:pt idx="218">
                  <c:v>43532</c:v>
                </c:pt>
                <c:pt idx="219">
                  <c:v>43539</c:v>
                </c:pt>
                <c:pt idx="220">
                  <c:v>43546</c:v>
                </c:pt>
                <c:pt idx="221">
                  <c:v>43553</c:v>
                </c:pt>
                <c:pt idx="222">
                  <c:v>43560</c:v>
                </c:pt>
                <c:pt idx="223">
                  <c:v>43567</c:v>
                </c:pt>
                <c:pt idx="224">
                  <c:v>43574</c:v>
                </c:pt>
                <c:pt idx="225">
                  <c:v>43581</c:v>
                </c:pt>
                <c:pt idx="226">
                  <c:v>43588</c:v>
                </c:pt>
                <c:pt idx="227">
                  <c:v>43595</c:v>
                </c:pt>
                <c:pt idx="228">
                  <c:v>43602</c:v>
                </c:pt>
                <c:pt idx="229">
                  <c:v>43609</c:v>
                </c:pt>
                <c:pt idx="230">
                  <c:v>43616</c:v>
                </c:pt>
                <c:pt idx="231">
                  <c:v>43623</c:v>
                </c:pt>
                <c:pt idx="232">
                  <c:v>43630</c:v>
                </c:pt>
                <c:pt idx="233">
                  <c:v>43637</c:v>
                </c:pt>
                <c:pt idx="234">
                  <c:v>43644</c:v>
                </c:pt>
                <c:pt idx="235">
                  <c:v>43651</c:v>
                </c:pt>
                <c:pt idx="236">
                  <c:v>43658</c:v>
                </c:pt>
                <c:pt idx="237">
                  <c:v>43665</c:v>
                </c:pt>
                <c:pt idx="238">
                  <c:v>43672</c:v>
                </c:pt>
                <c:pt idx="239">
                  <c:v>43679</c:v>
                </c:pt>
                <c:pt idx="240">
                  <c:v>43686</c:v>
                </c:pt>
                <c:pt idx="241">
                  <c:v>43693</c:v>
                </c:pt>
                <c:pt idx="242">
                  <c:v>43700</c:v>
                </c:pt>
                <c:pt idx="243">
                  <c:v>43707</c:v>
                </c:pt>
                <c:pt idx="244">
                  <c:v>43714</c:v>
                </c:pt>
                <c:pt idx="245">
                  <c:v>43721</c:v>
                </c:pt>
                <c:pt idx="246">
                  <c:v>43728</c:v>
                </c:pt>
                <c:pt idx="247">
                  <c:v>43735</c:v>
                </c:pt>
                <c:pt idx="248">
                  <c:v>43742</c:v>
                </c:pt>
                <c:pt idx="249">
                  <c:v>43749</c:v>
                </c:pt>
                <c:pt idx="250">
                  <c:v>43756</c:v>
                </c:pt>
                <c:pt idx="251">
                  <c:v>43763</c:v>
                </c:pt>
                <c:pt idx="252">
                  <c:v>43770</c:v>
                </c:pt>
                <c:pt idx="253">
                  <c:v>43777</c:v>
                </c:pt>
                <c:pt idx="254">
                  <c:v>43784</c:v>
                </c:pt>
                <c:pt idx="255">
                  <c:v>43791</c:v>
                </c:pt>
                <c:pt idx="256">
                  <c:v>43798</c:v>
                </c:pt>
                <c:pt idx="257">
                  <c:v>43805</c:v>
                </c:pt>
                <c:pt idx="258">
                  <c:v>43812</c:v>
                </c:pt>
                <c:pt idx="259">
                  <c:v>43819</c:v>
                </c:pt>
                <c:pt idx="260">
                  <c:v>43826</c:v>
                </c:pt>
                <c:pt idx="261">
                  <c:v>43833</c:v>
                </c:pt>
                <c:pt idx="262">
                  <c:v>43840</c:v>
                </c:pt>
                <c:pt idx="263">
                  <c:v>43847</c:v>
                </c:pt>
                <c:pt idx="264">
                  <c:v>43854</c:v>
                </c:pt>
                <c:pt idx="265">
                  <c:v>43861</c:v>
                </c:pt>
                <c:pt idx="266">
                  <c:v>43868</c:v>
                </c:pt>
                <c:pt idx="267">
                  <c:v>43875</c:v>
                </c:pt>
                <c:pt idx="268">
                  <c:v>43882</c:v>
                </c:pt>
                <c:pt idx="269">
                  <c:v>43889</c:v>
                </c:pt>
                <c:pt idx="270">
                  <c:v>43896</c:v>
                </c:pt>
                <c:pt idx="271">
                  <c:v>43903</c:v>
                </c:pt>
                <c:pt idx="272">
                  <c:v>43910</c:v>
                </c:pt>
                <c:pt idx="273">
                  <c:v>43917</c:v>
                </c:pt>
                <c:pt idx="274">
                  <c:v>43924</c:v>
                </c:pt>
                <c:pt idx="275">
                  <c:v>43931</c:v>
                </c:pt>
                <c:pt idx="276">
                  <c:v>43938</c:v>
                </c:pt>
                <c:pt idx="277">
                  <c:v>43945</c:v>
                </c:pt>
                <c:pt idx="278">
                  <c:v>43952</c:v>
                </c:pt>
                <c:pt idx="279">
                  <c:v>43959</c:v>
                </c:pt>
                <c:pt idx="280">
                  <c:v>43966</c:v>
                </c:pt>
                <c:pt idx="281">
                  <c:v>43973</c:v>
                </c:pt>
                <c:pt idx="282">
                  <c:v>43980</c:v>
                </c:pt>
                <c:pt idx="283">
                  <c:v>43987</c:v>
                </c:pt>
                <c:pt idx="284">
                  <c:v>43994</c:v>
                </c:pt>
                <c:pt idx="285">
                  <c:v>44001</c:v>
                </c:pt>
                <c:pt idx="286">
                  <c:v>44008</c:v>
                </c:pt>
                <c:pt idx="287">
                  <c:v>44015</c:v>
                </c:pt>
                <c:pt idx="288">
                  <c:v>44022</c:v>
                </c:pt>
                <c:pt idx="289">
                  <c:v>44029</c:v>
                </c:pt>
                <c:pt idx="290">
                  <c:v>44036</c:v>
                </c:pt>
                <c:pt idx="291">
                  <c:v>44043</c:v>
                </c:pt>
                <c:pt idx="292">
                  <c:v>44050</c:v>
                </c:pt>
                <c:pt idx="293">
                  <c:v>44057</c:v>
                </c:pt>
                <c:pt idx="294">
                  <c:v>44064</c:v>
                </c:pt>
                <c:pt idx="295">
                  <c:v>44071</c:v>
                </c:pt>
                <c:pt idx="296">
                  <c:v>44078</c:v>
                </c:pt>
                <c:pt idx="297">
                  <c:v>44085</c:v>
                </c:pt>
                <c:pt idx="298">
                  <c:v>44092</c:v>
                </c:pt>
                <c:pt idx="299">
                  <c:v>44099</c:v>
                </c:pt>
                <c:pt idx="300">
                  <c:v>44106</c:v>
                </c:pt>
                <c:pt idx="301">
                  <c:v>44113</c:v>
                </c:pt>
                <c:pt idx="302">
                  <c:v>44120</c:v>
                </c:pt>
                <c:pt idx="303">
                  <c:v>44127</c:v>
                </c:pt>
                <c:pt idx="304">
                  <c:v>44134</c:v>
                </c:pt>
                <c:pt idx="305">
                  <c:v>44141</c:v>
                </c:pt>
                <c:pt idx="306">
                  <c:v>44148</c:v>
                </c:pt>
                <c:pt idx="307">
                  <c:v>44155</c:v>
                </c:pt>
                <c:pt idx="308">
                  <c:v>44162</c:v>
                </c:pt>
                <c:pt idx="309">
                  <c:v>44169</c:v>
                </c:pt>
                <c:pt idx="310">
                  <c:v>44176</c:v>
                </c:pt>
                <c:pt idx="311">
                  <c:v>44183</c:v>
                </c:pt>
                <c:pt idx="312">
                  <c:v>44190</c:v>
                </c:pt>
                <c:pt idx="313">
                  <c:v>44197</c:v>
                </c:pt>
                <c:pt idx="314">
                  <c:v>44204</c:v>
                </c:pt>
                <c:pt idx="315">
                  <c:v>44211</c:v>
                </c:pt>
                <c:pt idx="316">
                  <c:v>44218</c:v>
                </c:pt>
                <c:pt idx="317">
                  <c:v>44225</c:v>
                </c:pt>
                <c:pt idx="318">
                  <c:v>44232</c:v>
                </c:pt>
                <c:pt idx="319">
                  <c:v>44239</c:v>
                </c:pt>
                <c:pt idx="320">
                  <c:v>44246</c:v>
                </c:pt>
                <c:pt idx="321">
                  <c:v>44253</c:v>
                </c:pt>
                <c:pt idx="322">
                  <c:v>44260</c:v>
                </c:pt>
                <c:pt idx="323">
                  <c:v>44267</c:v>
                </c:pt>
                <c:pt idx="324">
                  <c:v>44274</c:v>
                </c:pt>
                <c:pt idx="325">
                  <c:v>44281</c:v>
                </c:pt>
                <c:pt idx="326">
                  <c:v>44288</c:v>
                </c:pt>
                <c:pt idx="327">
                  <c:v>44295</c:v>
                </c:pt>
                <c:pt idx="328">
                  <c:v>44302</c:v>
                </c:pt>
                <c:pt idx="329">
                  <c:v>44309</c:v>
                </c:pt>
                <c:pt idx="330">
                  <c:v>44316</c:v>
                </c:pt>
                <c:pt idx="331">
                  <c:v>44323</c:v>
                </c:pt>
                <c:pt idx="332">
                  <c:v>44330</c:v>
                </c:pt>
                <c:pt idx="333">
                  <c:v>44337</c:v>
                </c:pt>
                <c:pt idx="334">
                  <c:v>44344</c:v>
                </c:pt>
                <c:pt idx="335">
                  <c:v>44351</c:v>
                </c:pt>
                <c:pt idx="336">
                  <c:v>44358</c:v>
                </c:pt>
                <c:pt idx="337">
                  <c:v>44365</c:v>
                </c:pt>
                <c:pt idx="338">
                  <c:v>44372</c:v>
                </c:pt>
                <c:pt idx="339">
                  <c:v>44379</c:v>
                </c:pt>
                <c:pt idx="340">
                  <c:v>44386</c:v>
                </c:pt>
                <c:pt idx="341">
                  <c:v>44393</c:v>
                </c:pt>
                <c:pt idx="342">
                  <c:v>44400</c:v>
                </c:pt>
                <c:pt idx="343">
                  <c:v>44407</c:v>
                </c:pt>
                <c:pt idx="344">
                  <c:v>44414</c:v>
                </c:pt>
                <c:pt idx="345">
                  <c:v>44421</c:v>
                </c:pt>
                <c:pt idx="346">
                  <c:v>44428</c:v>
                </c:pt>
                <c:pt idx="347">
                  <c:v>44435</c:v>
                </c:pt>
                <c:pt idx="348">
                  <c:v>44442</c:v>
                </c:pt>
                <c:pt idx="349">
                  <c:v>44449</c:v>
                </c:pt>
                <c:pt idx="350">
                  <c:v>44456</c:v>
                </c:pt>
                <c:pt idx="351">
                  <c:v>44463</c:v>
                </c:pt>
                <c:pt idx="352">
                  <c:v>44470</c:v>
                </c:pt>
                <c:pt idx="353">
                  <c:v>44477</c:v>
                </c:pt>
                <c:pt idx="354">
                  <c:v>44484</c:v>
                </c:pt>
                <c:pt idx="355">
                  <c:v>44491</c:v>
                </c:pt>
                <c:pt idx="356">
                  <c:v>44498</c:v>
                </c:pt>
                <c:pt idx="357">
                  <c:v>44505</c:v>
                </c:pt>
                <c:pt idx="358">
                  <c:v>44512</c:v>
                </c:pt>
                <c:pt idx="359">
                  <c:v>44519</c:v>
                </c:pt>
                <c:pt idx="360">
                  <c:v>44526</c:v>
                </c:pt>
                <c:pt idx="361">
                  <c:v>44533</c:v>
                </c:pt>
                <c:pt idx="362">
                  <c:v>44540</c:v>
                </c:pt>
                <c:pt idx="363">
                  <c:v>44547</c:v>
                </c:pt>
                <c:pt idx="364">
                  <c:v>44554</c:v>
                </c:pt>
                <c:pt idx="365">
                  <c:v>44561</c:v>
                </c:pt>
                <c:pt idx="366">
                  <c:v>44568</c:v>
                </c:pt>
                <c:pt idx="367">
                  <c:v>44575</c:v>
                </c:pt>
                <c:pt idx="368">
                  <c:v>44582</c:v>
                </c:pt>
                <c:pt idx="369">
                  <c:v>44589</c:v>
                </c:pt>
                <c:pt idx="370">
                  <c:v>44596</c:v>
                </c:pt>
                <c:pt idx="371">
                  <c:v>44603</c:v>
                </c:pt>
                <c:pt idx="372">
                  <c:v>44610</c:v>
                </c:pt>
                <c:pt idx="373">
                  <c:v>44617</c:v>
                </c:pt>
                <c:pt idx="374">
                  <c:v>44624</c:v>
                </c:pt>
                <c:pt idx="375">
                  <c:v>44631</c:v>
                </c:pt>
                <c:pt idx="376">
                  <c:v>44638</c:v>
                </c:pt>
                <c:pt idx="377">
                  <c:v>44645</c:v>
                </c:pt>
                <c:pt idx="378">
                  <c:v>44652</c:v>
                </c:pt>
                <c:pt idx="379">
                  <c:v>44659</c:v>
                </c:pt>
                <c:pt idx="380">
                  <c:v>44666</c:v>
                </c:pt>
                <c:pt idx="381">
                  <c:v>44673</c:v>
                </c:pt>
                <c:pt idx="382">
                  <c:v>44680</c:v>
                </c:pt>
                <c:pt idx="383">
                  <c:v>44687</c:v>
                </c:pt>
                <c:pt idx="384">
                  <c:v>44694</c:v>
                </c:pt>
                <c:pt idx="385">
                  <c:v>44701</c:v>
                </c:pt>
                <c:pt idx="386">
                  <c:v>44708</c:v>
                </c:pt>
                <c:pt idx="387">
                  <c:v>44715</c:v>
                </c:pt>
                <c:pt idx="388">
                  <c:v>44722</c:v>
                </c:pt>
                <c:pt idx="389">
                  <c:v>44729</c:v>
                </c:pt>
                <c:pt idx="390">
                  <c:v>44736</c:v>
                </c:pt>
                <c:pt idx="391">
                  <c:v>44743</c:v>
                </c:pt>
                <c:pt idx="392">
                  <c:v>44750</c:v>
                </c:pt>
                <c:pt idx="393">
                  <c:v>44757</c:v>
                </c:pt>
                <c:pt idx="394">
                  <c:v>44764</c:v>
                </c:pt>
                <c:pt idx="395">
                  <c:v>44771</c:v>
                </c:pt>
                <c:pt idx="396">
                  <c:v>44778</c:v>
                </c:pt>
                <c:pt idx="397">
                  <c:v>44785</c:v>
                </c:pt>
                <c:pt idx="398">
                  <c:v>44792</c:v>
                </c:pt>
                <c:pt idx="399">
                  <c:v>44799</c:v>
                </c:pt>
                <c:pt idx="400">
                  <c:v>44806</c:v>
                </c:pt>
                <c:pt idx="401">
                  <c:v>44813</c:v>
                </c:pt>
                <c:pt idx="402">
                  <c:v>44820</c:v>
                </c:pt>
                <c:pt idx="403">
                  <c:v>44827</c:v>
                </c:pt>
                <c:pt idx="404">
                  <c:v>44834</c:v>
                </c:pt>
                <c:pt idx="405">
                  <c:v>44841</c:v>
                </c:pt>
                <c:pt idx="406">
                  <c:v>44848</c:v>
                </c:pt>
                <c:pt idx="407">
                  <c:v>44855</c:v>
                </c:pt>
                <c:pt idx="408">
                  <c:v>44862</c:v>
                </c:pt>
                <c:pt idx="409">
                  <c:v>44869</c:v>
                </c:pt>
                <c:pt idx="410">
                  <c:v>44876</c:v>
                </c:pt>
                <c:pt idx="411">
                  <c:v>44883</c:v>
                </c:pt>
                <c:pt idx="412">
                  <c:v>44890</c:v>
                </c:pt>
                <c:pt idx="413">
                  <c:v>44897</c:v>
                </c:pt>
                <c:pt idx="414">
                  <c:v>44904</c:v>
                </c:pt>
                <c:pt idx="415">
                  <c:v>44911</c:v>
                </c:pt>
                <c:pt idx="416">
                  <c:v>44918</c:v>
                </c:pt>
                <c:pt idx="417">
                  <c:v>44925</c:v>
                </c:pt>
                <c:pt idx="418">
                  <c:v>44932</c:v>
                </c:pt>
                <c:pt idx="419">
                  <c:v>44939</c:v>
                </c:pt>
                <c:pt idx="420">
                  <c:v>44946</c:v>
                </c:pt>
                <c:pt idx="421">
                  <c:v>44953</c:v>
                </c:pt>
                <c:pt idx="422">
                  <c:v>44960</c:v>
                </c:pt>
                <c:pt idx="423">
                  <c:v>44967</c:v>
                </c:pt>
                <c:pt idx="424">
                  <c:v>44974</c:v>
                </c:pt>
                <c:pt idx="425">
                  <c:v>44981</c:v>
                </c:pt>
                <c:pt idx="426">
                  <c:v>44988</c:v>
                </c:pt>
                <c:pt idx="427">
                  <c:v>44995</c:v>
                </c:pt>
                <c:pt idx="428">
                  <c:v>45002</c:v>
                </c:pt>
                <c:pt idx="429">
                  <c:v>45009</c:v>
                </c:pt>
                <c:pt idx="430">
                  <c:v>45016</c:v>
                </c:pt>
                <c:pt idx="431">
                  <c:v>45023</c:v>
                </c:pt>
                <c:pt idx="432">
                  <c:v>45030</c:v>
                </c:pt>
                <c:pt idx="433">
                  <c:v>45037</c:v>
                </c:pt>
                <c:pt idx="434">
                  <c:v>45044</c:v>
                </c:pt>
                <c:pt idx="435">
                  <c:v>45051</c:v>
                </c:pt>
                <c:pt idx="436">
                  <c:v>45058</c:v>
                </c:pt>
                <c:pt idx="437">
                  <c:v>45065</c:v>
                </c:pt>
                <c:pt idx="438">
                  <c:v>45072</c:v>
                </c:pt>
                <c:pt idx="439">
                  <c:v>45079</c:v>
                </c:pt>
                <c:pt idx="440">
                  <c:v>45086</c:v>
                </c:pt>
                <c:pt idx="441">
                  <c:v>45093</c:v>
                </c:pt>
                <c:pt idx="442">
                  <c:v>45100</c:v>
                </c:pt>
                <c:pt idx="443">
                  <c:v>45107</c:v>
                </c:pt>
                <c:pt idx="444">
                  <c:v>45114</c:v>
                </c:pt>
                <c:pt idx="445">
                  <c:v>45121</c:v>
                </c:pt>
                <c:pt idx="446">
                  <c:v>45128</c:v>
                </c:pt>
                <c:pt idx="447">
                  <c:v>45135</c:v>
                </c:pt>
                <c:pt idx="448">
                  <c:v>45142</c:v>
                </c:pt>
                <c:pt idx="449">
                  <c:v>45149</c:v>
                </c:pt>
                <c:pt idx="450">
                  <c:v>45156</c:v>
                </c:pt>
                <c:pt idx="451">
                  <c:v>45163</c:v>
                </c:pt>
                <c:pt idx="452">
                  <c:v>45170</c:v>
                </c:pt>
                <c:pt idx="453">
                  <c:v>45177</c:v>
                </c:pt>
                <c:pt idx="454">
                  <c:v>45184</c:v>
                </c:pt>
                <c:pt idx="455">
                  <c:v>45191</c:v>
                </c:pt>
                <c:pt idx="456">
                  <c:v>45198</c:v>
                </c:pt>
                <c:pt idx="457">
                  <c:v>45205</c:v>
                </c:pt>
                <c:pt idx="458">
                  <c:v>45212</c:v>
                </c:pt>
                <c:pt idx="459">
                  <c:v>45219</c:v>
                </c:pt>
                <c:pt idx="460">
                  <c:v>45226</c:v>
                </c:pt>
                <c:pt idx="461">
                  <c:v>45233</c:v>
                </c:pt>
                <c:pt idx="462">
                  <c:v>45240</c:v>
                </c:pt>
                <c:pt idx="463">
                  <c:v>45247</c:v>
                </c:pt>
                <c:pt idx="464">
                  <c:v>45254</c:v>
                </c:pt>
                <c:pt idx="465">
                  <c:v>45261</c:v>
                </c:pt>
                <c:pt idx="466">
                  <c:v>45268</c:v>
                </c:pt>
                <c:pt idx="467">
                  <c:v>45275</c:v>
                </c:pt>
                <c:pt idx="468">
                  <c:v>45282</c:v>
                </c:pt>
                <c:pt idx="469">
                  <c:v>45289</c:v>
                </c:pt>
                <c:pt idx="470">
                  <c:v>45296</c:v>
                </c:pt>
                <c:pt idx="471">
                  <c:v>45303</c:v>
                </c:pt>
                <c:pt idx="472">
                  <c:v>45310</c:v>
                </c:pt>
                <c:pt idx="473">
                  <c:v>45317</c:v>
                </c:pt>
                <c:pt idx="474">
                  <c:v>45324</c:v>
                </c:pt>
                <c:pt idx="475">
                  <c:v>45331</c:v>
                </c:pt>
                <c:pt idx="476">
                  <c:v>45338</c:v>
                </c:pt>
                <c:pt idx="477">
                  <c:v>45345</c:v>
                </c:pt>
                <c:pt idx="478">
                  <c:v>45352</c:v>
                </c:pt>
                <c:pt idx="479">
                  <c:v>45359</c:v>
                </c:pt>
                <c:pt idx="480">
                  <c:v>45366</c:v>
                </c:pt>
                <c:pt idx="481">
                  <c:v>45373</c:v>
                </c:pt>
                <c:pt idx="482">
                  <c:v>45380</c:v>
                </c:pt>
                <c:pt idx="483">
                  <c:v>45387</c:v>
                </c:pt>
                <c:pt idx="484">
                  <c:v>45394</c:v>
                </c:pt>
                <c:pt idx="485">
                  <c:v>45401</c:v>
                </c:pt>
                <c:pt idx="486">
                  <c:v>45408</c:v>
                </c:pt>
                <c:pt idx="487">
                  <c:v>45415</c:v>
                </c:pt>
                <c:pt idx="488">
                  <c:v>45422</c:v>
                </c:pt>
                <c:pt idx="489">
                  <c:v>45429</c:v>
                </c:pt>
                <c:pt idx="490">
                  <c:v>45436</c:v>
                </c:pt>
                <c:pt idx="491">
                  <c:v>45443</c:v>
                </c:pt>
                <c:pt idx="492">
                  <c:v>45450</c:v>
                </c:pt>
                <c:pt idx="493">
                  <c:v>45457</c:v>
                </c:pt>
                <c:pt idx="494">
                  <c:v>45464</c:v>
                </c:pt>
                <c:pt idx="495">
                  <c:v>45471</c:v>
                </c:pt>
                <c:pt idx="496">
                  <c:v>45478</c:v>
                </c:pt>
                <c:pt idx="497">
                  <c:v>45485</c:v>
                </c:pt>
                <c:pt idx="498">
                  <c:v>45492</c:v>
                </c:pt>
                <c:pt idx="499">
                  <c:v>45499</c:v>
                </c:pt>
                <c:pt idx="500">
                  <c:v>45506</c:v>
                </c:pt>
                <c:pt idx="501">
                  <c:v>45513</c:v>
                </c:pt>
                <c:pt idx="502">
                  <c:v>45520</c:v>
                </c:pt>
                <c:pt idx="503">
                  <c:v>45527</c:v>
                </c:pt>
                <c:pt idx="504">
                  <c:v>45534</c:v>
                </c:pt>
                <c:pt idx="505">
                  <c:v>45541</c:v>
                </c:pt>
                <c:pt idx="506">
                  <c:v>45548</c:v>
                </c:pt>
                <c:pt idx="507">
                  <c:v>45555</c:v>
                </c:pt>
                <c:pt idx="508">
                  <c:v>45562</c:v>
                </c:pt>
                <c:pt idx="509">
                  <c:v>45569</c:v>
                </c:pt>
                <c:pt idx="510">
                  <c:v>45576</c:v>
                </c:pt>
                <c:pt idx="511">
                  <c:v>45583</c:v>
                </c:pt>
                <c:pt idx="512">
                  <c:v>45590</c:v>
                </c:pt>
                <c:pt idx="513">
                  <c:v>45597</c:v>
                </c:pt>
                <c:pt idx="514">
                  <c:v>45604</c:v>
                </c:pt>
                <c:pt idx="515">
                  <c:v>45611</c:v>
                </c:pt>
                <c:pt idx="516">
                  <c:v>45618</c:v>
                </c:pt>
                <c:pt idx="517">
                  <c:v>45625</c:v>
                </c:pt>
                <c:pt idx="518">
                  <c:v>45632</c:v>
                </c:pt>
                <c:pt idx="519">
                  <c:v>45639</c:v>
                </c:pt>
                <c:pt idx="520">
                  <c:v>45646</c:v>
                </c:pt>
                <c:pt idx="521">
                  <c:v>45653</c:v>
                </c:pt>
              </c:numCache>
            </c:numRef>
          </c:cat>
          <c:val>
            <c:numRef>
              <c:f>[기준금리_글로벌추이2.xlsx]주간!$F$373:$F$894</c:f>
              <c:numCache>
                <c:formatCode>General</c:formatCode>
                <c:ptCount val="52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0.75</c:v>
                </c:pt>
                <c:pt idx="4">
                  <c:v>0.75</c:v>
                </c:pt>
                <c:pt idx="5">
                  <c:v>0.75</c:v>
                </c:pt>
                <c:pt idx="6">
                  <c:v>0.75</c:v>
                </c:pt>
                <c:pt idx="7">
                  <c:v>0.75</c:v>
                </c:pt>
                <c:pt idx="8">
                  <c:v>0.75</c:v>
                </c:pt>
                <c:pt idx="9">
                  <c:v>0.75</c:v>
                </c:pt>
                <c:pt idx="10">
                  <c:v>0.75</c:v>
                </c:pt>
                <c:pt idx="11">
                  <c:v>0.75</c:v>
                </c:pt>
                <c:pt idx="12">
                  <c:v>0.75</c:v>
                </c:pt>
                <c:pt idx="13">
                  <c:v>0.75</c:v>
                </c:pt>
                <c:pt idx="14">
                  <c:v>0.75</c:v>
                </c:pt>
                <c:pt idx="15">
                  <c:v>0.75</c:v>
                </c:pt>
                <c:pt idx="16">
                  <c:v>0.75</c:v>
                </c:pt>
                <c:pt idx="17">
                  <c:v>0.75</c:v>
                </c:pt>
                <c:pt idx="18">
                  <c:v>0.75</c:v>
                </c:pt>
                <c:pt idx="19">
                  <c:v>0.75</c:v>
                </c:pt>
                <c:pt idx="20">
                  <c:v>0.75</c:v>
                </c:pt>
                <c:pt idx="21">
                  <c:v>0.75</c:v>
                </c:pt>
                <c:pt idx="22">
                  <c:v>0.75</c:v>
                </c:pt>
                <c:pt idx="23">
                  <c:v>0.75</c:v>
                </c:pt>
                <c:pt idx="24">
                  <c:v>0.75</c:v>
                </c:pt>
                <c:pt idx="25">
                  <c:v>0.75</c:v>
                </c:pt>
                <c:pt idx="26">
                  <c:v>0.75</c:v>
                </c:pt>
                <c:pt idx="27">
                  <c:v>0.75</c:v>
                </c:pt>
                <c:pt idx="28">
                  <c:v>0.5</c:v>
                </c:pt>
                <c:pt idx="29">
                  <c:v>0.5</c:v>
                </c:pt>
                <c:pt idx="30">
                  <c:v>0.5</c:v>
                </c:pt>
                <c:pt idx="31">
                  <c:v>0.5</c:v>
                </c:pt>
                <c:pt idx="32">
                  <c:v>0.5</c:v>
                </c:pt>
                <c:pt idx="33">
                  <c:v>0.5</c:v>
                </c:pt>
                <c:pt idx="34">
                  <c:v>0.5</c:v>
                </c:pt>
                <c:pt idx="35">
                  <c:v>0.5</c:v>
                </c:pt>
                <c:pt idx="36">
                  <c:v>0.5</c:v>
                </c:pt>
                <c:pt idx="37">
                  <c:v>0.5</c:v>
                </c:pt>
                <c:pt idx="38">
                  <c:v>0.5</c:v>
                </c:pt>
                <c:pt idx="39">
                  <c:v>0.5</c:v>
                </c:pt>
                <c:pt idx="40">
                  <c:v>0.5</c:v>
                </c:pt>
                <c:pt idx="41">
                  <c:v>0.5</c:v>
                </c:pt>
                <c:pt idx="42">
                  <c:v>0.5</c:v>
                </c:pt>
                <c:pt idx="43">
                  <c:v>0.5</c:v>
                </c:pt>
                <c:pt idx="44">
                  <c:v>0.5</c:v>
                </c:pt>
                <c:pt idx="45">
                  <c:v>0.5</c:v>
                </c:pt>
                <c:pt idx="46">
                  <c:v>0.5</c:v>
                </c:pt>
                <c:pt idx="47">
                  <c:v>0.5</c:v>
                </c:pt>
                <c:pt idx="48">
                  <c:v>0.5</c:v>
                </c:pt>
                <c:pt idx="49">
                  <c:v>0.5</c:v>
                </c:pt>
                <c:pt idx="50">
                  <c:v>0.5</c:v>
                </c:pt>
                <c:pt idx="51">
                  <c:v>0.5</c:v>
                </c:pt>
                <c:pt idx="52">
                  <c:v>0.5</c:v>
                </c:pt>
                <c:pt idx="53">
                  <c:v>0.5</c:v>
                </c:pt>
                <c:pt idx="54">
                  <c:v>0.5</c:v>
                </c:pt>
                <c:pt idx="55">
                  <c:v>0.5</c:v>
                </c:pt>
                <c:pt idx="56">
                  <c:v>0.5</c:v>
                </c:pt>
                <c:pt idx="57">
                  <c:v>0.5</c:v>
                </c:pt>
                <c:pt idx="58">
                  <c:v>0.5</c:v>
                </c:pt>
                <c:pt idx="59">
                  <c:v>0.5</c:v>
                </c:pt>
                <c:pt idx="60">
                  <c:v>0.5</c:v>
                </c:pt>
                <c:pt idx="61">
                  <c:v>0.5</c:v>
                </c:pt>
                <c:pt idx="62">
                  <c:v>0.5</c:v>
                </c:pt>
                <c:pt idx="63">
                  <c:v>0.5</c:v>
                </c:pt>
                <c:pt idx="64">
                  <c:v>0.5</c:v>
                </c:pt>
                <c:pt idx="65">
                  <c:v>0.5</c:v>
                </c:pt>
                <c:pt idx="66">
                  <c:v>0.5</c:v>
                </c:pt>
                <c:pt idx="67">
                  <c:v>0.5</c:v>
                </c:pt>
                <c:pt idx="68">
                  <c:v>0.5</c:v>
                </c:pt>
                <c:pt idx="69">
                  <c:v>0.5</c:v>
                </c:pt>
                <c:pt idx="70">
                  <c:v>0.5</c:v>
                </c:pt>
                <c:pt idx="71">
                  <c:v>0.5</c:v>
                </c:pt>
                <c:pt idx="72">
                  <c:v>0.5</c:v>
                </c:pt>
                <c:pt idx="73">
                  <c:v>0.5</c:v>
                </c:pt>
                <c:pt idx="74">
                  <c:v>0.5</c:v>
                </c:pt>
                <c:pt idx="75">
                  <c:v>0.5</c:v>
                </c:pt>
                <c:pt idx="76">
                  <c:v>0.5</c:v>
                </c:pt>
                <c:pt idx="77">
                  <c:v>0.5</c:v>
                </c:pt>
                <c:pt idx="78">
                  <c:v>0.5</c:v>
                </c:pt>
                <c:pt idx="79">
                  <c:v>0.5</c:v>
                </c:pt>
                <c:pt idx="80">
                  <c:v>0.5</c:v>
                </c:pt>
                <c:pt idx="81">
                  <c:v>0.5</c:v>
                </c:pt>
                <c:pt idx="82">
                  <c:v>0.5</c:v>
                </c:pt>
                <c:pt idx="83">
                  <c:v>0.5</c:v>
                </c:pt>
                <c:pt idx="84">
                  <c:v>0.5</c:v>
                </c:pt>
                <c:pt idx="85">
                  <c:v>0.5</c:v>
                </c:pt>
                <c:pt idx="86">
                  <c:v>0.5</c:v>
                </c:pt>
                <c:pt idx="87">
                  <c:v>0.5</c:v>
                </c:pt>
                <c:pt idx="88">
                  <c:v>0.5</c:v>
                </c:pt>
                <c:pt idx="89">
                  <c:v>0.5</c:v>
                </c:pt>
                <c:pt idx="90">
                  <c:v>0.5</c:v>
                </c:pt>
                <c:pt idx="91">
                  <c:v>0.5</c:v>
                </c:pt>
                <c:pt idx="92">
                  <c:v>0.5</c:v>
                </c:pt>
                <c:pt idx="93">
                  <c:v>0.5</c:v>
                </c:pt>
                <c:pt idx="94">
                  <c:v>0.5</c:v>
                </c:pt>
                <c:pt idx="95">
                  <c:v>0.5</c:v>
                </c:pt>
                <c:pt idx="96">
                  <c:v>0.5</c:v>
                </c:pt>
                <c:pt idx="97">
                  <c:v>0.5</c:v>
                </c:pt>
                <c:pt idx="98">
                  <c:v>0.5</c:v>
                </c:pt>
                <c:pt idx="99">
                  <c:v>0.5</c:v>
                </c:pt>
                <c:pt idx="100">
                  <c:v>0.5</c:v>
                </c:pt>
                <c:pt idx="101">
                  <c:v>0.5</c:v>
                </c:pt>
                <c:pt idx="102">
                  <c:v>0.5</c:v>
                </c:pt>
                <c:pt idx="103">
                  <c:v>0.5</c:v>
                </c:pt>
                <c:pt idx="104">
                  <c:v>0.5</c:v>
                </c:pt>
                <c:pt idx="105">
                  <c:v>0.5</c:v>
                </c:pt>
                <c:pt idx="106">
                  <c:v>0.5</c:v>
                </c:pt>
                <c:pt idx="107">
                  <c:v>0.5</c:v>
                </c:pt>
                <c:pt idx="108">
                  <c:v>0.5</c:v>
                </c:pt>
                <c:pt idx="109">
                  <c:v>0.5</c:v>
                </c:pt>
                <c:pt idx="110">
                  <c:v>0.5</c:v>
                </c:pt>
                <c:pt idx="111">
                  <c:v>0.5</c:v>
                </c:pt>
                <c:pt idx="112">
                  <c:v>0.5</c:v>
                </c:pt>
                <c:pt idx="113">
                  <c:v>0.5</c:v>
                </c:pt>
                <c:pt idx="114">
                  <c:v>0.5</c:v>
                </c:pt>
                <c:pt idx="115">
                  <c:v>0.5</c:v>
                </c:pt>
                <c:pt idx="116">
                  <c:v>0.5</c:v>
                </c:pt>
                <c:pt idx="117">
                  <c:v>0.5</c:v>
                </c:pt>
                <c:pt idx="118">
                  <c:v>0.5</c:v>
                </c:pt>
                <c:pt idx="119">
                  <c:v>0.5</c:v>
                </c:pt>
                <c:pt idx="120">
                  <c:v>0.5</c:v>
                </c:pt>
                <c:pt idx="121">
                  <c:v>0.5</c:v>
                </c:pt>
                <c:pt idx="122">
                  <c:v>0.5</c:v>
                </c:pt>
                <c:pt idx="123">
                  <c:v>0.5</c:v>
                </c:pt>
                <c:pt idx="124">
                  <c:v>0.5</c:v>
                </c:pt>
                <c:pt idx="125">
                  <c:v>0.5</c:v>
                </c:pt>
                <c:pt idx="126">
                  <c:v>0.5</c:v>
                </c:pt>
                <c:pt idx="127">
                  <c:v>0.5</c:v>
                </c:pt>
                <c:pt idx="128">
                  <c:v>0.5</c:v>
                </c:pt>
                <c:pt idx="129">
                  <c:v>0.5</c:v>
                </c:pt>
                <c:pt idx="130">
                  <c:v>0.5</c:v>
                </c:pt>
                <c:pt idx="131">
                  <c:v>0.5</c:v>
                </c:pt>
                <c:pt idx="132">
                  <c:v>0.75</c:v>
                </c:pt>
                <c:pt idx="133">
                  <c:v>0.75</c:v>
                </c:pt>
                <c:pt idx="134">
                  <c:v>0.75</c:v>
                </c:pt>
                <c:pt idx="135">
                  <c:v>0.75</c:v>
                </c:pt>
                <c:pt idx="136">
                  <c:v>0.75</c:v>
                </c:pt>
                <c:pt idx="137">
                  <c:v>0.75</c:v>
                </c:pt>
                <c:pt idx="138">
                  <c:v>0.75</c:v>
                </c:pt>
                <c:pt idx="139">
                  <c:v>0.75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1.25</c:v>
                </c:pt>
                <c:pt idx="160">
                  <c:v>1.25</c:v>
                </c:pt>
                <c:pt idx="161">
                  <c:v>1.25</c:v>
                </c:pt>
                <c:pt idx="162">
                  <c:v>1.25</c:v>
                </c:pt>
                <c:pt idx="163">
                  <c:v>1.25</c:v>
                </c:pt>
                <c:pt idx="164">
                  <c:v>1.25</c:v>
                </c:pt>
                <c:pt idx="165">
                  <c:v>1.25</c:v>
                </c:pt>
                <c:pt idx="166">
                  <c:v>1.25</c:v>
                </c:pt>
                <c:pt idx="167">
                  <c:v>1.25</c:v>
                </c:pt>
                <c:pt idx="168">
                  <c:v>1.25</c:v>
                </c:pt>
                <c:pt idx="169">
                  <c:v>1.25</c:v>
                </c:pt>
                <c:pt idx="170">
                  <c:v>1.25</c:v>
                </c:pt>
                <c:pt idx="171">
                  <c:v>1.25</c:v>
                </c:pt>
                <c:pt idx="172">
                  <c:v>1.25</c:v>
                </c:pt>
                <c:pt idx="173">
                  <c:v>1.25</c:v>
                </c:pt>
                <c:pt idx="174">
                  <c:v>1.25</c:v>
                </c:pt>
                <c:pt idx="175">
                  <c:v>1.25</c:v>
                </c:pt>
                <c:pt idx="176">
                  <c:v>1.25</c:v>
                </c:pt>
                <c:pt idx="177">
                  <c:v>1.25</c:v>
                </c:pt>
                <c:pt idx="178">
                  <c:v>1.25</c:v>
                </c:pt>
                <c:pt idx="179">
                  <c:v>1.25</c:v>
                </c:pt>
                <c:pt idx="180">
                  <c:v>1.25</c:v>
                </c:pt>
                <c:pt idx="181">
                  <c:v>1.25</c:v>
                </c:pt>
                <c:pt idx="182">
                  <c:v>1.25</c:v>
                </c:pt>
                <c:pt idx="183">
                  <c:v>1.25</c:v>
                </c:pt>
                <c:pt idx="184">
                  <c:v>1.5</c:v>
                </c:pt>
                <c:pt idx="185">
                  <c:v>1.5</c:v>
                </c:pt>
                <c:pt idx="186">
                  <c:v>1.5</c:v>
                </c:pt>
                <c:pt idx="187">
                  <c:v>1.5</c:v>
                </c:pt>
                <c:pt idx="188">
                  <c:v>1.5</c:v>
                </c:pt>
                <c:pt idx="189">
                  <c:v>1.5</c:v>
                </c:pt>
                <c:pt idx="190">
                  <c:v>1.5</c:v>
                </c:pt>
                <c:pt idx="191">
                  <c:v>1.5</c:v>
                </c:pt>
                <c:pt idx="192">
                  <c:v>1.5</c:v>
                </c:pt>
                <c:pt idx="193">
                  <c:v>1.5</c:v>
                </c:pt>
                <c:pt idx="194">
                  <c:v>1.5</c:v>
                </c:pt>
                <c:pt idx="195">
                  <c:v>1.5</c:v>
                </c:pt>
                <c:pt idx="196">
                  <c:v>1.5</c:v>
                </c:pt>
                <c:pt idx="197">
                  <c:v>1.5</c:v>
                </c:pt>
                <c:pt idx="198">
                  <c:v>1.5</c:v>
                </c:pt>
                <c:pt idx="199">
                  <c:v>1.75</c:v>
                </c:pt>
                <c:pt idx="200">
                  <c:v>1.75</c:v>
                </c:pt>
                <c:pt idx="201">
                  <c:v>1.75</c:v>
                </c:pt>
                <c:pt idx="202">
                  <c:v>1.75</c:v>
                </c:pt>
                <c:pt idx="203">
                  <c:v>1.75</c:v>
                </c:pt>
                <c:pt idx="204">
                  <c:v>1.75</c:v>
                </c:pt>
                <c:pt idx="205">
                  <c:v>1.75</c:v>
                </c:pt>
                <c:pt idx="206">
                  <c:v>1.75</c:v>
                </c:pt>
                <c:pt idx="207">
                  <c:v>1.75</c:v>
                </c:pt>
                <c:pt idx="208">
                  <c:v>1.75</c:v>
                </c:pt>
                <c:pt idx="209">
                  <c:v>1.75</c:v>
                </c:pt>
                <c:pt idx="210">
                  <c:v>1.75</c:v>
                </c:pt>
                <c:pt idx="211">
                  <c:v>1.75</c:v>
                </c:pt>
                <c:pt idx="212">
                  <c:v>1.75</c:v>
                </c:pt>
                <c:pt idx="213">
                  <c:v>1.75</c:v>
                </c:pt>
                <c:pt idx="214">
                  <c:v>1.75</c:v>
                </c:pt>
                <c:pt idx="215">
                  <c:v>1.75</c:v>
                </c:pt>
                <c:pt idx="216">
                  <c:v>1.75</c:v>
                </c:pt>
                <c:pt idx="217">
                  <c:v>1.75</c:v>
                </c:pt>
                <c:pt idx="218">
                  <c:v>1.75</c:v>
                </c:pt>
                <c:pt idx="219">
                  <c:v>1.75</c:v>
                </c:pt>
                <c:pt idx="220">
                  <c:v>1.75</c:v>
                </c:pt>
                <c:pt idx="221">
                  <c:v>1.75</c:v>
                </c:pt>
                <c:pt idx="222">
                  <c:v>1.75</c:v>
                </c:pt>
                <c:pt idx="223">
                  <c:v>1.75</c:v>
                </c:pt>
                <c:pt idx="224">
                  <c:v>1.75</c:v>
                </c:pt>
                <c:pt idx="225">
                  <c:v>1.75</c:v>
                </c:pt>
                <c:pt idx="226">
                  <c:v>1.75</c:v>
                </c:pt>
                <c:pt idx="227">
                  <c:v>1.75</c:v>
                </c:pt>
                <c:pt idx="228">
                  <c:v>1.75</c:v>
                </c:pt>
                <c:pt idx="229">
                  <c:v>1.75</c:v>
                </c:pt>
                <c:pt idx="230">
                  <c:v>1.75</c:v>
                </c:pt>
                <c:pt idx="231">
                  <c:v>1.75</c:v>
                </c:pt>
                <c:pt idx="232">
                  <c:v>1.75</c:v>
                </c:pt>
                <c:pt idx="233">
                  <c:v>1.75</c:v>
                </c:pt>
                <c:pt idx="234">
                  <c:v>1.75</c:v>
                </c:pt>
                <c:pt idx="235">
                  <c:v>1.75</c:v>
                </c:pt>
                <c:pt idx="236">
                  <c:v>1.75</c:v>
                </c:pt>
                <c:pt idx="237">
                  <c:v>1.75</c:v>
                </c:pt>
                <c:pt idx="238">
                  <c:v>1.75</c:v>
                </c:pt>
                <c:pt idx="239">
                  <c:v>1.75</c:v>
                </c:pt>
                <c:pt idx="240">
                  <c:v>1.75</c:v>
                </c:pt>
                <c:pt idx="241">
                  <c:v>1.75</c:v>
                </c:pt>
                <c:pt idx="242">
                  <c:v>1.75</c:v>
                </c:pt>
                <c:pt idx="243">
                  <c:v>1.75</c:v>
                </c:pt>
                <c:pt idx="244">
                  <c:v>1.75</c:v>
                </c:pt>
                <c:pt idx="245">
                  <c:v>1.75</c:v>
                </c:pt>
                <c:pt idx="246">
                  <c:v>1.75</c:v>
                </c:pt>
                <c:pt idx="247">
                  <c:v>1.75</c:v>
                </c:pt>
                <c:pt idx="248">
                  <c:v>1.75</c:v>
                </c:pt>
                <c:pt idx="249">
                  <c:v>1.75</c:v>
                </c:pt>
                <c:pt idx="250">
                  <c:v>1.75</c:v>
                </c:pt>
                <c:pt idx="251">
                  <c:v>1.75</c:v>
                </c:pt>
                <c:pt idx="252">
                  <c:v>1.75</c:v>
                </c:pt>
                <c:pt idx="253">
                  <c:v>1.75</c:v>
                </c:pt>
                <c:pt idx="254">
                  <c:v>1.75</c:v>
                </c:pt>
                <c:pt idx="255">
                  <c:v>1.75</c:v>
                </c:pt>
                <c:pt idx="256">
                  <c:v>1.75</c:v>
                </c:pt>
                <c:pt idx="257">
                  <c:v>1.75</c:v>
                </c:pt>
                <c:pt idx="258">
                  <c:v>1.75</c:v>
                </c:pt>
                <c:pt idx="259">
                  <c:v>1.75</c:v>
                </c:pt>
                <c:pt idx="260">
                  <c:v>1.75</c:v>
                </c:pt>
                <c:pt idx="261">
                  <c:v>1.75</c:v>
                </c:pt>
                <c:pt idx="262">
                  <c:v>1.75</c:v>
                </c:pt>
                <c:pt idx="263">
                  <c:v>1.75</c:v>
                </c:pt>
                <c:pt idx="264">
                  <c:v>1.75</c:v>
                </c:pt>
                <c:pt idx="265">
                  <c:v>1.75</c:v>
                </c:pt>
                <c:pt idx="266">
                  <c:v>1.75</c:v>
                </c:pt>
                <c:pt idx="267">
                  <c:v>1.75</c:v>
                </c:pt>
                <c:pt idx="268">
                  <c:v>1.75</c:v>
                </c:pt>
                <c:pt idx="269">
                  <c:v>1.75</c:v>
                </c:pt>
                <c:pt idx="270">
                  <c:v>1.25</c:v>
                </c:pt>
                <c:pt idx="271">
                  <c:v>0.75</c:v>
                </c:pt>
                <c:pt idx="272">
                  <c:v>0.75</c:v>
                </c:pt>
                <c:pt idx="273">
                  <c:v>0.25</c:v>
                </c:pt>
                <c:pt idx="274">
                  <c:v>0.25</c:v>
                </c:pt>
                <c:pt idx="275">
                  <c:v>0.25</c:v>
                </c:pt>
                <c:pt idx="276">
                  <c:v>0.25</c:v>
                </c:pt>
                <c:pt idx="277">
                  <c:v>0.25</c:v>
                </c:pt>
                <c:pt idx="278">
                  <c:v>0.25</c:v>
                </c:pt>
                <c:pt idx="279">
                  <c:v>0.25</c:v>
                </c:pt>
                <c:pt idx="280">
                  <c:v>0.25</c:v>
                </c:pt>
                <c:pt idx="281">
                  <c:v>0.25</c:v>
                </c:pt>
                <c:pt idx="282">
                  <c:v>0.25</c:v>
                </c:pt>
                <c:pt idx="283">
                  <c:v>0.25</c:v>
                </c:pt>
                <c:pt idx="284">
                  <c:v>0.25</c:v>
                </c:pt>
                <c:pt idx="285">
                  <c:v>0.25</c:v>
                </c:pt>
                <c:pt idx="286">
                  <c:v>0.25</c:v>
                </c:pt>
                <c:pt idx="287">
                  <c:v>0.25</c:v>
                </c:pt>
                <c:pt idx="288">
                  <c:v>0.25</c:v>
                </c:pt>
                <c:pt idx="289">
                  <c:v>0.25</c:v>
                </c:pt>
                <c:pt idx="290">
                  <c:v>0.25</c:v>
                </c:pt>
                <c:pt idx="291">
                  <c:v>0.25</c:v>
                </c:pt>
                <c:pt idx="292">
                  <c:v>0.25</c:v>
                </c:pt>
                <c:pt idx="293">
                  <c:v>0.25</c:v>
                </c:pt>
                <c:pt idx="294">
                  <c:v>0.25</c:v>
                </c:pt>
                <c:pt idx="295">
                  <c:v>0.25</c:v>
                </c:pt>
                <c:pt idx="296">
                  <c:v>0.25</c:v>
                </c:pt>
                <c:pt idx="297">
                  <c:v>0.25</c:v>
                </c:pt>
                <c:pt idx="298">
                  <c:v>0.25</c:v>
                </c:pt>
                <c:pt idx="299">
                  <c:v>0.25</c:v>
                </c:pt>
                <c:pt idx="300">
                  <c:v>0.25</c:v>
                </c:pt>
                <c:pt idx="301">
                  <c:v>0.25</c:v>
                </c:pt>
                <c:pt idx="302">
                  <c:v>0.25</c:v>
                </c:pt>
                <c:pt idx="303">
                  <c:v>0.25</c:v>
                </c:pt>
                <c:pt idx="304">
                  <c:v>0.25</c:v>
                </c:pt>
                <c:pt idx="305">
                  <c:v>0.25</c:v>
                </c:pt>
                <c:pt idx="306">
                  <c:v>0.25</c:v>
                </c:pt>
                <c:pt idx="307">
                  <c:v>0.25</c:v>
                </c:pt>
                <c:pt idx="308">
                  <c:v>0.25</c:v>
                </c:pt>
                <c:pt idx="309">
                  <c:v>0.25</c:v>
                </c:pt>
                <c:pt idx="310">
                  <c:v>0.25</c:v>
                </c:pt>
                <c:pt idx="311">
                  <c:v>0.25</c:v>
                </c:pt>
                <c:pt idx="312">
                  <c:v>0.25</c:v>
                </c:pt>
                <c:pt idx="313">
                  <c:v>0.25</c:v>
                </c:pt>
                <c:pt idx="314">
                  <c:v>0.25</c:v>
                </c:pt>
                <c:pt idx="315">
                  <c:v>0.25</c:v>
                </c:pt>
                <c:pt idx="316">
                  <c:v>0.25</c:v>
                </c:pt>
                <c:pt idx="317">
                  <c:v>0.25</c:v>
                </c:pt>
                <c:pt idx="318">
                  <c:v>0.25</c:v>
                </c:pt>
                <c:pt idx="319">
                  <c:v>0.25</c:v>
                </c:pt>
                <c:pt idx="320">
                  <c:v>0.25</c:v>
                </c:pt>
                <c:pt idx="321">
                  <c:v>0.25</c:v>
                </c:pt>
                <c:pt idx="322">
                  <c:v>0.25</c:v>
                </c:pt>
                <c:pt idx="323">
                  <c:v>0.25</c:v>
                </c:pt>
                <c:pt idx="324">
                  <c:v>0.25</c:v>
                </c:pt>
                <c:pt idx="325">
                  <c:v>0.25</c:v>
                </c:pt>
                <c:pt idx="326">
                  <c:v>0.25</c:v>
                </c:pt>
                <c:pt idx="327">
                  <c:v>0.25</c:v>
                </c:pt>
                <c:pt idx="328">
                  <c:v>0.25</c:v>
                </c:pt>
                <c:pt idx="329">
                  <c:v>0.25</c:v>
                </c:pt>
                <c:pt idx="330">
                  <c:v>0.25</c:v>
                </c:pt>
                <c:pt idx="331">
                  <c:v>0.25</c:v>
                </c:pt>
                <c:pt idx="332">
                  <c:v>0.25</c:v>
                </c:pt>
                <c:pt idx="333">
                  <c:v>0.25</c:v>
                </c:pt>
                <c:pt idx="334">
                  <c:v>0.25</c:v>
                </c:pt>
                <c:pt idx="335">
                  <c:v>0.25</c:v>
                </c:pt>
                <c:pt idx="336">
                  <c:v>0.25</c:v>
                </c:pt>
                <c:pt idx="337">
                  <c:v>0.25</c:v>
                </c:pt>
                <c:pt idx="338">
                  <c:v>0.25</c:v>
                </c:pt>
                <c:pt idx="339">
                  <c:v>0.25</c:v>
                </c:pt>
                <c:pt idx="340">
                  <c:v>0.25</c:v>
                </c:pt>
                <c:pt idx="341">
                  <c:v>0.25</c:v>
                </c:pt>
                <c:pt idx="342">
                  <c:v>0.25</c:v>
                </c:pt>
                <c:pt idx="343">
                  <c:v>0.25</c:v>
                </c:pt>
                <c:pt idx="344">
                  <c:v>0.25</c:v>
                </c:pt>
                <c:pt idx="345">
                  <c:v>0.25</c:v>
                </c:pt>
                <c:pt idx="346">
                  <c:v>0.25</c:v>
                </c:pt>
                <c:pt idx="347">
                  <c:v>0.25</c:v>
                </c:pt>
                <c:pt idx="348">
                  <c:v>0.25</c:v>
                </c:pt>
                <c:pt idx="349">
                  <c:v>0.25</c:v>
                </c:pt>
                <c:pt idx="350">
                  <c:v>0.25</c:v>
                </c:pt>
                <c:pt idx="351">
                  <c:v>0.25</c:v>
                </c:pt>
                <c:pt idx="352">
                  <c:v>0.25</c:v>
                </c:pt>
                <c:pt idx="353">
                  <c:v>0.25</c:v>
                </c:pt>
                <c:pt idx="354">
                  <c:v>0.25</c:v>
                </c:pt>
                <c:pt idx="355">
                  <c:v>0.25</c:v>
                </c:pt>
                <c:pt idx="356">
                  <c:v>0.25</c:v>
                </c:pt>
                <c:pt idx="357">
                  <c:v>0.25</c:v>
                </c:pt>
                <c:pt idx="358">
                  <c:v>0.25</c:v>
                </c:pt>
                <c:pt idx="359">
                  <c:v>0.25</c:v>
                </c:pt>
                <c:pt idx="360">
                  <c:v>0.25</c:v>
                </c:pt>
                <c:pt idx="361">
                  <c:v>0.25</c:v>
                </c:pt>
                <c:pt idx="362">
                  <c:v>0.25</c:v>
                </c:pt>
                <c:pt idx="363">
                  <c:v>0.25</c:v>
                </c:pt>
                <c:pt idx="364">
                  <c:v>0.25</c:v>
                </c:pt>
                <c:pt idx="365">
                  <c:v>0.25</c:v>
                </c:pt>
                <c:pt idx="366">
                  <c:v>0.25</c:v>
                </c:pt>
                <c:pt idx="367">
                  <c:v>0.25</c:v>
                </c:pt>
                <c:pt idx="368">
                  <c:v>0.25</c:v>
                </c:pt>
                <c:pt idx="369">
                  <c:v>0.25</c:v>
                </c:pt>
                <c:pt idx="370">
                  <c:v>0.25</c:v>
                </c:pt>
                <c:pt idx="371">
                  <c:v>0.25</c:v>
                </c:pt>
                <c:pt idx="372">
                  <c:v>0.25</c:v>
                </c:pt>
                <c:pt idx="373">
                  <c:v>0.25</c:v>
                </c:pt>
                <c:pt idx="374">
                  <c:v>0.5</c:v>
                </c:pt>
                <c:pt idx="375">
                  <c:v>0.5</c:v>
                </c:pt>
                <c:pt idx="376">
                  <c:v>0.5</c:v>
                </c:pt>
                <c:pt idx="377">
                  <c:v>0.5</c:v>
                </c:pt>
                <c:pt idx="378">
                  <c:v>0.5</c:v>
                </c:pt>
                <c:pt idx="379">
                  <c:v>0.5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1.5</c:v>
                </c:pt>
                <c:pt idx="388">
                  <c:v>1.5</c:v>
                </c:pt>
                <c:pt idx="389">
                  <c:v>1.5</c:v>
                </c:pt>
                <c:pt idx="390">
                  <c:v>1.5</c:v>
                </c:pt>
                <c:pt idx="391">
                  <c:v>1.5</c:v>
                </c:pt>
                <c:pt idx="392">
                  <c:v>1.5</c:v>
                </c:pt>
                <c:pt idx="393">
                  <c:v>2.5</c:v>
                </c:pt>
                <c:pt idx="394">
                  <c:v>2.5</c:v>
                </c:pt>
                <c:pt idx="395">
                  <c:v>2.5</c:v>
                </c:pt>
                <c:pt idx="396">
                  <c:v>2.5</c:v>
                </c:pt>
                <c:pt idx="397">
                  <c:v>2.5</c:v>
                </c:pt>
                <c:pt idx="398">
                  <c:v>2.5</c:v>
                </c:pt>
                <c:pt idx="399">
                  <c:v>2.5</c:v>
                </c:pt>
                <c:pt idx="400">
                  <c:v>2.5</c:v>
                </c:pt>
                <c:pt idx="401">
                  <c:v>3.25</c:v>
                </c:pt>
                <c:pt idx="402">
                  <c:v>3.25</c:v>
                </c:pt>
                <c:pt idx="403">
                  <c:v>3.25</c:v>
                </c:pt>
                <c:pt idx="404">
                  <c:v>3.25</c:v>
                </c:pt>
                <c:pt idx="405">
                  <c:v>3.25</c:v>
                </c:pt>
                <c:pt idx="406">
                  <c:v>3.25</c:v>
                </c:pt>
                <c:pt idx="407">
                  <c:v>3.25</c:v>
                </c:pt>
                <c:pt idx="408">
                  <c:v>3.75</c:v>
                </c:pt>
                <c:pt idx="409">
                  <c:v>3.75</c:v>
                </c:pt>
                <c:pt idx="410">
                  <c:v>3.75</c:v>
                </c:pt>
                <c:pt idx="411">
                  <c:v>3.75</c:v>
                </c:pt>
                <c:pt idx="412">
                  <c:v>3.75</c:v>
                </c:pt>
                <c:pt idx="413">
                  <c:v>3.75</c:v>
                </c:pt>
                <c:pt idx="414">
                  <c:v>4.25</c:v>
                </c:pt>
                <c:pt idx="415">
                  <c:v>4.25</c:v>
                </c:pt>
                <c:pt idx="416">
                  <c:v>4.25</c:v>
                </c:pt>
                <c:pt idx="417">
                  <c:v>4.25</c:v>
                </c:pt>
                <c:pt idx="418">
                  <c:v>4.25</c:v>
                </c:pt>
                <c:pt idx="419">
                  <c:v>4.25</c:v>
                </c:pt>
                <c:pt idx="420">
                  <c:v>4.25</c:v>
                </c:pt>
                <c:pt idx="421">
                  <c:v>4.5</c:v>
                </c:pt>
                <c:pt idx="422">
                  <c:v>4.5</c:v>
                </c:pt>
                <c:pt idx="423">
                  <c:v>4.5</c:v>
                </c:pt>
                <c:pt idx="424">
                  <c:v>4.5</c:v>
                </c:pt>
                <c:pt idx="425">
                  <c:v>4.5</c:v>
                </c:pt>
                <c:pt idx="426">
                  <c:v>4.5</c:v>
                </c:pt>
                <c:pt idx="427">
                  <c:v>4.5</c:v>
                </c:pt>
                <c:pt idx="428">
                  <c:v>4.5</c:v>
                </c:pt>
                <c:pt idx="429">
                  <c:v>4.5</c:v>
                </c:pt>
                <c:pt idx="430">
                  <c:v>4.5</c:v>
                </c:pt>
                <c:pt idx="431">
                  <c:v>4.5</c:v>
                </c:pt>
                <c:pt idx="432">
                  <c:v>4.5</c:v>
                </c:pt>
                <c:pt idx="433">
                  <c:v>4.5</c:v>
                </c:pt>
                <c:pt idx="434">
                  <c:v>4.5</c:v>
                </c:pt>
                <c:pt idx="435">
                  <c:v>4.5</c:v>
                </c:pt>
                <c:pt idx="436">
                  <c:v>4.5</c:v>
                </c:pt>
                <c:pt idx="437">
                  <c:v>4.5</c:v>
                </c:pt>
                <c:pt idx="438">
                  <c:v>4.5</c:v>
                </c:pt>
                <c:pt idx="439">
                  <c:v>4.5</c:v>
                </c:pt>
                <c:pt idx="440">
                  <c:v>4.75</c:v>
                </c:pt>
                <c:pt idx="441">
                  <c:v>4.75</c:v>
                </c:pt>
                <c:pt idx="442">
                  <c:v>4.75</c:v>
                </c:pt>
                <c:pt idx="443">
                  <c:v>4.75</c:v>
                </c:pt>
                <c:pt idx="444">
                  <c:v>4.75</c:v>
                </c:pt>
                <c:pt idx="445">
                  <c:v>5</c:v>
                </c:pt>
                <c:pt idx="446">
                  <c:v>5</c:v>
                </c:pt>
                <c:pt idx="447">
                  <c:v>5</c:v>
                </c:pt>
                <c:pt idx="448">
                  <c:v>5</c:v>
                </c:pt>
                <c:pt idx="449">
                  <c:v>5</c:v>
                </c:pt>
                <c:pt idx="450">
                  <c:v>5</c:v>
                </c:pt>
                <c:pt idx="451">
                  <c:v>5</c:v>
                </c:pt>
                <c:pt idx="452">
                  <c:v>5</c:v>
                </c:pt>
                <c:pt idx="453">
                  <c:v>5</c:v>
                </c:pt>
                <c:pt idx="454">
                  <c:v>5</c:v>
                </c:pt>
                <c:pt idx="455">
                  <c:v>5</c:v>
                </c:pt>
                <c:pt idx="456">
                  <c:v>5</c:v>
                </c:pt>
                <c:pt idx="457">
                  <c:v>5</c:v>
                </c:pt>
                <c:pt idx="458">
                  <c:v>5</c:v>
                </c:pt>
                <c:pt idx="459">
                  <c:v>5</c:v>
                </c:pt>
                <c:pt idx="460">
                  <c:v>5</c:v>
                </c:pt>
                <c:pt idx="461">
                  <c:v>5</c:v>
                </c:pt>
                <c:pt idx="462">
                  <c:v>5</c:v>
                </c:pt>
                <c:pt idx="463">
                  <c:v>5</c:v>
                </c:pt>
                <c:pt idx="464">
                  <c:v>5</c:v>
                </c:pt>
                <c:pt idx="465">
                  <c:v>5</c:v>
                </c:pt>
                <c:pt idx="466">
                  <c:v>5</c:v>
                </c:pt>
                <c:pt idx="467">
                  <c:v>5</c:v>
                </c:pt>
                <c:pt idx="468">
                  <c:v>5</c:v>
                </c:pt>
                <c:pt idx="469">
                  <c:v>5</c:v>
                </c:pt>
                <c:pt idx="470">
                  <c:v>5</c:v>
                </c:pt>
                <c:pt idx="471">
                  <c:v>5</c:v>
                </c:pt>
                <c:pt idx="472">
                  <c:v>5</c:v>
                </c:pt>
                <c:pt idx="473">
                  <c:v>5</c:v>
                </c:pt>
                <c:pt idx="474">
                  <c:v>5</c:v>
                </c:pt>
                <c:pt idx="475">
                  <c:v>5</c:v>
                </c:pt>
                <c:pt idx="476">
                  <c:v>5</c:v>
                </c:pt>
                <c:pt idx="477">
                  <c:v>5</c:v>
                </c:pt>
                <c:pt idx="478">
                  <c:v>5</c:v>
                </c:pt>
                <c:pt idx="479">
                  <c:v>5</c:v>
                </c:pt>
                <c:pt idx="480">
                  <c:v>5</c:v>
                </c:pt>
                <c:pt idx="481">
                  <c:v>5</c:v>
                </c:pt>
                <c:pt idx="482">
                  <c:v>5</c:v>
                </c:pt>
                <c:pt idx="483">
                  <c:v>5</c:v>
                </c:pt>
                <c:pt idx="484">
                  <c:v>5</c:v>
                </c:pt>
                <c:pt idx="485">
                  <c:v>5</c:v>
                </c:pt>
                <c:pt idx="486">
                  <c:v>5</c:v>
                </c:pt>
                <c:pt idx="487">
                  <c:v>5</c:v>
                </c:pt>
                <c:pt idx="488">
                  <c:v>5</c:v>
                </c:pt>
                <c:pt idx="489">
                  <c:v>5</c:v>
                </c:pt>
                <c:pt idx="490">
                  <c:v>5</c:v>
                </c:pt>
                <c:pt idx="491">
                  <c:v>5</c:v>
                </c:pt>
                <c:pt idx="492">
                  <c:v>4.75</c:v>
                </c:pt>
                <c:pt idx="493">
                  <c:v>4.75</c:v>
                </c:pt>
                <c:pt idx="494">
                  <c:v>4.75</c:v>
                </c:pt>
                <c:pt idx="495">
                  <c:v>4.75</c:v>
                </c:pt>
                <c:pt idx="496">
                  <c:v>4.75</c:v>
                </c:pt>
                <c:pt idx="497">
                  <c:v>4.75</c:v>
                </c:pt>
                <c:pt idx="498">
                  <c:v>4.75</c:v>
                </c:pt>
                <c:pt idx="499">
                  <c:v>4.5</c:v>
                </c:pt>
                <c:pt idx="500">
                  <c:v>4.5</c:v>
                </c:pt>
                <c:pt idx="501">
                  <c:v>4.5</c:v>
                </c:pt>
                <c:pt idx="502">
                  <c:v>4.5</c:v>
                </c:pt>
                <c:pt idx="503">
                  <c:v>4.5</c:v>
                </c:pt>
                <c:pt idx="504">
                  <c:v>4.5</c:v>
                </c:pt>
                <c:pt idx="505">
                  <c:v>4.25</c:v>
                </c:pt>
                <c:pt idx="506">
                  <c:v>4.25</c:v>
                </c:pt>
                <c:pt idx="507">
                  <c:v>4.25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E7E5-4B37-B0B7-3EEC69C7ED2B}"/>
            </c:ext>
          </c:extLst>
        </c:ser>
        <c:ser>
          <c:idx val="5"/>
          <c:order val="5"/>
          <c:tx>
            <c:strRef>
              <c:f>[기준금리_글로벌추이2.xlsx]주간!$P$2</c:f>
              <c:strCache>
                <c:ptCount val="1"/>
                <c:pt idx="0">
                  <c:v>한국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50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7E5-4B37-B0B7-3EEC69C7ED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/>
                    <a:ea typeface="삼성긴고딕OTF Light"/>
                    <a:cs typeface="삼성긴고딕OTF Light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[기준금리_글로벌추이2.xlsx]주간!$A$373:$A$894</c:f>
              <c:numCache>
                <c:formatCode>yyyy\-mm\-dd</c:formatCode>
                <c:ptCount val="522"/>
                <c:pt idx="0">
                  <c:v>42006</c:v>
                </c:pt>
                <c:pt idx="1">
                  <c:v>42013</c:v>
                </c:pt>
                <c:pt idx="2">
                  <c:v>42020</c:v>
                </c:pt>
                <c:pt idx="3">
                  <c:v>42027</c:v>
                </c:pt>
                <c:pt idx="4">
                  <c:v>42034</c:v>
                </c:pt>
                <c:pt idx="5">
                  <c:v>42041</c:v>
                </c:pt>
                <c:pt idx="6">
                  <c:v>42048</c:v>
                </c:pt>
                <c:pt idx="7">
                  <c:v>42055</c:v>
                </c:pt>
                <c:pt idx="8">
                  <c:v>42062</c:v>
                </c:pt>
                <c:pt idx="9">
                  <c:v>42069</c:v>
                </c:pt>
                <c:pt idx="10">
                  <c:v>42076</c:v>
                </c:pt>
                <c:pt idx="11">
                  <c:v>42083</c:v>
                </c:pt>
                <c:pt idx="12">
                  <c:v>42090</c:v>
                </c:pt>
                <c:pt idx="13">
                  <c:v>42097</c:v>
                </c:pt>
                <c:pt idx="14">
                  <c:v>42104</c:v>
                </c:pt>
                <c:pt idx="15">
                  <c:v>42111</c:v>
                </c:pt>
                <c:pt idx="16">
                  <c:v>42118</c:v>
                </c:pt>
                <c:pt idx="17">
                  <c:v>42125</c:v>
                </c:pt>
                <c:pt idx="18">
                  <c:v>42132</c:v>
                </c:pt>
                <c:pt idx="19">
                  <c:v>42139</c:v>
                </c:pt>
                <c:pt idx="20">
                  <c:v>42146</c:v>
                </c:pt>
                <c:pt idx="21">
                  <c:v>42153</c:v>
                </c:pt>
                <c:pt idx="22">
                  <c:v>42160</c:v>
                </c:pt>
                <c:pt idx="23">
                  <c:v>42167</c:v>
                </c:pt>
                <c:pt idx="24">
                  <c:v>42174</c:v>
                </c:pt>
                <c:pt idx="25">
                  <c:v>42181</c:v>
                </c:pt>
                <c:pt idx="26">
                  <c:v>42188</c:v>
                </c:pt>
                <c:pt idx="27">
                  <c:v>42195</c:v>
                </c:pt>
                <c:pt idx="28">
                  <c:v>42202</c:v>
                </c:pt>
                <c:pt idx="29">
                  <c:v>42209</c:v>
                </c:pt>
                <c:pt idx="30">
                  <c:v>42216</c:v>
                </c:pt>
                <c:pt idx="31">
                  <c:v>42223</c:v>
                </c:pt>
                <c:pt idx="32">
                  <c:v>42230</c:v>
                </c:pt>
                <c:pt idx="33">
                  <c:v>42237</c:v>
                </c:pt>
                <c:pt idx="34">
                  <c:v>42244</c:v>
                </c:pt>
                <c:pt idx="35">
                  <c:v>42251</c:v>
                </c:pt>
                <c:pt idx="36">
                  <c:v>42258</c:v>
                </c:pt>
                <c:pt idx="37">
                  <c:v>42265</c:v>
                </c:pt>
                <c:pt idx="38">
                  <c:v>42272</c:v>
                </c:pt>
                <c:pt idx="39">
                  <c:v>42279</c:v>
                </c:pt>
                <c:pt idx="40">
                  <c:v>42286</c:v>
                </c:pt>
                <c:pt idx="41">
                  <c:v>42293</c:v>
                </c:pt>
                <c:pt idx="42">
                  <c:v>42300</c:v>
                </c:pt>
                <c:pt idx="43">
                  <c:v>42307</c:v>
                </c:pt>
                <c:pt idx="44">
                  <c:v>42314</c:v>
                </c:pt>
                <c:pt idx="45">
                  <c:v>42321</c:v>
                </c:pt>
                <c:pt idx="46">
                  <c:v>42328</c:v>
                </c:pt>
                <c:pt idx="47">
                  <c:v>42335</c:v>
                </c:pt>
                <c:pt idx="48">
                  <c:v>42342</c:v>
                </c:pt>
                <c:pt idx="49">
                  <c:v>42349</c:v>
                </c:pt>
                <c:pt idx="50">
                  <c:v>42356</c:v>
                </c:pt>
                <c:pt idx="51">
                  <c:v>42363</c:v>
                </c:pt>
                <c:pt idx="52">
                  <c:v>42370</c:v>
                </c:pt>
                <c:pt idx="53">
                  <c:v>42377</c:v>
                </c:pt>
                <c:pt idx="54">
                  <c:v>42384</c:v>
                </c:pt>
                <c:pt idx="55">
                  <c:v>42391</c:v>
                </c:pt>
                <c:pt idx="56">
                  <c:v>42398</c:v>
                </c:pt>
                <c:pt idx="57">
                  <c:v>42405</c:v>
                </c:pt>
                <c:pt idx="58">
                  <c:v>42412</c:v>
                </c:pt>
                <c:pt idx="59">
                  <c:v>42419</c:v>
                </c:pt>
                <c:pt idx="60">
                  <c:v>42426</c:v>
                </c:pt>
                <c:pt idx="61">
                  <c:v>42433</c:v>
                </c:pt>
                <c:pt idx="62">
                  <c:v>42440</c:v>
                </c:pt>
                <c:pt idx="63">
                  <c:v>42447</c:v>
                </c:pt>
                <c:pt idx="64">
                  <c:v>42454</c:v>
                </c:pt>
                <c:pt idx="65">
                  <c:v>42461</c:v>
                </c:pt>
                <c:pt idx="66">
                  <c:v>42468</c:v>
                </c:pt>
                <c:pt idx="67">
                  <c:v>42475</c:v>
                </c:pt>
                <c:pt idx="68">
                  <c:v>42482</c:v>
                </c:pt>
                <c:pt idx="69">
                  <c:v>42489</c:v>
                </c:pt>
                <c:pt idx="70">
                  <c:v>42496</c:v>
                </c:pt>
                <c:pt idx="71">
                  <c:v>42503</c:v>
                </c:pt>
                <c:pt idx="72">
                  <c:v>42510</c:v>
                </c:pt>
                <c:pt idx="73">
                  <c:v>42517</c:v>
                </c:pt>
                <c:pt idx="74">
                  <c:v>42524</c:v>
                </c:pt>
                <c:pt idx="75">
                  <c:v>42531</c:v>
                </c:pt>
                <c:pt idx="76">
                  <c:v>42538</c:v>
                </c:pt>
                <c:pt idx="77">
                  <c:v>42545</c:v>
                </c:pt>
                <c:pt idx="78">
                  <c:v>42552</c:v>
                </c:pt>
                <c:pt idx="79">
                  <c:v>42559</c:v>
                </c:pt>
                <c:pt idx="80">
                  <c:v>42566</c:v>
                </c:pt>
                <c:pt idx="81">
                  <c:v>42573</c:v>
                </c:pt>
                <c:pt idx="82">
                  <c:v>42580</c:v>
                </c:pt>
                <c:pt idx="83">
                  <c:v>42587</c:v>
                </c:pt>
                <c:pt idx="84">
                  <c:v>42594</c:v>
                </c:pt>
                <c:pt idx="85">
                  <c:v>42601</c:v>
                </c:pt>
                <c:pt idx="86">
                  <c:v>42608</c:v>
                </c:pt>
                <c:pt idx="87">
                  <c:v>42615</c:v>
                </c:pt>
                <c:pt idx="88">
                  <c:v>42622</c:v>
                </c:pt>
                <c:pt idx="89">
                  <c:v>42629</c:v>
                </c:pt>
                <c:pt idx="90">
                  <c:v>42636</c:v>
                </c:pt>
                <c:pt idx="91">
                  <c:v>42643</c:v>
                </c:pt>
                <c:pt idx="92">
                  <c:v>42650</c:v>
                </c:pt>
                <c:pt idx="93">
                  <c:v>42657</c:v>
                </c:pt>
                <c:pt idx="94">
                  <c:v>42664</c:v>
                </c:pt>
                <c:pt idx="95">
                  <c:v>42671</c:v>
                </c:pt>
                <c:pt idx="96">
                  <c:v>42678</c:v>
                </c:pt>
                <c:pt idx="97">
                  <c:v>42685</c:v>
                </c:pt>
                <c:pt idx="98">
                  <c:v>42692</c:v>
                </c:pt>
                <c:pt idx="99">
                  <c:v>42699</c:v>
                </c:pt>
                <c:pt idx="100">
                  <c:v>42706</c:v>
                </c:pt>
                <c:pt idx="101">
                  <c:v>42713</c:v>
                </c:pt>
                <c:pt idx="102">
                  <c:v>42720</c:v>
                </c:pt>
                <c:pt idx="103">
                  <c:v>42727</c:v>
                </c:pt>
                <c:pt idx="104">
                  <c:v>42734</c:v>
                </c:pt>
                <c:pt idx="105">
                  <c:v>42741</c:v>
                </c:pt>
                <c:pt idx="106">
                  <c:v>42748</c:v>
                </c:pt>
                <c:pt idx="107">
                  <c:v>42755</c:v>
                </c:pt>
                <c:pt idx="108">
                  <c:v>42762</c:v>
                </c:pt>
                <c:pt idx="109">
                  <c:v>42769</c:v>
                </c:pt>
                <c:pt idx="110">
                  <c:v>42776</c:v>
                </c:pt>
                <c:pt idx="111">
                  <c:v>42783</c:v>
                </c:pt>
                <c:pt idx="112">
                  <c:v>42790</c:v>
                </c:pt>
                <c:pt idx="113">
                  <c:v>42797</c:v>
                </c:pt>
                <c:pt idx="114">
                  <c:v>42804</c:v>
                </c:pt>
                <c:pt idx="115">
                  <c:v>42811</c:v>
                </c:pt>
                <c:pt idx="116">
                  <c:v>42818</c:v>
                </c:pt>
                <c:pt idx="117">
                  <c:v>42825</c:v>
                </c:pt>
                <c:pt idx="118">
                  <c:v>42832</c:v>
                </c:pt>
                <c:pt idx="119">
                  <c:v>42839</c:v>
                </c:pt>
                <c:pt idx="120">
                  <c:v>42846</c:v>
                </c:pt>
                <c:pt idx="121">
                  <c:v>42853</c:v>
                </c:pt>
                <c:pt idx="122">
                  <c:v>42860</c:v>
                </c:pt>
                <c:pt idx="123">
                  <c:v>42867</c:v>
                </c:pt>
                <c:pt idx="124">
                  <c:v>42874</c:v>
                </c:pt>
                <c:pt idx="125">
                  <c:v>42881</c:v>
                </c:pt>
                <c:pt idx="126">
                  <c:v>42888</c:v>
                </c:pt>
                <c:pt idx="127">
                  <c:v>42895</c:v>
                </c:pt>
                <c:pt idx="128">
                  <c:v>42902</c:v>
                </c:pt>
                <c:pt idx="129">
                  <c:v>42909</c:v>
                </c:pt>
                <c:pt idx="130">
                  <c:v>42916</c:v>
                </c:pt>
                <c:pt idx="131">
                  <c:v>42923</c:v>
                </c:pt>
                <c:pt idx="132">
                  <c:v>42930</c:v>
                </c:pt>
                <c:pt idx="133">
                  <c:v>42937</c:v>
                </c:pt>
                <c:pt idx="134">
                  <c:v>42944</c:v>
                </c:pt>
                <c:pt idx="135">
                  <c:v>42951</c:v>
                </c:pt>
                <c:pt idx="136">
                  <c:v>42958</c:v>
                </c:pt>
                <c:pt idx="137">
                  <c:v>42965</c:v>
                </c:pt>
                <c:pt idx="138">
                  <c:v>42972</c:v>
                </c:pt>
                <c:pt idx="139">
                  <c:v>42979</c:v>
                </c:pt>
                <c:pt idx="140">
                  <c:v>42986</c:v>
                </c:pt>
                <c:pt idx="141">
                  <c:v>42993</c:v>
                </c:pt>
                <c:pt idx="142">
                  <c:v>43000</c:v>
                </c:pt>
                <c:pt idx="143">
                  <c:v>43007</c:v>
                </c:pt>
                <c:pt idx="144">
                  <c:v>43014</c:v>
                </c:pt>
                <c:pt idx="145">
                  <c:v>43021</c:v>
                </c:pt>
                <c:pt idx="146">
                  <c:v>43028</c:v>
                </c:pt>
                <c:pt idx="147">
                  <c:v>43035</c:v>
                </c:pt>
                <c:pt idx="148">
                  <c:v>43042</c:v>
                </c:pt>
                <c:pt idx="149">
                  <c:v>43049</c:v>
                </c:pt>
                <c:pt idx="150">
                  <c:v>43056</c:v>
                </c:pt>
                <c:pt idx="151">
                  <c:v>43063</c:v>
                </c:pt>
                <c:pt idx="152">
                  <c:v>43070</c:v>
                </c:pt>
                <c:pt idx="153">
                  <c:v>43077</c:v>
                </c:pt>
                <c:pt idx="154">
                  <c:v>43084</c:v>
                </c:pt>
                <c:pt idx="155">
                  <c:v>43091</c:v>
                </c:pt>
                <c:pt idx="156">
                  <c:v>43098</c:v>
                </c:pt>
                <c:pt idx="157">
                  <c:v>43105</c:v>
                </c:pt>
                <c:pt idx="158">
                  <c:v>43112</c:v>
                </c:pt>
                <c:pt idx="159">
                  <c:v>43119</c:v>
                </c:pt>
                <c:pt idx="160">
                  <c:v>43126</c:v>
                </c:pt>
                <c:pt idx="161">
                  <c:v>43133</c:v>
                </c:pt>
                <c:pt idx="162">
                  <c:v>43140</c:v>
                </c:pt>
                <c:pt idx="163">
                  <c:v>43147</c:v>
                </c:pt>
                <c:pt idx="164">
                  <c:v>43154</c:v>
                </c:pt>
                <c:pt idx="165">
                  <c:v>43161</c:v>
                </c:pt>
                <c:pt idx="166">
                  <c:v>43168</c:v>
                </c:pt>
                <c:pt idx="167">
                  <c:v>43175</c:v>
                </c:pt>
                <c:pt idx="168">
                  <c:v>43182</c:v>
                </c:pt>
                <c:pt idx="169">
                  <c:v>43189</c:v>
                </c:pt>
                <c:pt idx="170">
                  <c:v>43196</c:v>
                </c:pt>
                <c:pt idx="171">
                  <c:v>43203</c:v>
                </c:pt>
                <c:pt idx="172">
                  <c:v>43210</c:v>
                </c:pt>
                <c:pt idx="173">
                  <c:v>43217</c:v>
                </c:pt>
                <c:pt idx="174">
                  <c:v>43224</c:v>
                </c:pt>
                <c:pt idx="175">
                  <c:v>43231</c:v>
                </c:pt>
                <c:pt idx="176">
                  <c:v>43238</c:v>
                </c:pt>
                <c:pt idx="177">
                  <c:v>43245</c:v>
                </c:pt>
                <c:pt idx="178">
                  <c:v>43252</c:v>
                </c:pt>
                <c:pt idx="179">
                  <c:v>43259</c:v>
                </c:pt>
                <c:pt idx="180">
                  <c:v>43266</c:v>
                </c:pt>
                <c:pt idx="181">
                  <c:v>43273</c:v>
                </c:pt>
                <c:pt idx="182">
                  <c:v>43280</c:v>
                </c:pt>
                <c:pt idx="183">
                  <c:v>43287</c:v>
                </c:pt>
                <c:pt idx="184">
                  <c:v>43294</c:v>
                </c:pt>
                <c:pt idx="185">
                  <c:v>43301</c:v>
                </c:pt>
                <c:pt idx="186">
                  <c:v>43308</c:v>
                </c:pt>
                <c:pt idx="187">
                  <c:v>43315</c:v>
                </c:pt>
                <c:pt idx="188">
                  <c:v>43322</c:v>
                </c:pt>
                <c:pt idx="189">
                  <c:v>43329</c:v>
                </c:pt>
                <c:pt idx="190">
                  <c:v>43336</c:v>
                </c:pt>
                <c:pt idx="191">
                  <c:v>43343</c:v>
                </c:pt>
                <c:pt idx="192">
                  <c:v>43350</c:v>
                </c:pt>
                <c:pt idx="193">
                  <c:v>43357</c:v>
                </c:pt>
                <c:pt idx="194">
                  <c:v>43364</c:v>
                </c:pt>
                <c:pt idx="195">
                  <c:v>43371</c:v>
                </c:pt>
                <c:pt idx="196">
                  <c:v>43378</c:v>
                </c:pt>
                <c:pt idx="197">
                  <c:v>43385</c:v>
                </c:pt>
                <c:pt idx="198">
                  <c:v>43392</c:v>
                </c:pt>
                <c:pt idx="199">
                  <c:v>43399</c:v>
                </c:pt>
                <c:pt idx="200">
                  <c:v>43406</c:v>
                </c:pt>
                <c:pt idx="201">
                  <c:v>43413</c:v>
                </c:pt>
                <c:pt idx="202">
                  <c:v>43420</c:v>
                </c:pt>
                <c:pt idx="203">
                  <c:v>43427</c:v>
                </c:pt>
                <c:pt idx="204">
                  <c:v>43434</c:v>
                </c:pt>
                <c:pt idx="205">
                  <c:v>43441</c:v>
                </c:pt>
                <c:pt idx="206">
                  <c:v>43448</c:v>
                </c:pt>
                <c:pt idx="207">
                  <c:v>43455</c:v>
                </c:pt>
                <c:pt idx="208">
                  <c:v>43462</c:v>
                </c:pt>
                <c:pt idx="209">
                  <c:v>43469</c:v>
                </c:pt>
                <c:pt idx="210">
                  <c:v>43476</c:v>
                </c:pt>
                <c:pt idx="211">
                  <c:v>43483</c:v>
                </c:pt>
                <c:pt idx="212">
                  <c:v>43490</c:v>
                </c:pt>
                <c:pt idx="213">
                  <c:v>43497</c:v>
                </c:pt>
                <c:pt idx="214">
                  <c:v>43504</c:v>
                </c:pt>
                <c:pt idx="215">
                  <c:v>43511</c:v>
                </c:pt>
                <c:pt idx="216">
                  <c:v>43518</c:v>
                </c:pt>
                <c:pt idx="217">
                  <c:v>43525</c:v>
                </c:pt>
                <c:pt idx="218">
                  <c:v>43532</c:v>
                </c:pt>
                <c:pt idx="219">
                  <c:v>43539</c:v>
                </c:pt>
                <c:pt idx="220">
                  <c:v>43546</c:v>
                </c:pt>
                <c:pt idx="221">
                  <c:v>43553</c:v>
                </c:pt>
                <c:pt idx="222">
                  <c:v>43560</c:v>
                </c:pt>
                <c:pt idx="223">
                  <c:v>43567</c:v>
                </c:pt>
                <c:pt idx="224">
                  <c:v>43574</c:v>
                </c:pt>
                <c:pt idx="225">
                  <c:v>43581</c:v>
                </c:pt>
                <c:pt idx="226">
                  <c:v>43588</c:v>
                </c:pt>
                <c:pt idx="227">
                  <c:v>43595</c:v>
                </c:pt>
                <c:pt idx="228">
                  <c:v>43602</c:v>
                </c:pt>
                <c:pt idx="229">
                  <c:v>43609</c:v>
                </c:pt>
                <c:pt idx="230">
                  <c:v>43616</c:v>
                </c:pt>
                <c:pt idx="231">
                  <c:v>43623</c:v>
                </c:pt>
                <c:pt idx="232">
                  <c:v>43630</c:v>
                </c:pt>
                <c:pt idx="233">
                  <c:v>43637</c:v>
                </c:pt>
                <c:pt idx="234">
                  <c:v>43644</c:v>
                </c:pt>
                <c:pt idx="235">
                  <c:v>43651</c:v>
                </c:pt>
                <c:pt idx="236">
                  <c:v>43658</c:v>
                </c:pt>
                <c:pt idx="237">
                  <c:v>43665</c:v>
                </c:pt>
                <c:pt idx="238">
                  <c:v>43672</c:v>
                </c:pt>
                <c:pt idx="239">
                  <c:v>43679</c:v>
                </c:pt>
                <c:pt idx="240">
                  <c:v>43686</c:v>
                </c:pt>
                <c:pt idx="241">
                  <c:v>43693</c:v>
                </c:pt>
                <c:pt idx="242">
                  <c:v>43700</c:v>
                </c:pt>
                <c:pt idx="243">
                  <c:v>43707</c:v>
                </c:pt>
                <c:pt idx="244">
                  <c:v>43714</c:v>
                </c:pt>
                <c:pt idx="245">
                  <c:v>43721</c:v>
                </c:pt>
                <c:pt idx="246">
                  <c:v>43728</c:v>
                </c:pt>
                <c:pt idx="247">
                  <c:v>43735</c:v>
                </c:pt>
                <c:pt idx="248">
                  <c:v>43742</c:v>
                </c:pt>
                <c:pt idx="249">
                  <c:v>43749</c:v>
                </c:pt>
                <c:pt idx="250">
                  <c:v>43756</c:v>
                </c:pt>
                <c:pt idx="251">
                  <c:v>43763</c:v>
                </c:pt>
                <c:pt idx="252">
                  <c:v>43770</c:v>
                </c:pt>
                <c:pt idx="253">
                  <c:v>43777</c:v>
                </c:pt>
                <c:pt idx="254">
                  <c:v>43784</c:v>
                </c:pt>
                <c:pt idx="255">
                  <c:v>43791</c:v>
                </c:pt>
                <c:pt idx="256">
                  <c:v>43798</c:v>
                </c:pt>
                <c:pt idx="257">
                  <c:v>43805</c:v>
                </c:pt>
                <c:pt idx="258">
                  <c:v>43812</c:v>
                </c:pt>
                <c:pt idx="259">
                  <c:v>43819</c:v>
                </c:pt>
                <c:pt idx="260">
                  <c:v>43826</c:v>
                </c:pt>
                <c:pt idx="261">
                  <c:v>43833</c:v>
                </c:pt>
                <c:pt idx="262">
                  <c:v>43840</c:v>
                </c:pt>
                <c:pt idx="263">
                  <c:v>43847</c:v>
                </c:pt>
                <c:pt idx="264">
                  <c:v>43854</c:v>
                </c:pt>
                <c:pt idx="265">
                  <c:v>43861</c:v>
                </c:pt>
                <c:pt idx="266">
                  <c:v>43868</c:v>
                </c:pt>
                <c:pt idx="267">
                  <c:v>43875</c:v>
                </c:pt>
                <c:pt idx="268">
                  <c:v>43882</c:v>
                </c:pt>
                <c:pt idx="269">
                  <c:v>43889</c:v>
                </c:pt>
                <c:pt idx="270">
                  <c:v>43896</c:v>
                </c:pt>
                <c:pt idx="271">
                  <c:v>43903</c:v>
                </c:pt>
                <c:pt idx="272">
                  <c:v>43910</c:v>
                </c:pt>
                <c:pt idx="273">
                  <c:v>43917</c:v>
                </c:pt>
                <c:pt idx="274">
                  <c:v>43924</c:v>
                </c:pt>
                <c:pt idx="275">
                  <c:v>43931</c:v>
                </c:pt>
                <c:pt idx="276">
                  <c:v>43938</c:v>
                </c:pt>
                <c:pt idx="277">
                  <c:v>43945</c:v>
                </c:pt>
                <c:pt idx="278">
                  <c:v>43952</c:v>
                </c:pt>
                <c:pt idx="279">
                  <c:v>43959</c:v>
                </c:pt>
                <c:pt idx="280">
                  <c:v>43966</c:v>
                </c:pt>
                <c:pt idx="281">
                  <c:v>43973</c:v>
                </c:pt>
                <c:pt idx="282">
                  <c:v>43980</c:v>
                </c:pt>
                <c:pt idx="283">
                  <c:v>43987</c:v>
                </c:pt>
                <c:pt idx="284">
                  <c:v>43994</c:v>
                </c:pt>
                <c:pt idx="285">
                  <c:v>44001</c:v>
                </c:pt>
                <c:pt idx="286">
                  <c:v>44008</c:v>
                </c:pt>
                <c:pt idx="287">
                  <c:v>44015</c:v>
                </c:pt>
                <c:pt idx="288">
                  <c:v>44022</c:v>
                </c:pt>
                <c:pt idx="289">
                  <c:v>44029</c:v>
                </c:pt>
                <c:pt idx="290">
                  <c:v>44036</c:v>
                </c:pt>
                <c:pt idx="291">
                  <c:v>44043</c:v>
                </c:pt>
                <c:pt idx="292">
                  <c:v>44050</c:v>
                </c:pt>
                <c:pt idx="293">
                  <c:v>44057</c:v>
                </c:pt>
                <c:pt idx="294">
                  <c:v>44064</c:v>
                </c:pt>
                <c:pt idx="295">
                  <c:v>44071</c:v>
                </c:pt>
                <c:pt idx="296">
                  <c:v>44078</c:v>
                </c:pt>
                <c:pt idx="297">
                  <c:v>44085</c:v>
                </c:pt>
                <c:pt idx="298">
                  <c:v>44092</c:v>
                </c:pt>
                <c:pt idx="299">
                  <c:v>44099</c:v>
                </c:pt>
                <c:pt idx="300">
                  <c:v>44106</c:v>
                </c:pt>
                <c:pt idx="301">
                  <c:v>44113</c:v>
                </c:pt>
                <c:pt idx="302">
                  <c:v>44120</c:v>
                </c:pt>
                <c:pt idx="303">
                  <c:v>44127</c:v>
                </c:pt>
                <c:pt idx="304">
                  <c:v>44134</c:v>
                </c:pt>
                <c:pt idx="305">
                  <c:v>44141</c:v>
                </c:pt>
                <c:pt idx="306">
                  <c:v>44148</c:v>
                </c:pt>
                <c:pt idx="307">
                  <c:v>44155</c:v>
                </c:pt>
                <c:pt idx="308">
                  <c:v>44162</c:v>
                </c:pt>
                <c:pt idx="309">
                  <c:v>44169</c:v>
                </c:pt>
                <c:pt idx="310">
                  <c:v>44176</c:v>
                </c:pt>
                <c:pt idx="311">
                  <c:v>44183</c:v>
                </c:pt>
                <c:pt idx="312">
                  <c:v>44190</c:v>
                </c:pt>
                <c:pt idx="313">
                  <c:v>44197</c:v>
                </c:pt>
                <c:pt idx="314">
                  <c:v>44204</c:v>
                </c:pt>
                <c:pt idx="315">
                  <c:v>44211</c:v>
                </c:pt>
                <c:pt idx="316">
                  <c:v>44218</c:v>
                </c:pt>
                <c:pt idx="317">
                  <c:v>44225</c:v>
                </c:pt>
                <c:pt idx="318">
                  <c:v>44232</c:v>
                </c:pt>
                <c:pt idx="319">
                  <c:v>44239</c:v>
                </c:pt>
                <c:pt idx="320">
                  <c:v>44246</c:v>
                </c:pt>
                <c:pt idx="321">
                  <c:v>44253</c:v>
                </c:pt>
                <c:pt idx="322">
                  <c:v>44260</c:v>
                </c:pt>
                <c:pt idx="323">
                  <c:v>44267</c:v>
                </c:pt>
                <c:pt idx="324">
                  <c:v>44274</c:v>
                </c:pt>
                <c:pt idx="325">
                  <c:v>44281</c:v>
                </c:pt>
                <c:pt idx="326">
                  <c:v>44288</c:v>
                </c:pt>
                <c:pt idx="327">
                  <c:v>44295</c:v>
                </c:pt>
                <c:pt idx="328">
                  <c:v>44302</c:v>
                </c:pt>
                <c:pt idx="329">
                  <c:v>44309</c:v>
                </c:pt>
                <c:pt idx="330">
                  <c:v>44316</c:v>
                </c:pt>
                <c:pt idx="331">
                  <c:v>44323</c:v>
                </c:pt>
                <c:pt idx="332">
                  <c:v>44330</c:v>
                </c:pt>
                <c:pt idx="333">
                  <c:v>44337</c:v>
                </c:pt>
                <c:pt idx="334">
                  <c:v>44344</c:v>
                </c:pt>
                <c:pt idx="335">
                  <c:v>44351</c:v>
                </c:pt>
                <c:pt idx="336">
                  <c:v>44358</c:v>
                </c:pt>
                <c:pt idx="337">
                  <c:v>44365</c:v>
                </c:pt>
                <c:pt idx="338">
                  <c:v>44372</c:v>
                </c:pt>
                <c:pt idx="339">
                  <c:v>44379</c:v>
                </c:pt>
                <c:pt idx="340">
                  <c:v>44386</c:v>
                </c:pt>
                <c:pt idx="341">
                  <c:v>44393</c:v>
                </c:pt>
                <c:pt idx="342">
                  <c:v>44400</c:v>
                </c:pt>
                <c:pt idx="343">
                  <c:v>44407</c:v>
                </c:pt>
                <c:pt idx="344">
                  <c:v>44414</c:v>
                </c:pt>
                <c:pt idx="345">
                  <c:v>44421</c:v>
                </c:pt>
                <c:pt idx="346">
                  <c:v>44428</c:v>
                </c:pt>
                <c:pt idx="347">
                  <c:v>44435</c:v>
                </c:pt>
                <c:pt idx="348">
                  <c:v>44442</c:v>
                </c:pt>
                <c:pt idx="349">
                  <c:v>44449</c:v>
                </c:pt>
                <c:pt idx="350">
                  <c:v>44456</c:v>
                </c:pt>
                <c:pt idx="351">
                  <c:v>44463</c:v>
                </c:pt>
                <c:pt idx="352">
                  <c:v>44470</c:v>
                </c:pt>
                <c:pt idx="353">
                  <c:v>44477</c:v>
                </c:pt>
                <c:pt idx="354">
                  <c:v>44484</c:v>
                </c:pt>
                <c:pt idx="355">
                  <c:v>44491</c:v>
                </c:pt>
                <c:pt idx="356">
                  <c:v>44498</c:v>
                </c:pt>
                <c:pt idx="357">
                  <c:v>44505</c:v>
                </c:pt>
                <c:pt idx="358">
                  <c:v>44512</c:v>
                </c:pt>
                <c:pt idx="359">
                  <c:v>44519</c:v>
                </c:pt>
                <c:pt idx="360">
                  <c:v>44526</c:v>
                </c:pt>
                <c:pt idx="361">
                  <c:v>44533</c:v>
                </c:pt>
                <c:pt idx="362">
                  <c:v>44540</c:v>
                </c:pt>
                <c:pt idx="363">
                  <c:v>44547</c:v>
                </c:pt>
                <c:pt idx="364">
                  <c:v>44554</c:v>
                </c:pt>
                <c:pt idx="365">
                  <c:v>44561</c:v>
                </c:pt>
                <c:pt idx="366">
                  <c:v>44568</c:v>
                </c:pt>
                <c:pt idx="367">
                  <c:v>44575</c:v>
                </c:pt>
                <c:pt idx="368">
                  <c:v>44582</c:v>
                </c:pt>
                <c:pt idx="369">
                  <c:v>44589</c:v>
                </c:pt>
                <c:pt idx="370">
                  <c:v>44596</c:v>
                </c:pt>
                <c:pt idx="371">
                  <c:v>44603</c:v>
                </c:pt>
                <c:pt idx="372">
                  <c:v>44610</c:v>
                </c:pt>
                <c:pt idx="373">
                  <c:v>44617</c:v>
                </c:pt>
                <c:pt idx="374">
                  <c:v>44624</c:v>
                </c:pt>
                <c:pt idx="375">
                  <c:v>44631</c:v>
                </c:pt>
                <c:pt idx="376">
                  <c:v>44638</c:v>
                </c:pt>
                <c:pt idx="377">
                  <c:v>44645</c:v>
                </c:pt>
                <c:pt idx="378">
                  <c:v>44652</c:v>
                </c:pt>
                <c:pt idx="379">
                  <c:v>44659</c:v>
                </c:pt>
                <c:pt idx="380">
                  <c:v>44666</c:v>
                </c:pt>
                <c:pt idx="381">
                  <c:v>44673</c:v>
                </c:pt>
                <c:pt idx="382">
                  <c:v>44680</c:v>
                </c:pt>
                <c:pt idx="383">
                  <c:v>44687</c:v>
                </c:pt>
                <c:pt idx="384">
                  <c:v>44694</c:v>
                </c:pt>
                <c:pt idx="385">
                  <c:v>44701</c:v>
                </c:pt>
                <c:pt idx="386">
                  <c:v>44708</c:v>
                </c:pt>
                <c:pt idx="387">
                  <c:v>44715</c:v>
                </c:pt>
                <c:pt idx="388">
                  <c:v>44722</c:v>
                </c:pt>
                <c:pt idx="389">
                  <c:v>44729</c:v>
                </c:pt>
                <c:pt idx="390">
                  <c:v>44736</c:v>
                </c:pt>
                <c:pt idx="391">
                  <c:v>44743</c:v>
                </c:pt>
                <c:pt idx="392">
                  <c:v>44750</c:v>
                </c:pt>
                <c:pt idx="393">
                  <c:v>44757</c:v>
                </c:pt>
                <c:pt idx="394">
                  <c:v>44764</c:v>
                </c:pt>
                <c:pt idx="395">
                  <c:v>44771</c:v>
                </c:pt>
                <c:pt idx="396">
                  <c:v>44778</c:v>
                </c:pt>
                <c:pt idx="397">
                  <c:v>44785</c:v>
                </c:pt>
                <c:pt idx="398">
                  <c:v>44792</c:v>
                </c:pt>
                <c:pt idx="399">
                  <c:v>44799</c:v>
                </c:pt>
                <c:pt idx="400">
                  <c:v>44806</c:v>
                </c:pt>
                <c:pt idx="401">
                  <c:v>44813</c:v>
                </c:pt>
                <c:pt idx="402">
                  <c:v>44820</c:v>
                </c:pt>
                <c:pt idx="403">
                  <c:v>44827</c:v>
                </c:pt>
                <c:pt idx="404">
                  <c:v>44834</c:v>
                </c:pt>
                <c:pt idx="405">
                  <c:v>44841</c:v>
                </c:pt>
                <c:pt idx="406">
                  <c:v>44848</c:v>
                </c:pt>
                <c:pt idx="407">
                  <c:v>44855</c:v>
                </c:pt>
                <c:pt idx="408">
                  <c:v>44862</c:v>
                </c:pt>
                <c:pt idx="409">
                  <c:v>44869</c:v>
                </c:pt>
                <c:pt idx="410">
                  <c:v>44876</c:v>
                </c:pt>
                <c:pt idx="411">
                  <c:v>44883</c:v>
                </c:pt>
                <c:pt idx="412">
                  <c:v>44890</c:v>
                </c:pt>
                <c:pt idx="413">
                  <c:v>44897</c:v>
                </c:pt>
                <c:pt idx="414">
                  <c:v>44904</c:v>
                </c:pt>
                <c:pt idx="415">
                  <c:v>44911</c:v>
                </c:pt>
                <c:pt idx="416">
                  <c:v>44918</c:v>
                </c:pt>
                <c:pt idx="417">
                  <c:v>44925</c:v>
                </c:pt>
                <c:pt idx="418">
                  <c:v>44932</c:v>
                </c:pt>
                <c:pt idx="419">
                  <c:v>44939</c:v>
                </c:pt>
                <c:pt idx="420">
                  <c:v>44946</c:v>
                </c:pt>
                <c:pt idx="421">
                  <c:v>44953</c:v>
                </c:pt>
                <c:pt idx="422">
                  <c:v>44960</c:v>
                </c:pt>
                <c:pt idx="423">
                  <c:v>44967</c:v>
                </c:pt>
                <c:pt idx="424">
                  <c:v>44974</c:v>
                </c:pt>
                <c:pt idx="425">
                  <c:v>44981</c:v>
                </c:pt>
                <c:pt idx="426">
                  <c:v>44988</c:v>
                </c:pt>
                <c:pt idx="427">
                  <c:v>44995</c:v>
                </c:pt>
                <c:pt idx="428">
                  <c:v>45002</c:v>
                </c:pt>
                <c:pt idx="429">
                  <c:v>45009</c:v>
                </c:pt>
                <c:pt idx="430">
                  <c:v>45016</c:v>
                </c:pt>
                <c:pt idx="431">
                  <c:v>45023</c:v>
                </c:pt>
                <c:pt idx="432">
                  <c:v>45030</c:v>
                </c:pt>
                <c:pt idx="433">
                  <c:v>45037</c:v>
                </c:pt>
                <c:pt idx="434">
                  <c:v>45044</c:v>
                </c:pt>
                <c:pt idx="435">
                  <c:v>45051</c:v>
                </c:pt>
                <c:pt idx="436">
                  <c:v>45058</c:v>
                </c:pt>
                <c:pt idx="437">
                  <c:v>45065</c:v>
                </c:pt>
                <c:pt idx="438">
                  <c:v>45072</c:v>
                </c:pt>
                <c:pt idx="439">
                  <c:v>45079</c:v>
                </c:pt>
                <c:pt idx="440">
                  <c:v>45086</c:v>
                </c:pt>
                <c:pt idx="441">
                  <c:v>45093</c:v>
                </c:pt>
                <c:pt idx="442">
                  <c:v>45100</c:v>
                </c:pt>
                <c:pt idx="443">
                  <c:v>45107</c:v>
                </c:pt>
                <c:pt idx="444">
                  <c:v>45114</c:v>
                </c:pt>
                <c:pt idx="445">
                  <c:v>45121</c:v>
                </c:pt>
                <c:pt idx="446">
                  <c:v>45128</c:v>
                </c:pt>
                <c:pt idx="447">
                  <c:v>45135</c:v>
                </c:pt>
                <c:pt idx="448">
                  <c:v>45142</c:v>
                </c:pt>
                <c:pt idx="449">
                  <c:v>45149</c:v>
                </c:pt>
                <c:pt idx="450">
                  <c:v>45156</c:v>
                </c:pt>
                <c:pt idx="451">
                  <c:v>45163</c:v>
                </c:pt>
                <c:pt idx="452">
                  <c:v>45170</c:v>
                </c:pt>
                <c:pt idx="453">
                  <c:v>45177</c:v>
                </c:pt>
                <c:pt idx="454">
                  <c:v>45184</c:v>
                </c:pt>
                <c:pt idx="455">
                  <c:v>45191</c:v>
                </c:pt>
                <c:pt idx="456">
                  <c:v>45198</c:v>
                </c:pt>
                <c:pt idx="457">
                  <c:v>45205</c:v>
                </c:pt>
                <c:pt idx="458">
                  <c:v>45212</c:v>
                </c:pt>
                <c:pt idx="459">
                  <c:v>45219</c:v>
                </c:pt>
                <c:pt idx="460">
                  <c:v>45226</c:v>
                </c:pt>
                <c:pt idx="461">
                  <c:v>45233</c:v>
                </c:pt>
                <c:pt idx="462">
                  <c:v>45240</c:v>
                </c:pt>
                <c:pt idx="463">
                  <c:v>45247</c:v>
                </c:pt>
                <c:pt idx="464">
                  <c:v>45254</c:v>
                </c:pt>
                <c:pt idx="465">
                  <c:v>45261</c:v>
                </c:pt>
                <c:pt idx="466">
                  <c:v>45268</c:v>
                </c:pt>
                <c:pt idx="467">
                  <c:v>45275</c:v>
                </c:pt>
                <c:pt idx="468">
                  <c:v>45282</c:v>
                </c:pt>
                <c:pt idx="469">
                  <c:v>45289</c:v>
                </c:pt>
                <c:pt idx="470">
                  <c:v>45296</c:v>
                </c:pt>
                <c:pt idx="471">
                  <c:v>45303</c:v>
                </c:pt>
                <c:pt idx="472">
                  <c:v>45310</c:v>
                </c:pt>
                <c:pt idx="473">
                  <c:v>45317</c:v>
                </c:pt>
                <c:pt idx="474">
                  <c:v>45324</c:v>
                </c:pt>
                <c:pt idx="475">
                  <c:v>45331</c:v>
                </c:pt>
                <c:pt idx="476">
                  <c:v>45338</c:v>
                </c:pt>
                <c:pt idx="477">
                  <c:v>45345</c:v>
                </c:pt>
                <c:pt idx="478">
                  <c:v>45352</c:v>
                </c:pt>
                <c:pt idx="479">
                  <c:v>45359</c:v>
                </c:pt>
                <c:pt idx="480">
                  <c:v>45366</c:v>
                </c:pt>
                <c:pt idx="481">
                  <c:v>45373</c:v>
                </c:pt>
                <c:pt idx="482">
                  <c:v>45380</c:v>
                </c:pt>
                <c:pt idx="483">
                  <c:v>45387</c:v>
                </c:pt>
                <c:pt idx="484">
                  <c:v>45394</c:v>
                </c:pt>
                <c:pt idx="485">
                  <c:v>45401</c:v>
                </c:pt>
                <c:pt idx="486">
                  <c:v>45408</c:v>
                </c:pt>
                <c:pt idx="487">
                  <c:v>45415</c:v>
                </c:pt>
                <c:pt idx="488">
                  <c:v>45422</c:v>
                </c:pt>
                <c:pt idx="489">
                  <c:v>45429</c:v>
                </c:pt>
                <c:pt idx="490">
                  <c:v>45436</c:v>
                </c:pt>
                <c:pt idx="491">
                  <c:v>45443</c:v>
                </c:pt>
                <c:pt idx="492">
                  <c:v>45450</c:v>
                </c:pt>
                <c:pt idx="493">
                  <c:v>45457</c:v>
                </c:pt>
                <c:pt idx="494">
                  <c:v>45464</c:v>
                </c:pt>
                <c:pt idx="495">
                  <c:v>45471</c:v>
                </c:pt>
                <c:pt idx="496">
                  <c:v>45478</c:v>
                </c:pt>
                <c:pt idx="497">
                  <c:v>45485</c:v>
                </c:pt>
                <c:pt idx="498">
                  <c:v>45492</c:v>
                </c:pt>
                <c:pt idx="499">
                  <c:v>45499</c:v>
                </c:pt>
                <c:pt idx="500">
                  <c:v>45506</c:v>
                </c:pt>
                <c:pt idx="501">
                  <c:v>45513</c:v>
                </c:pt>
                <c:pt idx="502">
                  <c:v>45520</c:v>
                </c:pt>
                <c:pt idx="503">
                  <c:v>45527</c:v>
                </c:pt>
                <c:pt idx="504">
                  <c:v>45534</c:v>
                </c:pt>
                <c:pt idx="505">
                  <c:v>45541</c:v>
                </c:pt>
                <c:pt idx="506">
                  <c:v>45548</c:v>
                </c:pt>
                <c:pt idx="507">
                  <c:v>45555</c:v>
                </c:pt>
                <c:pt idx="508">
                  <c:v>45562</c:v>
                </c:pt>
                <c:pt idx="509">
                  <c:v>45569</c:v>
                </c:pt>
                <c:pt idx="510">
                  <c:v>45576</c:v>
                </c:pt>
                <c:pt idx="511">
                  <c:v>45583</c:v>
                </c:pt>
                <c:pt idx="512">
                  <c:v>45590</c:v>
                </c:pt>
                <c:pt idx="513">
                  <c:v>45597</c:v>
                </c:pt>
                <c:pt idx="514">
                  <c:v>45604</c:v>
                </c:pt>
                <c:pt idx="515">
                  <c:v>45611</c:v>
                </c:pt>
                <c:pt idx="516">
                  <c:v>45618</c:v>
                </c:pt>
                <c:pt idx="517">
                  <c:v>45625</c:v>
                </c:pt>
                <c:pt idx="518">
                  <c:v>45632</c:v>
                </c:pt>
                <c:pt idx="519">
                  <c:v>45639</c:v>
                </c:pt>
                <c:pt idx="520">
                  <c:v>45646</c:v>
                </c:pt>
                <c:pt idx="521">
                  <c:v>45653</c:v>
                </c:pt>
              </c:numCache>
            </c:numRef>
          </c:cat>
          <c:val>
            <c:numRef>
              <c:f>[기준금리_글로벌추이2.xlsx]주간!$P$373:$P$894</c:f>
              <c:numCache>
                <c:formatCode>General</c:formatCode>
                <c:ptCount val="522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1.75</c:v>
                </c:pt>
                <c:pt idx="11">
                  <c:v>1.75</c:v>
                </c:pt>
                <c:pt idx="12">
                  <c:v>1.75</c:v>
                </c:pt>
                <c:pt idx="13">
                  <c:v>1.75</c:v>
                </c:pt>
                <c:pt idx="14">
                  <c:v>1.75</c:v>
                </c:pt>
                <c:pt idx="15">
                  <c:v>1.75</c:v>
                </c:pt>
                <c:pt idx="16">
                  <c:v>1.75</c:v>
                </c:pt>
                <c:pt idx="17">
                  <c:v>1.75</c:v>
                </c:pt>
                <c:pt idx="18">
                  <c:v>1.75</c:v>
                </c:pt>
                <c:pt idx="19">
                  <c:v>1.75</c:v>
                </c:pt>
                <c:pt idx="20">
                  <c:v>1.75</c:v>
                </c:pt>
                <c:pt idx="21">
                  <c:v>1.75</c:v>
                </c:pt>
                <c:pt idx="22">
                  <c:v>1.75</c:v>
                </c:pt>
                <c:pt idx="23">
                  <c:v>1.5</c:v>
                </c:pt>
                <c:pt idx="24">
                  <c:v>1.5</c:v>
                </c:pt>
                <c:pt idx="25">
                  <c:v>1.5</c:v>
                </c:pt>
                <c:pt idx="26">
                  <c:v>1.5</c:v>
                </c:pt>
                <c:pt idx="27">
                  <c:v>1.5</c:v>
                </c:pt>
                <c:pt idx="28">
                  <c:v>1.5</c:v>
                </c:pt>
                <c:pt idx="29">
                  <c:v>1.5</c:v>
                </c:pt>
                <c:pt idx="30">
                  <c:v>1.5</c:v>
                </c:pt>
                <c:pt idx="31">
                  <c:v>1.5</c:v>
                </c:pt>
                <c:pt idx="32">
                  <c:v>1.5</c:v>
                </c:pt>
                <c:pt idx="33">
                  <c:v>1.5</c:v>
                </c:pt>
                <c:pt idx="34">
                  <c:v>1.5</c:v>
                </c:pt>
                <c:pt idx="35">
                  <c:v>1.5</c:v>
                </c:pt>
                <c:pt idx="36">
                  <c:v>1.5</c:v>
                </c:pt>
                <c:pt idx="37">
                  <c:v>1.5</c:v>
                </c:pt>
                <c:pt idx="38">
                  <c:v>1.5</c:v>
                </c:pt>
                <c:pt idx="39">
                  <c:v>1.5</c:v>
                </c:pt>
                <c:pt idx="40">
                  <c:v>1.5</c:v>
                </c:pt>
                <c:pt idx="41">
                  <c:v>1.5</c:v>
                </c:pt>
                <c:pt idx="42">
                  <c:v>1.5</c:v>
                </c:pt>
                <c:pt idx="43">
                  <c:v>1.5</c:v>
                </c:pt>
                <c:pt idx="44">
                  <c:v>1.5</c:v>
                </c:pt>
                <c:pt idx="45">
                  <c:v>1.5</c:v>
                </c:pt>
                <c:pt idx="46">
                  <c:v>1.5</c:v>
                </c:pt>
                <c:pt idx="47">
                  <c:v>1.5</c:v>
                </c:pt>
                <c:pt idx="48">
                  <c:v>1.5</c:v>
                </c:pt>
                <c:pt idx="49">
                  <c:v>1.5</c:v>
                </c:pt>
                <c:pt idx="50">
                  <c:v>1.5</c:v>
                </c:pt>
                <c:pt idx="51">
                  <c:v>1.5</c:v>
                </c:pt>
                <c:pt idx="52">
                  <c:v>1.5</c:v>
                </c:pt>
                <c:pt idx="53">
                  <c:v>1.5</c:v>
                </c:pt>
                <c:pt idx="54">
                  <c:v>1.5</c:v>
                </c:pt>
                <c:pt idx="55">
                  <c:v>1.5</c:v>
                </c:pt>
                <c:pt idx="56">
                  <c:v>1.5</c:v>
                </c:pt>
                <c:pt idx="57">
                  <c:v>1.5</c:v>
                </c:pt>
                <c:pt idx="58">
                  <c:v>1.5</c:v>
                </c:pt>
                <c:pt idx="59">
                  <c:v>1.5</c:v>
                </c:pt>
                <c:pt idx="60">
                  <c:v>1.5</c:v>
                </c:pt>
                <c:pt idx="61">
                  <c:v>1.5</c:v>
                </c:pt>
                <c:pt idx="62">
                  <c:v>1.5</c:v>
                </c:pt>
                <c:pt idx="63">
                  <c:v>1.5</c:v>
                </c:pt>
                <c:pt idx="64">
                  <c:v>1.5</c:v>
                </c:pt>
                <c:pt idx="65">
                  <c:v>1.5</c:v>
                </c:pt>
                <c:pt idx="66">
                  <c:v>1.5</c:v>
                </c:pt>
                <c:pt idx="67">
                  <c:v>1.5</c:v>
                </c:pt>
                <c:pt idx="68">
                  <c:v>1.5</c:v>
                </c:pt>
                <c:pt idx="69">
                  <c:v>1.5</c:v>
                </c:pt>
                <c:pt idx="70">
                  <c:v>1.5</c:v>
                </c:pt>
                <c:pt idx="71">
                  <c:v>1.5</c:v>
                </c:pt>
                <c:pt idx="72">
                  <c:v>1.5</c:v>
                </c:pt>
                <c:pt idx="73">
                  <c:v>1.5</c:v>
                </c:pt>
                <c:pt idx="74">
                  <c:v>1.5</c:v>
                </c:pt>
                <c:pt idx="75">
                  <c:v>1.25</c:v>
                </c:pt>
                <c:pt idx="76">
                  <c:v>1.25</c:v>
                </c:pt>
                <c:pt idx="77">
                  <c:v>1.25</c:v>
                </c:pt>
                <c:pt idx="78">
                  <c:v>1.25</c:v>
                </c:pt>
                <c:pt idx="79">
                  <c:v>1.25</c:v>
                </c:pt>
                <c:pt idx="80">
                  <c:v>1.25</c:v>
                </c:pt>
                <c:pt idx="81">
                  <c:v>1.25</c:v>
                </c:pt>
                <c:pt idx="82">
                  <c:v>1.25</c:v>
                </c:pt>
                <c:pt idx="83">
                  <c:v>1.25</c:v>
                </c:pt>
                <c:pt idx="84">
                  <c:v>1.25</c:v>
                </c:pt>
                <c:pt idx="85">
                  <c:v>1.25</c:v>
                </c:pt>
                <c:pt idx="86">
                  <c:v>1.25</c:v>
                </c:pt>
                <c:pt idx="87">
                  <c:v>1.25</c:v>
                </c:pt>
                <c:pt idx="88">
                  <c:v>1.25</c:v>
                </c:pt>
                <c:pt idx="89">
                  <c:v>1.25</c:v>
                </c:pt>
                <c:pt idx="90">
                  <c:v>1.25</c:v>
                </c:pt>
                <c:pt idx="91">
                  <c:v>1.25</c:v>
                </c:pt>
                <c:pt idx="92">
                  <c:v>1.25</c:v>
                </c:pt>
                <c:pt idx="93">
                  <c:v>1.25</c:v>
                </c:pt>
                <c:pt idx="94">
                  <c:v>1.25</c:v>
                </c:pt>
                <c:pt idx="95">
                  <c:v>1.25</c:v>
                </c:pt>
                <c:pt idx="96">
                  <c:v>1.25</c:v>
                </c:pt>
                <c:pt idx="97">
                  <c:v>1.25</c:v>
                </c:pt>
                <c:pt idx="98">
                  <c:v>1.25</c:v>
                </c:pt>
                <c:pt idx="99">
                  <c:v>1.25</c:v>
                </c:pt>
                <c:pt idx="100">
                  <c:v>1.25</c:v>
                </c:pt>
                <c:pt idx="101">
                  <c:v>1.25</c:v>
                </c:pt>
                <c:pt idx="102">
                  <c:v>1.25</c:v>
                </c:pt>
                <c:pt idx="103">
                  <c:v>1.25</c:v>
                </c:pt>
                <c:pt idx="104">
                  <c:v>1.25</c:v>
                </c:pt>
                <c:pt idx="105">
                  <c:v>1.25</c:v>
                </c:pt>
                <c:pt idx="106">
                  <c:v>1.25</c:v>
                </c:pt>
                <c:pt idx="107">
                  <c:v>1.25</c:v>
                </c:pt>
                <c:pt idx="108">
                  <c:v>1.25</c:v>
                </c:pt>
                <c:pt idx="109">
                  <c:v>1.25</c:v>
                </c:pt>
                <c:pt idx="110">
                  <c:v>1.25</c:v>
                </c:pt>
                <c:pt idx="111">
                  <c:v>1.25</c:v>
                </c:pt>
                <c:pt idx="112">
                  <c:v>1.25</c:v>
                </c:pt>
                <c:pt idx="113">
                  <c:v>1.25</c:v>
                </c:pt>
                <c:pt idx="114">
                  <c:v>1.25</c:v>
                </c:pt>
                <c:pt idx="115">
                  <c:v>1.25</c:v>
                </c:pt>
                <c:pt idx="116">
                  <c:v>1.25</c:v>
                </c:pt>
                <c:pt idx="117">
                  <c:v>1.25</c:v>
                </c:pt>
                <c:pt idx="118">
                  <c:v>1.25</c:v>
                </c:pt>
                <c:pt idx="119">
                  <c:v>1.25</c:v>
                </c:pt>
                <c:pt idx="120">
                  <c:v>1.25</c:v>
                </c:pt>
                <c:pt idx="121">
                  <c:v>1.25</c:v>
                </c:pt>
                <c:pt idx="122">
                  <c:v>1.25</c:v>
                </c:pt>
                <c:pt idx="123">
                  <c:v>1.25</c:v>
                </c:pt>
                <c:pt idx="124">
                  <c:v>1.25</c:v>
                </c:pt>
                <c:pt idx="125">
                  <c:v>1.25</c:v>
                </c:pt>
                <c:pt idx="126">
                  <c:v>1.25</c:v>
                </c:pt>
                <c:pt idx="127">
                  <c:v>1.25</c:v>
                </c:pt>
                <c:pt idx="128">
                  <c:v>1.25</c:v>
                </c:pt>
                <c:pt idx="129">
                  <c:v>1.25</c:v>
                </c:pt>
                <c:pt idx="130">
                  <c:v>1.25</c:v>
                </c:pt>
                <c:pt idx="131">
                  <c:v>1.25</c:v>
                </c:pt>
                <c:pt idx="132">
                  <c:v>1.25</c:v>
                </c:pt>
                <c:pt idx="133">
                  <c:v>1.25</c:v>
                </c:pt>
                <c:pt idx="134">
                  <c:v>1.25</c:v>
                </c:pt>
                <c:pt idx="135">
                  <c:v>1.25</c:v>
                </c:pt>
                <c:pt idx="136">
                  <c:v>1.25</c:v>
                </c:pt>
                <c:pt idx="137">
                  <c:v>1.25</c:v>
                </c:pt>
                <c:pt idx="138">
                  <c:v>1.25</c:v>
                </c:pt>
                <c:pt idx="139">
                  <c:v>1.25</c:v>
                </c:pt>
                <c:pt idx="140">
                  <c:v>1.25</c:v>
                </c:pt>
                <c:pt idx="141">
                  <c:v>1.25</c:v>
                </c:pt>
                <c:pt idx="142">
                  <c:v>1.25</c:v>
                </c:pt>
                <c:pt idx="143">
                  <c:v>1.25</c:v>
                </c:pt>
                <c:pt idx="144">
                  <c:v>1.25</c:v>
                </c:pt>
                <c:pt idx="145">
                  <c:v>1.25</c:v>
                </c:pt>
                <c:pt idx="146">
                  <c:v>1.25</c:v>
                </c:pt>
                <c:pt idx="147">
                  <c:v>1.25</c:v>
                </c:pt>
                <c:pt idx="148">
                  <c:v>1.25</c:v>
                </c:pt>
                <c:pt idx="149">
                  <c:v>1.25</c:v>
                </c:pt>
                <c:pt idx="150">
                  <c:v>1.25</c:v>
                </c:pt>
                <c:pt idx="151">
                  <c:v>1.25</c:v>
                </c:pt>
                <c:pt idx="152">
                  <c:v>1.5</c:v>
                </c:pt>
                <c:pt idx="153">
                  <c:v>1.5</c:v>
                </c:pt>
                <c:pt idx="154">
                  <c:v>1.5</c:v>
                </c:pt>
                <c:pt idx="155">
                  <c:v>1.5</c:v>
                </c:pt>
                <c:pt idx="156">
                  <c:v>1.5</c:v>
                </c:pt>
                <c:pt idx="157">
                  <c:v>1.5</c:v>
                </c:pt>
                <c:pt idx="158">
                  <c:v>1.5</c:v>
                </c:pt>
                <c:pt idx="159">
                  <c:v>1.5</c:v>
                </c:pt>
                <c:pt idx="160">
                  <c:v>1.5</c:v>
                </c:pt>
                <c:pt idx="161">
                  <c:v>1.5</c:v>
                </c:pt>
                <c:pt idx="162">
                  <c:v>1.5</c:v>
                </c:pt>
                <c:pt idx="163">
                  <c:v>1.5</c:v>
                </c:pt>
                <c:pt idx="164">
                  <c:v>1.5</c:v>
                </c:pt>
                <c:pt idx="165">
                  <c:v>1.5</c:v>
                </c:pt>
                <c:pt idx="166">
                  <c:v>1.5</c:v>
                </c:pt>
                <c:pt idx="167">
                  <c:v>1.5</c:v>
                </c:pt>
                <c:pt idx="168">
                  <c:v>1.5</c:v>
                </c:pt>
                <c:pt idx="169">
                  <c:v>1.5</c:v>
                </c:pt>
                <c:pt idx="170">
                  <c:v>1.5</c:v>
                </c:pt>
                <c:pt idx="171">
                  <c:v>1.5</c:v>
                </c:pt>
                <c:pt idx="172">
                  <c:v>1.5</c:v>
                </c:pt>
                <c:pt idx="173">
                  <c:v>1.5</c:v>
                </c:pt>
                <c:pt idx="174">
                  <c:v>1.5</c:v>
                </c:pt>
                <c:pt idx="175">
                  <c:v>1.5</c:v>
                </c:pt>
                <c:pt idx="176">
                  <c:v>1.5</c:v>
                </c:pt>
                <c:pt idx="177">
                  <c:v>1.5</c:v>
                </c:pt>
                <c:pt idx="178">
                  <c:v>1.5</c:v>
                </c:pt>
                <c:pt idx="179">
                  <c:v>1.5</c:v>
                </c:pt>
                <c:pt idx="180">
                  <c:v>1.5</c:v>
                </c:pt>
                <c:pt idx="181">
                  <c:v>1.5</c:v>
                </c:pt>
                <c:pt idx="182">
                  <c:v>1.5</c:v>
                </c:pt>
                <c:pt idx="183">
                  <c:v>1.5</c:v>
                </c:pt>
                <c:pt idx="184">
                  <c:v>1.5</c:v>
                </c:pt>
                <c:pt idx="185">
                  <c:v>1.5</c:v>
                </c:pt>
                <c:pt idx="186">
                  <c:v>1.5</c:v>
                </c:pt>
                <c:pt idx="187">
                  <c:v>1.5</c:v>
                </c:pt>
                <c:pt idx="188">
                  <c:v>1.5</c:v>
                </c:pt>
                <c:pt idx="189">
                  <c:v>1.5</c:v>
                </c:pt>
                <c:pt idx="190">
                  <c:v>1.5</c:v>
                </c:pt>
                <c:pt idx="191">
                  <c:v>1.5</c:v>
                </c:pt>
                <c:pt idx="192">
                  <c:v>1.5</c:v>
                </c:pt>
                <c:pt idx="193">
                  <c:v>1.5</c:v>
                </c:pt>
                <c:pt idx="194">
                  <c:v>1.5</c:v>
                </c:pt>
                <c:pt idx="195">
                  <c:v>1.5</c:v>
                </c:pt>
                <c:pt idx="196">
                  <c:v>1.5</c:v>
                </c:pt>
                <c:pt idx="197">
                  <c:v>1.5</c:v>
                </c:pt>
                <c:pt idx="198">
                  <c:v>1.5</c:v>
                </c:pt>
                <c:pt idx="199">
                  <c:v>1.5</c:v>
                </c:pt>
                <c:pt idx="200">
                  <c:v>1.5</c:v>
                </c:pt>
                <c:pt idx="201">
                  <c:v>1.5</c:v>
                </c:pt>
                <c:pt idx="202">
                  <c:v>1.5</c:v>
                </c:pt>
                <c:pt idx="203">
                  <c:v>1.5</c:v>
                </c:pt>
                <c:pt idx="204">
                  <c:v>1.75</c:v>
                </c:pt>
                <c:pt idx="205">
                  <c:v>1.75</c:v>
                </c:pt>
                <c:pt idx="206">
                  <c:v>1.75</c:v>
                </c:pt>
                <c:pt idx="207">
                  <c:v>1.75</c:v>
                </c:pt>
                <c:pt idx="208">
                  <c:v>1.75</c:v>
                </c:pt>
                <c:pt idx="209">
                  <c:v>1.75</c:v>
                </c:pt>
                <c:pt idx="210">
                  <c:v>1.75</c:v>
                </c:pt>
                <c:pt idx="211">
                  <c:v>1.75</c:v>
                </c:pt>
                <c:pt idx="212">
                  <c:v>1.75</c:v>
                </c:pt>
                <c:pt idx="213">
                  <c:v>1.75</c:v>
                </c:pt>
                <c:pt idx="214">
                  <c:v>1.75</c:v>
                </c:pt>
                <c:pt idx="215">
                  <c:v>1.75</c:v>
                </c:pt>
                <c:pt idx="216">
                  <c:v>1.75</c:v>
                </c:pt>
                <c:pt idx="217">
                  <c:v>1.75</c:v>
                </c:pt>
                <c:pt idx="218">
                  <c:v>1.75</c:v>
                </c:pt>
                <c:pt idx="219">
                  <c:v>1.75</c:v>
                </c:pt>
                <c:pt idx="220">
                  <c:v>1.75</c:v>
                </c:pt>
                <c:pt idx="221">
                  <c:v>1.75</c:v>
                </c:pt>
                <c:pt idx="222">
                  <c:v>1.75</c:v>
                </c:pt>
                <c:pt idx="223">
                  <c:v>1.75</c:v>
                </c:pt>
                <c:pt idx="224">
                  <c:v>1.75</c:v>
                </c:pt>
                <c:pt idx="225">
                  <c:v>1.75</c:v>
                </c:pt>
                <c:pt idx="226">
                  <c:v>1.75</c:v>
                </c:pt>
                <c:pt idx="227">
                  <c:v>1.75</c:v>
                </c:pt>
                <c:pt idx="228">
                  <c:v>1.75</c:v>
                </c:pt>
                <c:pt idx="229">
                  <c:v>1.75</c:v>
                </c:pt>
                <c:pt idx="230">
                  <c:v>1.75</c:v>
                </c:pt>
                <c:pt idx="231">
                  <c:v>1.75</c:v>
                </c:pt>
                <c:pt idx="232">
                  <c:v>1.75</c:v>
                </c:pt>
                <c:pt idx="233">
                  <c:v>1.75</c:v>
                </c:pt>
                <c:pt idx="234">
                  <c:v>1.75</c:v>
                </c:pt>
                <c:pt idx="235">
                  <c:v>1.75</c:v>
                </c:pt>
                <c:pt idx="236">
                  <c:v>1.75</c:v>
                </c:pt>
                <c:pt idx="237">
                  <c:v>1.5</c:v>
                </c:pt>
                <c:pt idx="238">
                  <c:v>1.5</c:v>
                </c:pt>
                <c:pt idx="239">
                  <c:v>1.5</c:v>
                </c:pt>
                <c:pt idx="240">
                  <c:v>1.5</c:v>
                </c:pt>
                <c:pt idx="241">
                  <c:v>1.5</c:v>
                </c:pt>
                <c:pt idx="242">
                  <c:v>1.5</c:v>
                </c:pt>
                <c:pt idx="243">
                  <c:v>1.5</c:v>
                </c:pt>
                <c:pt idx="244">
                  <c:v>1.5</c:v>
                </c:pt>
                <c:pt idx="245">
                  <c:v>1.5</c:v>
                </c:pt>
                <c:pt idx="246">
                  <c:v>1.5</c:v>
                </c:pt>
                <c:pt idx="247">
                  <c:v>1.5</c:v>
                </c:pt>
                <c:pt idx="248">
                  <c:v>1.5</c:v>
                </c:pt>
                <c:pt idx="249">
                  <c:v>1.5</c:v>
                </c:pt>
                <c:pt idx="250">
                  <c:v>1.25</c:v>
                </c:pt>
                <c:pt idx="251">
                  <c:v>1.25</c:v>
                </c:pt>
                <c:pt idx="252">
                  <c:v>1.25</c:v>
                </c:pt>
                <c:pt idx="253">
                  <c:v>1.25</c:v>
                </c:pt>
                <c:pt idx="254">
                  <c:v>1.25</c:v>
                </c:pt>
                <c:pt idx="255">
                  <c:v>1.25</c:v>
                </c:pt>
                <c:pt idx="256">
                  <c:v>1.25</c:v>
                </c:pt>
                <c:pt idx="257">
                  <c:v>1.25</c:v>
                </c:pt>
                <c:pt idx="258">
                  <c:v>1.25</c:v>
                </c:pt>
                <c:pt idx="259">
                  <c:v>1.25</c:v>
                </c:pt>
                <c:pt idx="260">
                  <c:v>1.25</c:v>
                </c:pt>
                <c:pt idx="261">
                  <c:v>1.25</c:v>
                </c:pt>
                <c:pt idx="262">
                  <c:v>1.25</c:v>
                </c:pt>
                <c:pt idx="263">
                  <c:v>1.25</c:v>
                </c:pt>
                <c:pt idx="264">
                  <c:v>1.25</c:v>
                </c:pt>
                <c:pt idx="265">
                  <c:v>1.25</c:v>
                </c:pt>
                <c:pt idx="266">
                  <c:v>1.25</c:v>
                </c:pt>
                <c:pt idx="267">
                  <c:v>1.25</c:v>
                </c:pt>
                <c:pt idx="268">
                  <c:v>1.25</c:v>
                </c:pt>
                <c:pt idx="269">
                  <c:v>1.25</c:v>
                </c:pt>
                <c:pt idx="270">
                  <c:v>1.25</c:v>
                </c:pt>
                <c:pt idx="271">
                  <c:v>1.25</c:v>
                </c:pt>
                <c:pt idx="272">
                  <c:v>0.75</c:v>
                </c:pt>
                <c:pt idx="273">
                  <c:v>0.75</c:v>
                </c:pt>
                <c:pt idx="274">
                  <c:v>0.75</c:v>
                </c:pt>
                <c:pt idx="275">
                  <c:v>0.75</c:v>
                </c:pt>
                <c:pt idx="276">
                  <c:v>0.75</c:v>
                </c:pt>
                <c:pt idx="277">
                  <c:v>0.75</c:v>
                </c:pt>
                <c:pt idx="278">
                  <c:v>0.75</c:v>
                </c:pt>
                <c:pt idx="279">
                  <c:v>0.75</c:v>
                </c:pt>
                <c:pt idx="280">
                  <c:v>0.75</c:v>
                </c:pt>
                <c:pt idx="281">
                  <c:v>0.75</c:v>
                </c:pt>
                <c:pt idx="282">
                  <c:v>0.5</c:v>
                </c:pt>
                <c:pt idx="283">
                  <c:v>0.5</c:v>
                </c:pt>
                <c:pt idx="284">
                  <c:v>0.5</c:v>
                </c:pt>
                <c:pt idx="285">
                  <c:v>0.5</c:v>
                </c:pt>
                <c:pt idx="286">
                  <c:v>0.5</c:v>
                </c:pt>
                <c:pt idx="287">
                  <c:v>0.5</c:v>
                </c:pt>
                <c:pt idx="288">
                  <c:v>0.5</c:v>
                </c:pt>
                <c:pt idx="289">
                  <c:v>0.5</c:v>
                </c:pt>
                <c:pt idx="290">
                  <c:v>0.5</c:v>
                </c:pt>
                <c:pt idx="291">
                  <c:v>0.5</c:v>
                </c:pt>
                <c:pt idx="292">
                  <c:v>0.5</c:v>
                </c:pt>
                <c:pt idx="293">
                  <c:v>0.5</c:v>
                </c:pt>
                <c:pt idx="294">
                  <c:v>0.5</c:v>
                </c:pt>
                <c:pt idx="295">
                  <c:v>0.5</c:v>
                </c:pt>
                <c:pt idx="296">
                  <c:v>0.5</c:v>
                </c:pt>
                <c:pt idx="297">
                  <c:v>0.5</c:v>
                </c:pt>
                <c:pt idx="298">
                  <c:v>0.5</c:v>
                </c:pt>
                <c:pt idx="299">
                  <c:v>0.5</c:v>
                </c:pt>
                <c:pt idx="300">
                  <c:v>0.5</c:v>
                </c:pt>
                <c:pt idx="301">
                  <c:v>0.5</c:v>
                </c:pt>
                <c:pt idx="302">
                  <c:v>0.5</c:v>
                </c:pt>
                <c:pt idx="303">
                  <c:v>0.5</c:v>
                </c:pt>
                <c:pt idx="304">
                  <c:v>0.5</c:v>
                </c:pt>
                <c:pt idx="305">
                  <c:v>0.5</c:v>
                </c:pt>
                <c:pt idx="306">
                  <c:v>0.5</c:v>
                </c:pt>
                <c:pt idx="307">
                  <c:v>0.5</c:v>
                </c:pt>
                <c:pt idx="308">
                  <c:v>0.5</c:v>
                </c:pt>
                <c:pt idx="309">
                  <c:v>0.5</c:v>
                </c:pt>
                <c:pt idx="310">
                  <c:v>0.5</c:v>
                </c:pt>
                <c:pt idx="311">
                  <c:v>0.5</c:v>
                </c:pt>
                <c:pt idx="312">
                  <c:v>0.5</c:v>
                </c:pt>
                <c:pt idx="313">
                  <c:v>0.5</c:v>
                </c:pt>
                <c:pt idx="314">
                  <c:v>0.5</c:v>
                </c:pt>
                <c:pt idx="315">
                  <c:v>0.5</c:v>
                </c:pt>
                <c:pt idx="316">
                  <c:v>0.5</c:v>
                </c:pt>
                <c:pt idx="317">
                  <c:v>0.5</c:v>
                </c:pt>
                <c:pt idx="318">
                  <c:v>0.5</c:v>
                </c:pt>
                <c:pt idx="319">
                  <c:v>0.5</c:v>
                </c:pt>
                <c:pt idx="320">
                  <c:v>0.5</c:v>
                </c:pt>
                <c:pt idx="321">
                  <c:v>0.5</c:v>
                </c:pt>
                <c:pt idx="322">
                  <c:v>0.5</c:v>
                </c:pt>
                <c:pt idx="323">
                  <c:v>0.5</c:v>
                </c:pt>
                <c:pt idx="324">
                  <c:v>0.5</c:v>
                </c:pt>
                <c:pt idx="325">
                  <c:v>0.5</c:v>
                </c:pt>
                <c:pt idx="326">
                  <c:v>0.5</c:v>
                </c:pt>
                <c:pt idx="327">
                  <c:v>0.5</c:v>
                </c:pt>
                <c:pt idx="328">
                  <c:v>0.5</c:v>
                </c:pt>
                <c:pt idx="329">
                  <c:v>0.5</c:v>
                </c:pt>
                <c:pt idx="330">
                  <c:v>0.5</c:v>
                </c:pt>
                <c:pt idx="331">
                  <c:v>0.5</c:v>
                </c:pt>
                <c:pt idx="332">
                  <c:v>0.5</c:v>
                </c:pt>
                <c:pt idx="333">
                  <c:v>0.5</c:v>
                </c:pt>
                <c:pt idx="334">
                  <c:v>0.5</c:v>
                </c:pt>
                <c:pt idx="335">
                  <c:v>0.5</c:v>
                </c:pt>
                <c:pt idx="336">
                  <c:v>0.5</c:v>
                </c:pt>
                <c:pt idx="337">
                  <c:v>0.5</c:v>
                </c:pt>
                <c:pt idx="338">
                  <c:v>0.5</c:v>
                </c:pt>
                <c:pt idx="339">
                  <c:v>0.5</c:v>
                </c:pt>
                <c:pt idx="340">
                  <c:v>0.5</c:v>
                </c:pt>
                <c:pt idx="341">
                  <c:v>0.5</c:v>
                </c:pt>
                <c:pt idx="342">
                  <c:v>0.5</c:v>
                </c:pt>
                <c:pt idx="343">
                  <c:v>0.5</c:v>
                </c:pt>
                <c:pt idx="344">
                  <c:v>0.5</c:v>
                </c:pt>
                <c:pt idx="345">
                  <c:v>0.5</c:v>
                </c:pt>
                <c:pt idx="346">
                  <c:v>0.5</c:v>
                </c:pt>
                <c:pt idx="347">
                  <c:v>0.75</c:v>
                </c:pt>
                <c:pt idx="348">
                  <c:v>0.75</c:v>
                </c:pt>
                <c:pt idx="349">
                  <c:v>0.75</c:v>
                </c:pt>
                <c:pt idx="350">
                  <c:v>0.75</c:v>
                </c:pt>
                <c:pt idx="351">
                  <c:v>0.75</c:v>
                </c:pt>
                <c:pt idx="352">
                  <c:v>0.75</c:v>
                </c:pt>
                <c:pt idx="353">
                  <c:v>0.75</c:v>
                </c:pt>
                <c:pt idx="354">
                  <c:v>0.75</c:v>
                </c:pt>
                <c:pt idx="355">
                  <c:v>0.75</c:v>
                </c:pt>
                <c:pt idx="356">
                  <c:v>0.75</c:v>
                </c:pt>
                <c:pt idx="357">
                  <c:v>0.75</c:v>
                </c:pt>
                <c:pt idx="358">
                  <c:v>0.75</c:v>
                </c:pt>
                <c:pt idx="359">
                  <c:v>0.75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1.25</c:v>
                </c:pt>
                <c:pt idx="368">
                  <c:v>1.25</c:v>
                </c:pt>
                <c:pt idx="369">
                  <c:v>1.25</c:v>
                </c:pt>
                <c:pt idx="370">
                  <c:v>1.25</c:v>
                </c:pt>
                <c:pt idx="371">
                  <c:v>1.25</c:v>
                </c:pt>
                <c:pt idx="372">
                  <c:v>1.25</c:v>
                </c:pt>
                <c:pt idx="373">
                  <c:v>1.25</c:v>
                </c:pt>
                <c:pt idx="374">
                  <c:v>1.25</c:v>
                </c:pt>
                <c:pt idx="375">
                  <c:v>1.25</c:v>
                </c:pt>
                <c:pt idx="376">
                  <c:v>1.25</c:v>
                </c:pt>
                <c:pt idx="377">
                  <c:v>1.25</c:v>
                </c:pt>
                <c:pt idx="378">
                  <c:v>1.25</c:v>
                </c:pt>
                <c:pt idx="379">
                  <c:v>1.25</c:v>
                </c:pt>
                <c:pt idx="380">
                  <c:v>1.5</c:v>
                </c:pt>
                <c:pt idx="381">
                  <c:v>1.5</c:v>
                </c:pt>
                <c:pt idx="382">
                  <c:v>1.5</c:v>
                </c:pt>
                <c:pt idx="383">
                  <c:v>1.5</c:v>
                </c:pt>
                <c:pt idx="384">
                  <c:v>1.5</c:v>
                </c:pt>
                <c:pt idx="385">
                  <c:v>1.5</c:v>
                </c:pt>
                <c:pt idx="386">
                  <c:v>1.75</c:v>
                </c:pt>
                <c:pt idx="387">
                  <c:v>1.75</c:v>
                </c:pt>
                <c:pt idx="388">
                  <c:v>1.75</c:v>
                </c:pt>
                <c:pt idx="389">
                  <c:v>1.75</c:v>
                </c:pt>
                <c:pt idx="390">
                  <c:v>1.75</c:v>
                </c:pt>
                <c:pt idx="391">
                  <c:v>1.75</c:v>
                </c:pt>
                <c:pt idx="392">
                  <c:v>1.75</c:v>
                </c:pt>
                <c:pt idx="393">
                  <c:v>2.25</c:v>
                </c:pt>
                <c:pt idx="394">
                  <c:v>2.25</c:v>
                </c:pt>
                <c:pt idx="395">
                  <c:v>2.25</c:v>
                </c:pt>
                <c:pt idx="396">
                  <c:v>2.25</c:v>
                </c:pt>
                <c:pt idx="397">
                  <c:v>2.25</c:v>
                </c:pt>
                <c:pt idx="398">
                  <c:v>2.25</c:v>
                </c:pt>
                <c:pt idx="399">
                  <c:v>2.5</c:v>
                </c:pt>
                <c:pt idx="400">
                  <c:v>2.5</c:v>
                </c:pt>
                <c:pt idx="401">
                  <c:v>2.5</c:v>
                </c:pt>
                <c:pt idx="402">
                  <c:v>2.5</c:v>
                </c:pt>
                <c:pt idx="403">
                  <c:v>2.5</c:v>
                </c:pt>
                <c:pt idx="404">
                  <c:v>2.5</c:v>
                </c:pt>
                <c:pt idx="405">
                  <c:v>2.5</c:v>
                </c:pt>
                <c:pt idx="406">
                  <c:v>3</c:v>
                </c:pt>
                <c:pt idx="407">
                  <c:v>3</c:v>
                </c:pt>
                <c:pt idx="408">
                  <c:v>3</c:v>
                </c:pt>
                <c:pt idx="409">
                  <c:v>3</c:v>
                </c:pt>
                <c:pt idx="410">
                  <c:v>3</c:v>
                </c:pt>
                <c:pt idx="411">
                  <c:v>3</c:v>
                </c:pt>
                <c:pt idx="412">
                  <c:v>3.25</c:v>
                </c:pt>
                <c:pt idx="413">
                  <c:v>3.25</c:v>
                </c:pt>
                <c:pt idx="414">
                  <c:v>3.25</c:v>
                </c:pt>
                <c:pt idx="415">
                  <c:v>3.25</c:v>
                </c:pt>
                <c:pt idx="416">
                  <c:v>3.25</c:v>
                </c:pt>
                <c:pt idx="417">
                  <c:v>3.25</c:v>
                </c:pt>
                <c:pt idx="418">
                  <c:v>3.25</c:v>
                </c:pt>
                <c:pt idx="419">
                  <c:v>3.5</c:v>
                </c:pt>
                <c:pt idx="420">
                  <c:v>3.5</c:v>
                </c:pt>
                <c:pt idx="421">
                  <c:v>3.5</c:v>
                </c:pt>
                <c:pt idx="422">
                  <c:v>3.5</c:v>
                </c:pt>
                <c:pt idx="423">
                  <c:v>3.5</c:v>
                </c:pt>
                <c:pt idx="424">
                  <c:v>3.5</c:v>
                </c:pt>
                <c:pt idx="425">
                  <c:v>3.5</c:v>
                </c:pt>
                <c:pt idx="426">
                  <c:v>3.5</c:v>
                </c:pt>
                <c:pt idx="427">
                  <c:v>3.5</c:v>
                </c:pt>
                <c:pt idx="428">
                  <c:v>3.5</c:v>
                </c:pt>
                <c:pt idx="429">
                  <c:v>3.5</c:v>
                </c:pt>
                <c:pt idx="430">
                  <c:v>3.5</c:v>
                </c:pt>
                <c:pt idx="431">
                  <c:v>3.5</c:v>
                </c:pt>
                <c:pt idx="432">
                  <c:v>3.5</c:v>
                </c:pt>
                <c:pt idx="433">
                  <c:v>3.5</c:v>
                </c:pt>
                <c:pt idx="434">
                  <c:v>3.5</c:v>
                </c:pt>
                <c:pt idx="435">
                  <c:v>3.5</c:v>
                </c:pt>
                <c:pt idx="436">
                  <c:v>3.5</c:v>
                </c:pt>
                <c:pt idx="437">
                  <c:v>3.5</c:v>
                </c:pt>
                <c:pt idx="438">
                  <c:v>3.5</c:v>
                </c:pt>
                <c:pt idx="439">
                  <c:v>3.5</c:v>
                </c:pt>
                <c:pt idx="440">
                  <c:v>3.5</c:v>
                </c:pt>
                <c:pt idx="441">
                  <c:v>3.5</c:v>
                </c:pt>
                <c:pt idx="442">
                  <c:v>3.5</c:v>
                </c:pt>
                <c:pt idx="443">
                  <c:v>3.5</c:v>
                </c:pt>
                <c:pt idx="444">
                  <c:v>3.5</c:v>
                </c:pt>
                <c:pt idx="445">
                  <c:v>3.5</c:v>
                </c:pt>
                <c:pt idx="446">
                  <c:v>3.5</c:v>
                </c:pt>
                <c:pt idx="447">
                  <c:v>3.5</c:v>
                </c:pt>
                <c:pt idx="448">
                  <c:v>3.5</c:v>
                </c:pt>
                <c:pt idx="449">
                  <c:v>3.5</c:v>
                </c:pt>
                <c:pt idx="450">
                  <c:v>3.5</c:v>
                </c:pt>
                <c:pt idx="451">
                  <c:v>3.5</c:v>
                </c:pt>
                <c:pt idx="452">
                  <c:v>3.5</c:v>
                </c:pt>
                <c:pt idx="453">
                  <c:v>3.5</c:v>
                </c:pt>
                <c:pt idx="454">
                  <c:v>3.5</c:v>
                </c:pt>
                <c:pt idx="455">
                  <c:v>3.5</c:v>
                </c:pt>
                <c:pt idx="456">
                  <c:v>3.5</c:v>
                </c:pt>
                <c:pt idx="457">
                  <c:v>3.5</c:v>
                </c:pt>
                <c:pt idx="458">
                  <c:v>3.5</c:v>
                </c:pt>
                <c:pt idx="459">
                  <c:v>3.5</c:v>
                </c:pt>
                <c:pt idx="460">
                  <c:v>3.5</c:v>
                </c:pt>
                <c:pt idx="461">
                  <c:v>3.5</c:v>
                </c:pt>
                <c:pt idx="462">
                  <c:v>3.5</c:v>
                </c:pt>
                <c:pt idx="463">
                  <c:v>3.5</c:v>
                </c:pt>
                <c:pt idx="464">
                  <c:v>3.5</c:v>
                </c:pt>
                <c:pt idx="465">
                  <c:v>3.5</c:v>
                </c:pt>
                <c:pt idx="466">
                  <c:v>3.5</c:v>
                </c:pt>
                <c:pt idx="467">
                  <c:v>3.5</c:v>
                </c:pt>
                <c:pt idx="468">
                  <c:v>3.5</c:v>
                </c:pt>
                <c:pt idx="469">
                  <c:v>3.5</c:v>
                </c:pt>
                <c:pt idx="470">
                  <c:v>3.5</c:v>
                </c:pt>
                <c:pt idx="471">
                  <c:v>3.5</c:v>
                </c:pt>
                <c:pt idx="472">
                  <c:v>3.5</c:v>
                </c:pt>
                <c:pt idx="473">
                  <c:v>3.5</c:v>
                </c:pt>
                <c:pt idx="474">
                  <c:v>3.5</c:v>
                </c:pt>
                <c:pt idx="475">
                  <c:v>3.5</c:v>
                </c:pt>
                <c:pt idx="476">
                  <c:v>3.5</c:v>
                </c:pt>
                <c:pt idx="477">
                  <c:v>3.5</c:v>
                </c:pt>
                <c:pt idx="478">
                  <c:v>3.5</c:v>
                </c:pt>
                <c:pt idx="479">
                  <c:v>3.5</c:v>
                </c:pt>
                <c:pt idx="480">
                  <c:v>3.5</c:v>
                </c:pt>
                <c:pt idx="481">
                  <c:v>3.5</c:v>
                </c:pt>
                <c:pt idx="482">
                  <c:v>3.5</c:v>
                </c:pt>
                <c:pt idx="483">
                  <c:v>3.5</c:v>
                </c:pt>
                <c:pt idx="484">
                  <c:v>3.5</c:v>
                </c:pt>
                <c:pt idx="485">
                  <c:v>3.5</c:v>
                </c:pt>
                <c:pt idx="486">
                  <c:v>3.5</c:v>
                </c:pt>
                <c:pt idx="487">
                  <c:v>3.5</c:v>
                </c:pt>
                <c:pt idx="488">
                  <c:v>3.5</c:v>
                </c:pt>
                <c:pt idx="489">
                  <c:v>3.5</c:v>
                </c:pt>
                <c:pt idx="490">
                  <c:v>3.5</c:v>
                </c:pt>
                <c:pt idx="491">
                  <c:v>3.5</c:v>
                </c:pt>
                <c:pt idx="492">
                  <c:v>3.5</c:v>
                </c:pt>
                <c:pt idx="493">
                  <c:v>3.5</c:v>
                </c:pt>
                <c:pt idx="494">
                  <c:v>3.5</c:v>
                </c:pt>
                <c:pt idx="495">
                  <c:v>3.5</c:v>
                </c:pt>
                <c:pt idx="496">
                  <c:v>3.5</c:v>
                </c:pt>
                <c:pt idx="497">
                  <c:v>3.5</c:v>
                </c:pt>
                <c:pt idx="498">
                  <c:v>3.5</c:v>
                </c:pt>
                <c:pt idx="499">
                  <c:v>3.5</c:v>
                </c:pt>
                <c:pt idx="500">
                  <c:v>3.5</c:v>
                </c:pt>
                <c:pt idx="501">
                  <c:v>3.5</c:v>
                </c:pt>
                <c:pt idx="502">
                  <c:v>3.5</c:v>
                </c:pt>
                <c:pt idx="503">
                  <c:v>3.5</c:v>
                </c:pt>
                <c:pt idx="504">
                  <c:v>3.5</c:v>
                </c:pt>
                <c:pt idx="505">
                  <c:v>3.5</c:v>
                </c:pt>
                <c:pt idx="506">
                  <c:v>3.5</c:v>
                </c:pt>
                <c:pt idx="507">
                  <c:v>3.5</c:v>
                </c:pt>
                <c:pt idx="508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E7E5-4B37-B0B7-3EEC69C7ED2B}"/>
            </c:ext>
          </c:extLst>
        </c:ser>
        <c:ser>
          <c:idx val="6"/>
          <c:order val="6"/>
          <c:tx>
            <c:strRef>
              <c:f>[기준금리_글로벌추이2.xlsx]주간!$C$2</c:f>
              <c:strCache>
                <c:ptCount val="1"/>
                <c:pt idx="0">
                  <c:v>일본</c:v>
                </c:pt>
              </c:strCache>
            </c:strRef>
          </c:tx>
          <c:spPr>
            <a:ln w="19050" cap="rnd">
              <a:solidFill>
                <a:srgbClr val="3660C4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50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7E5-4B37-B0B7-3EEC69C7ED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/>
                    <a:ea typeface="삼성긴고딕OTF Light"/>
                    <a:cs typeface="삼성긴고딕OTF Light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[기준금리_글로벌추이2.xlsx]주간!$A$373:$A$894</c:f>
              <c:numCache>
                <c:formatCode>yyyy\-mm\-dd</c:formatCode>
                <c:ptCount val="522"/>
                <c:pt idx="0">
                  <c:v>42006</c:v>
                </c:pt>
                <c:pt idx="1">
                  <c:v>42013</c:v>
                </c:pt>
                <c:pt idx="2">
                  <c:v>42020</c:v>
                </c:pt>
                <c:pt idx="3">
                  <c:v>42027</c:v>
                </c:pt>
                <c:pt idx="4">
                  <c:v>42034</c:v>
                </c:pt>
                <c:pt idx="5">
                  <c:v>42041</c:v>
                </c:pt>
                <c:pt idx="6">
                  <c:v>42048</c:v>
                </c:pt>
                <c:pt idx="7">
                  <c:v>42055</c:v>
                </c:pt>
                <c:pt idx="8">
                  <c:v>42062</c:v>
                </c:pt>
                <c:pt idx="9">
                  <c:v>42069</c:v>
                </c:pt>
                <c:pt idx="10">
                  <c:v>42076</c:v>
                </c:pt>
                <c:pt idx="11">
                  <c:v>42083</c:v>
                </c:pt>
                <c:pt idx="12">
                  <c:v>42090</c:v>
                </c:pt>
                <c:pt idx="13">
                  <c:v>42097</c:v>
                </c:pt>
                <c:pt idx="14">
                  <c:v>42104</c:v>
                </c:pt>
                <c:pt idx="15">
                  <c:v>42111</c:v>
                </c:pt>
                <c:pt idx="16">
                  <c:v>42118</c:v>
                </c:pt>
                <c:pt idx="17">
                  <c:v>42125</c:v>
                </c:pt>
                <c:pt idx="18">
                  <c:v>42132</c:v>
                </c:pt>
                <c:pt idx="19">
                  <c:v>42139</c:v>
                </c:pt>
                <c:pt idx="20">
                  <c:v>42146</c:v>
                </c:pt>
                <c:pt idx="21">
                  <c:v>42153</c:v>
                </c:pt>
                <c:pt idx="22">
                  <c:v>42160</c:v>
                </c:pt>
                <c:pt idx="23">
                  <c:v>42167</c:v>
                </c:pt>
                <c:pt idx="24">
                  <c:v>42174</c:v>
                </c:pt>
                <c:pt idx="25">
                  <c:v>42181</c:v>
                </c:pt>
                <c:pt idx="26">
                  <c:v>42188</c:v>
                </c:pt>
                <c:pt idx="27">
                  <c:v>42195</c:v>
                </c:pt>
                <c:pt idx="28">
                  <c:v>42202</c:v>
                </c:pt>
                <c:pt idx="29">
                  <c:v>42209</c:v>
                </c:pt>
                <c:pt idx="30">
                  <c:v>42216</c:v>
                </c:pt>
                <c:pt idx="31">
                  <c:v>42223</c:v>
                </c:pt>
                <c:pt idx="32">
                  <c:v>42230</c:v>
                </c:pt>
                <c:pt idx="33">
                  <c:v>42237</c:v>
                </c:pt>
                <c:pt idx="34">
                  <c:v>42244</c:v>
                </c:pt>
                <c:pt idx="35">
                  <c:v>42251</c:v>
                </c:pt>
                <c:pt idx="36">
                  <c:v>42258</c:v>
                </c:pt>
                <c:pt idx="37">
                  <c:v>42265</c:v>
                </c:pt>
                <c:pt idx="38">
                  <c:v>42272</c:v>
                </c:pt>
                <c:pt idx="39">
                  <c:v>42279</c:v>
                </c:pt>
                <c:pt idx="40">
                  <c:v>42286</c:v>
                </c:pt>
                <c:pt idx="41">
                  <c:v>42293</c:v>
                </c:pt>
                <c:pt idx="42">
                  <c:v>42300</c:v>
                </c:pt>
                <c:pt idx="43">
                  <c:v>42307</c:v>
                </c:pt>
                <c:pt idx="44">
                  <c:v>42314</c:v>
                </c:pt>
                <c:pt idx="45">
                  <c:v>42321</c:v>
                </c:pt>
                <c:pt idx="46">
                  <c:v>42328</c:v>
                </c:pt>
                <c:pt idx="47">
                  <c:v>42335</c:v>
                </c:pt>
                <c:pt idx="48">
                  <c:v>42342</c:v>
                </c:pt>
                <c:pt idx="49">
                  <c:v>42349</c:v>
                </c:pt>
                <c:pt idx="50">
                  <c:v>42356</c:v>
                </c:pt>
                <c:pt idx="51">
                  <c:v>42363</c:v>
                </c:pt>
                <c:pt idx="52">
                  <c:v>42370</c:v>
                </c:pt>
                <c:pt idx="53">
                  <c:v>42377</c:v>
                </c:pt>
                <c:pt idx="54">
                  <c:v>42384</c:v>
                </c:pt>
                <c:pt idx="55">
                  <c:v>42391</c:v>
                </c:pt>
                <c:pt idx="56">
                  <c:v>42398</c:v>
                </c:pt>
                <c:pt idx="57">
                  <c:v>42405</c:v>
                </c:pt>
                <c:pt idx="58">
                  <c:v>42412</c:v>
                </c:pt>
                <c:pt idx="59">
                  <c:v>42419</c:v>
                </c:pt>
                <c:pt idx="60">
                  <c:v>42426</c:v>
                </c:pt>
                <c:pt idx="61">
                  <c:v>42433</c:v>
                </c:pt>
                <c:pt idx="62">
                  <c:v>42440</c:v>
                </c:pt>
                <c:pt idx="63">
                  <c:v>42447</c:v>
                </c:pt>
                <c:pt idx="64">
                  <c:v>42454</c:v>
                </c:pt>
                <c:pt idx="65">
                  <c:v>42461</c:v>
                </c:pt>
                <c:pt idx="66">
                  <c:v>42468</c:v>
                </c:pt>
                <c:pt idx="67">
                  <c:v>42475</c:v>
                </c:pt>
                <c:pt idx="68">
                  <c:v>42482</c:v>
                </c:pt>
                <c:pt idx="69">
                  <c:v>42489</c:v>
                </c:pt>
                <c:pt idx="70">
                  <c:v>42496</c:v>
                </c:pt>
                <c:pt idx="71">
                  <c:v>42503</c:v>
                </c:pt>
                <c:pt idx="72">
                  <c:v>42510</c:v>
                </c:pt>
                <c:pt idx="73">
                  <c:v>42517</c:v>
                </c:pt>
                <c:pt idx="74">
                  <c:v>42524</c:v>
                </c:pt>
                <c:pt idx="75">
                  <c:v>42531</c:v>
                </c:pt>
                <c:pt idx="76">
                  <c:v>42538</c:v>
                </c:pt>
                <c:pt idx="77">
                  <c:v>42545</c:v>
                </c:pt>
                <c:pt idx="78">
                  <c:v>42552</c:v>
                </c:pt>
                <c:pt idx="79">
                  <c:v>42559</c:v>
                </c:pt>
                <c:pt idx="80">
                  <c:v>42566</c:v>
                </c:pt>
                <c:pt idx="81">
                  <c:v>42573</c:v>
                </c:pt>
                <c:pt idx="82">
                  <c:v>42580</c:v>
                </c:pt>
                <c:pt idx="83">
                  <c:v>42587</c:v>
                </c:pt>
                <c:pt idx="84">
                  <c:v>42594</c:v>
                </c:pt>
                <c:pt idx="85">
                  <c:v>42601</c:v>
                </c:pt>
                <c:pt idx="86">
                  <c:v>42608</c:v>
                </c:pt>
                <c:pt idx="87">
                  <c:v>42615</c:v>
                </c:pt>
                <c:pt idx="88">
                  <c:v>42622</c:v>
                </c:pt>
                <c:pt idx="89">
                  <c:v>42629</c:v>
                </c:pt>
                <c:pt idx="90">
                  <c:v>42636</c:v>
                </c:pt>
                <c:pt idx="91">
                  <c:v>42643</c:v>
                </c:pt>
                <c:pt idx="92">
                  <c:v>42650</c:v>
                </c:pt>
                <c:pt idx="93">
                  <c:v>42657</c:v>
                </c:pt>
                <c:pt idx="94">
                  <c:v>42664</c:v>
                </c:pt>
                <c:pt idx="95">
                  <c:v>42671</c:v>
                </c:pt>
                <c:pt idx="96">
                  <c:v>42678</c:v>
                </c:pt>
                <c:pt idx="97">
                  <c:v>42685</c:v>
                </c:pt>
                <c:pt idx="98">
                  <c:v>42692</c:v>
                </c:pt>
                <c:pt idx="99">
                  <c:v>42699</c:v>
                </c:pt>
                <c:pt idx="100">
                  <c:v>42706</c:v>
                </c:pt>
                <c:pt idx="101">
                  <c:v>42713</c:v>
                </c:pt>
                <c:pt idx="102">
                  <c:v>42720</c:v>
                </c:pt>
                <c:pt idx="103">
                  <c:v>42727</c:v>
                </c:pt>
                <c:pt idx="104">
                  <c:v>42734</c:v>
                </c:pt>
                <c:pt idx="105">
                  <c:v>42741</c:v>
                </c:pt>
                <c:pt idx="106">
                  <c:v>42748</c:v>
                </c:pt>
                <c:pt idx="107">
                  <c:v>42755</c:v>
                </c:pt>
                <c:pt idx="108">
                  <c:v>42762</c:v>
                </c:pt>
                <c:pt idx="109">
                  <c:v>42769</c:v>
                </c:pt>
                <c:pt idx="110">
                  <c:v>42776</c:v>
                </c:pt>
                <c:pt idx="111">
                  <c:v>42783</c:v>
                </c:pt>
                <c:pt idx="112">
                  <c:v>42790</c:v>
                </c:pt>
                <c:pt idx="113">
                  <c:v>42797</c:v>
                </c:pt>
                <c:pt idx="114">
                  <c:v>42804</c:v>
                </c:pt>
                <c:pt idx="115">
                  <c:v>42811</c:v>
                </c:pt>
                <c:pt idx="116">
                  <c:v>42818</c:v>
                </c:pt>
                <c:pt idx="117">
                  <c:v>42825</c:v>
                </c:pt>
                <c:pt idx="118">
                  <c:v>42832</c:v>
                </c:pt>
                <c:pt idx="119">
                  <c:v>42839</c:v>
                </c:pt>
                <c:pt idx="120">
                  <c:v>42846</c:v>
                </c:pt>
                <c:pt idx="121">
                  <c:v>42853</c:v>
                </c:pt>
                <c:pt idx="122">
                  <c:v>42860</c:v>
                </c:pt>
                <c:pt idx="123">
                  <c:v>42867</c:v>
                </c:pt>
                <c:pt idx="124">
                  <c:v>42874</c:v>
                </c:pt>
                <c:pt idx="125">
                  <c:v>42881</c:v>
                </c:pt>
                <c:pt idx="126">
                  <c:v>42888</c:v>
                </c:pt>
                <c:pt idx="127">
                  <c:v>42895</c:v>
                </c:pt>
                <c:pt idx="128">
                  <c:v>42902</c:v>
                </c:pt>
                <c:pt idx="129">
                  <c:v>42909</c:v>
                </c:pt>
                <c:pt idx="130">
                  <c:v>42916</c:v>
                </c:pt>
                <c:pt idx="131">
                  <c:v>42923</c:v>
                </c:pt>
                <c:pt idx="132">
                  <c:v>42930</c:v>
                </c:pt>
                <c:pt idx="133">
                  <c:v>42937</c:v>
                </c:pt>
                <c:pt idx="134">
                  <c:v>42944</c:v>
                </c:pt>
                <c:pt idx="135">
                  <c:v>42951</c:v>
                </c:pt>
                <c:pt idx="136">
                  <c:v>42958</c:v>
                </c:pt>
                <c:pt idx="137">
                  <c:v>42965</c:v>
                </c:pt>
                <c:pt idx="138">
                  <c:v>42972</c:v>
                </c:pt>
                <c:pt idx="139">
                  <c:v>42979</c:v>
                </c:pt>
                <c:pt idx="140">
                  <c:v>42986</c:v>
                </c:pt>
                <c:pt idx="141">
                  <c:v>42993</c:v>
                </c:pt>
                <c:pt idx="142">
                  <c:v>43000</c:v>
                </c:pt>
                <c:pt idx="143">
                  <c:v>43007</c:v>
                </c:pt>
                <c:pt idx="144">
                  <c:v>43014</c:v>
                </c:pt>
                <c:pt idx="145">
                  <c:v>43021</c:v>
                </c:pt>
                <c:pt idx="146">
                  <c:v>43028</c:v>
                </c:pt>
                <c:pt idx="147">
                  <c:v>43035</c:v>
                </c:pt>
                <c:pt idx="148">
                  <c:v>43042</c:v>
                </c:pt>
                <c:pt idx="149">
                  <c:v>43049</c:v>
                </c:pt>
                <c:pt idx="150">
                  <c:v>43056</c:v>
                </c:pt>
                <c:pt idx="151">
                  <c:v>43063</c:v>
                </c:pt>
                <c:pt idx="152">
                  <c:v>43070</c:v>
                </c:pt>
                <c:pt idx="153">
                  <c:v>43077</c:v>
                </c:pt>
                <c:pt idx="154">
                  <c:v>43084</c:v>
                </c:pt>
                <c:pt idx="155">
                  <c:v>43091</c:v>
                </c:pt>
                <c:pt idx="156">
                  <c:v>43098</c:v>
                </c:pt>
                <c:pt idx="157">
                  <c:v>43105</c:v>
                </c:pt>
                <c:pt idx="158">
                  <c:v>43112</c:v>
                </c:pt>
                <c:pt idx="159">
                  <c:v>43119</c:v>
                </c:pt>
                <c:pt idx="160">
                  <c:v>43126</c:v>
                </c:pt>
                <c:pt idx="161">
                  <c:v>43133</c:v>
                </c:pt>
                <c:pt idx="162">
                  <c:v>43140</c:v>
                </c:pt>
                <c:pt idx="163">
                  <c:v>43147</c:v>
                </c:pt>
                <c:pt idx="164">
                  <c:v>43154</c:v>
                </c:pt>
                <c:pt idx="165">
                  <c:v>43161</c:v>
                </c:pt>
                <c:pt idx="166">
                  <c:v>43168</c:v>
                </c:pt>
                <c:pt idx="167">
                  <c:v>43175</c:v>
                </c:pt>
                <c:pt idx="168">
                  <c:v>43182</c:v>
                </c:pt>
                <c:pt idx="169">
                  <c:v>43189</c:v>
                </c:pt>
                <c:pt idx="170">
                  <c:v>43196</c:v>
                </c:pt>
                <c:pt idx="171">
                  <c:v>43203</c:v>
                </c:pt>
                <c:pt idx="172">
                  <c:v>43210</c:v>
                </c:pt>
                <c:pt idx="173">
                  <c:v>43217</c:v>
                </c:pt>
                <c:pt idx="174">
                  <c:v>43224</c:v>
                </c:pt>
                <c:pt idx="175">
                  <c:v>43231</c:v>
                </c:pt>
                <c:pt idx="176">
                  <c:v>43238</c:v>
                </c:pt>
                <c:pt idx="177">
                  <c:v>43245</c:v>
                </c:pt>
                <c:pt idx="178">
                  <c:v>43252</c:v>
                </c:pt>
                <c:pt idx="179">
                  <c:v>43259</c:v>
                </c:pt>
                <c:pt idx="180">
                  <c:v>43266</c:v>
                </c:pt>
                <c:pt idx="181">
                  <c:v>43273</c:v>
                </c:pt>
                <c:pt idx="182">
                  <c:v>43280</c:v>
                </c:pt>
                <c:pt idx="183">
                  <c:v>43287</c:v>
                </c:pt>
                <c:pt idx="184">
                  <c:v>43294</c:v>
                </c:pt>
                <c:pt idx="185">
                  <c:v>43301</c:v>
                </c:pt>
                <c:pt idx="186">
                  <c:v>43308</c:v>
                </c:pt>
                <c:pt idx="187">
                  <c:v>43315</c:v>
                </c:pt>
                <c:pt idx="188">
                  <c:v>43322</c:v>
                </c:pt>
                <c:pt idx="189">
                  <c:v>43329</c:v>
                </c:pt>
                <c:pt idx="190">
                  <c:v>43336</c:v>
                </c:pt>
                <c:pt idx="191">
                  <c:v>43343</c:v>
                </c:pt>
                <c:pt idx="192">
                  <c:v>43350</c:v>
                </c:pt>
                <c:pt idx="193">
                  <c:v>43357</c:v>
                </c:pt>
                <c:pt idx="194">
                  <c:v>43364</c:v>
                </c:pt>
                <c:pt idx="195">
                  <c:v>43371</c:v>
                </c:pt>
                <c:pt idx="196">
                  <c:v>43378</c:v>
                </c:pt>
                <c:pt idx="197">
                  <c:v>43385</c:v>
                </c:pt>
                <c:pt idx="198">
                  <c:v>43392</c:v>
                </c:pt>
                <c:pt idx="199">
                  <c:v>43399</c:v>
                </c:pt>
                <c:pt idx="200">
                  <c:v>43406</c:v>
                </c:pt>
                <c:pt idx="201">
                  <c:v>43413</c:v>
                </c:pt>
                <c:pt idx="202">
                  <c:v>43420</c:v>
                </c:pt>
                <c:pt idx="203">
                  <c:v>43427</c:v>
                </c:pt>
                <c:pt idx="204">
                  <c:v>43434</c:v>
                </c:pt>
                <c:pt idx="205">
                  <c:v>43441</c:v>
                </c:pt>
                <c:pt idx="206">
                  <c:v>43448</c:v>
                </c:pt>
                <c:pt idx="207">
                  <c:v>43455</c:v>
                </c:pt>
                <c:pt idx="208">
                  <c:v>43462</c:v>
                </c:pt>
                <c:pt idx="209">
                  <c:v>43469</c:v>
                </c:pt>
                <c:pt idx="210">
                  <c:v>43476</c:v>
                </c:pt>
                <c:pt idx="211">
                  <c:v>43483</c:v>
                </c:pt>
                <c:pt idx="212">
                  <c:v>43490</c:v>
                </c:pt>
                <c:pt idx="213">
                  <c:v>43497</c:v>
                </c:pt>
                <c:pt idx="214">
                  <c:v>43504</c:v>
                </c:pt>
                <c:pt idx="215">
                  <c:v>43511</c:v>
                </c:pt>
                <c:pt idx="216">
                  <c:v>43518</c:v>
                </c:pt>
                <c:pt idx="217">
                  <c:v>43525</c:v>
                </c:pt>
                <c:pt idx="218">
                  <c:v>43532</c:v>
                </c:pt>
                <c:pt idx="219">
                  <c:v>43539</c:v>
                </c:pt>
                <c:pt idx="220">
                  <c:v>43546</c:v>
                </c:pt>
                <c:pt idx="221">
                  <c:v>43553</c:v>
                </c:pt>
                <c:pt idx="222">
                  <c:v>43560</c:v>
                </c:pt>
                <c:pt idx="223">
                  <c:v>43567</c:v>
                </c:pt>
                <c:pt idx="224">
                  <c:v>43574</c:v>
                </c:pt>
                <c:pt idx="225">
                  <c:v>43581</c:v>
                </c:pt>
                <c:pt idx="226">
                  <c:v>43588</c:v>
                </c:pt>
                <c:pt idx="227">
                  <c:v>43595</c:v>
                </c:pt>
                <c:pt idx="228">
                  <c:v>43602</c:v>
                </c:pt>
                <c:pt idx="229">
                  <c:v>43609</c:v>
                </c:pt>
                <c:pt idx="230">
                  <c:v>43616</c:v>
                </c:pt>
                <c:pt idx="231">
                  <c:v>43623</c:v>
                </c:pt>
                <c:pt idx="232">
                  <c:v>43630</c:v>
                </c:pt>
                <c:pt idx="233">
                  <c:v>43637</c:v>
                </c:pt>
                <c:pt idx="234">
                  <c:v>43644</c:v>
                </c:pt>
                <c:pt idx="235">
                  <c:v>43651</c:v>
                </c:pt>
                <c:pt idx="236">
                  <c:v>43658</c:v>
                </c:pt>
                <c:pt idx="237">
                  <c:v>43665</c:v>
                </c:pt>
                <c:pt idx="238">
                  <c:v>43672</c:v>
                </c:pt>
                <c:pt idx="239">
                  <c:v>43679</c:v>
                </c:pt>
                <c:pt idx="240">
                  <c:v>43686</c:v>
                </c:pt>
                <c:pt idx="241">
                  <c:v>43693</c:v>
                </c:pt>
                <c:pt idx="242">
                  <c:v>43700</c:v>
                </c:pt>
                <c:pt idx="243">
                  <c:v>43707</c:v>
                </c:pt>
                <c:pt idx="244">
                  <c:v>43714</c:v>
                </c:pt>
                <c:pt idx="245">
                  <c:v>43721</c:v>
                </c:pt>
                <c:pt idx="246">
                  <c:v>43728</c:v>
                </c:pt>
                <c:pt idx="247">
                  <c:v>43735</c:v>
                </c:pt>
                <c:pt idx="248">
                  <c:v>43742</c:v>
                </c:pt>
                <c:pt idx="249">
                  <c:v>43749</c:v>
                </c:pt>
                <c:pt idx="250">
                  <c:v>43756</c:v>
                </c:pt>
                <c:pt idx="251">
                  <c:v>43763</c:v>
                </c:pt>
                <c:pt idx="252">
                  <c:v>43770</c:v>
                </c:pt>
                <c:pt idx="253">
                  <c:v>43777</c:v>
                </c:pt>
                <c:pt idx="254">
                  <c:v>43784</c:v>
                </c:pt>
                <c:pt idx="255">
                  <c:v>43791</c:v>
                </c:pt>
                <c:pt idx="256">
                  <c:v>43798</c:v>
                </c:pt>
                <c:pt idx="257">
                  <c:v>43805</c:v>
                </c:pt>
                <c:pt idx="258">
                  <c:v>43812</c:v>
                </c:pt>
                <c:pt idx="259">
                  <c:v>43819</c:v>
                </c:pt>
                <c:pt idx="260">
                  <c:v>43826</c:v>
                </c:pt>
                <c:pt idx="261">
                  <c:v>43833</c:v>
                </c:pt>
                <c:pt idx="262">
                  <c:v>43840</c:v>
                </c:pt>
                <c:pt idx="263">
                  <c:v>43847</c:v>
                </c:pt>
                <c:pt idx="264">
                  <c:v>43854</c:v>
                </c:pt>
                <c:pt idx="265">
                  <c:v>43861</c:v>
                </c:pt>
                <c:pt idx="266">
                  <c:v>43868</c:v>
                </c:pt>
                <c:pt idx="267">
                  <c:v>43875</c:v>
                </c:pt>
                <c:pt idx="268">
                  <c:v>43882</c:v>
                </c:pt>
                <c:pt idx="269">
                  <c:v>43889</c:v>
                </c:pt>
                <c:pt idx="270">
                  <c:v>43896</c:v>
                </c:pt>
                <c:pt idx="271">
                  <c:v>43903</c:v>
                </c:pt>
                <c:pt idx="272">
                  <c:v>43910</c:v>
                </c:pt>
                <c:pt idx="273">
                  <c:v>43917</c:v>
                </c:pt>
                <c:pt idx="274">
                  <c:v>43924</c:v>
                </c:pt>
                <c:pt idx="275">
                  <c:v>43931</c:v>
                </c:pt>
                <c:pt idx="276">
                  <c:v>43938</c:v>
                </c:pt>
                <c:pt idx="277">
                  <c:v>43945</c:v>
                </c:pt>
                <c:pt idx="278">
                  <c:v>43952</c:v>
                </c:pt>
                <c:pt idx="279">
                  <c:v>43959</c:v>
                </c:pt>
                <c:pt idx="280">
                  <c:v>43966</c:v>
                </c:pt>
                <c:pt idx="281">
                  <c:v>43973</c:v>
                </c:pt>
                <c:pt idx="282">
                  <c:v>43980</c:v>
                </c:pt>
                <c:pt idx="283">
                  <c:v>43987</c:v>
                </c:pt>
                <c:pt idx="284">
                  <c:v>43994</c:v>
                </c:pt>
                <c:pt idx="285">
                  <c:v>44001</c:v>
                </c:pt>
                <c:pt idx="286">
                  <c:v>44008</c:v>
                </c:pt>
                <c:pt idx="287">
                  <c:v>44015</c:v>
                </c:pt>
                <c:pt idx="288">
                  <c:v>44022</c:v>
                </c:pt>
                <c:pt idx="289">
                  <c:v>44029</c:v>
                </c:pt>
                <c:pt idx="290">
                  <c:v>44036</c:v>
                </c:pt>
                <c:pt idx="291">
                  <c:v>44043</c:v>
                </c:pt>
                <c:pt idx="292">
                  <c:v>44050</c:v>
                </c:pt>
                <c:pt idx="293">
                  <c:v>44057</c:v>
                </c:pt>
                <c:pt idx="294">
                  <c:v>44064</c:v>
                </c:pt>
                <c:pt idx="295">
                  <c:v>44071</c:v>
                </c:pt>
                <c:pt idx="296">
                  <c:v>44078</c:v>
                </c:pt>
                <c:pt idx="297">
                  <c:v>44085</c:v>
                </c:pt>
                <c:pt idx="298">
                  <c:v>44092</c:v>
                </c:pt>
                <c:pt idx="299">
                  <c:v>44099</c:v>
                </c:pt>
                <c:pt idx="300">
                  <c:v>44106</c:v>
                </c:pt>
                <c:pt idx="301">
                  <c:v>44113</c:v>
                </c:pt>
                <c:pt idx="302">
                  <c:v>44120</c:v>
                </c:pt>
                <c:pt idx="303">
                  <c:v>44127</c:v>
                </c:pt>
                <c:pt idx="304">
                  <c:v>44134</c:v>
                </c:pt>
                <c:pt idx="305">
                  <c:v>44141</c:v>
                </c:pt>
                <c:pt idx="306">
                  <c:v>44148</c:v>
                </c:pt>
                <c:pt idx="307">
                  <c:v>44155</c:v>
                </c:pt>
                <c:pt idx="308">
                  <c:v>44162</c:v>
                </c:pt>
                <c:pt idx="309">
                  <c:v>44169</c:v>
                </c:pt>
                <c:pt idx="310">
                  <c:v>44176</c:v>
                </c:pt>
                <c:pt idx="311">
                  <c:v>44183</c:v>
                </c:pt>
                <c:pt idx="312">
                  <c:v>44190</c:v>
                </c:pt>
                <c:pt idx="313">
                  <c:v>44197</c:v>
                </c:pt>
                <c:pt idx="314">
                  <c:v>44204</c:v>
                </c:pt>
                <c:pt idx="315">
                  <c:v>44211</c:v>
                </c:pt>
                <c:pt idx="316">
                  <c:v>44218</c:v>
                </c:pt>
                <c:pt idx="317">
                  <c:v>44225</c:v>
                </c:pt>
                <c:pt idx="318">
                  <c:v>44232</c:v>
                </c:pt>
                <c:pt idx="319">
                  <c:v>44239</c:v>
                </c:pt>
                <c:pt idx="320">
                  <c:v>44246</c:v>
                </c:pt>
                <c:pt idx="321">
                  <c:v>44253</c:v>
                </c:pt>
                <c:pt idx="322">
                  <c:v>44260</c:v>
                </c:pt>
                <c:pt idx="323">
                  <c:v>44267</c:v>
                </c:pt>
                <c:pt idx="324">
                  <c:v>44274</c:v>
                </c:pt>
                <c:pt idx="325">
                  <c:v>44281</c:v>
                </c:pt>
                <c:pt idx="326">
                  <c:v>44288</c:v>
                </c:pt>
                <c:pt idx="327">
                  <c:v>44295</c:v>
                </c:pt>
                <c:pt idx="328">
                  <c:v>44302</c:v>
                </c:pt>
                <c:pt idx="329">
                  <c:v>44309</c:v>
                </c:pt>
                <c:pt idx="330">
                  <c:v>44316</c:v>
                </c:pt>
                <c:pt idx="331">
                  <c:v>44323</c:v>
                </c:pt>
                <c:pt idx="332">
                  <c:v>44330</c:v>
                </c:pt>
                <c:pt idx="333">
                  <c:v>44337</c:v>
                </c:pt>
                <c:pt idx="334">
                  <c:v>44344</c:v>
                </c:pt>
                <c:pt idx="335">
                  <c:v>44351</c:v>
                </c:pt>
                <c:pt idx="336">
                  <c:v>44358</c:v>
                </c:pt>
                <c:pt idx="337">
                  <c:v>44365</c:v>
                </c:pt>
                <c:pt idx="338">
                  <c:v>44372</c:v>
                </c:pt>
                <c:pt idx="339">
                  <c:v>44379</c:v>
                </c:pt>
                <c:pt idx="340">
                  <c:v>44386</c:v>
                </c:pt>
                <c:pt idx="341">
                  <c:v>44393</c:v>
                </c:pt>
                <c:pt idx="342">
                  <c:v>44400</c:v>
                </c:pt>
                <c:pt idx="343">
                  <c:v>44407</c:v>
                </c:pt>
                <c:pt idx="344">
                  <c:v>44414</c:v>
                </c:pt>
                <c:pt idx="345">
                  <c:v>44421</c:v>
                </c:pt>
                <c:pt idx="346">
                  <c:v>44428</c:v>
                </c:pt>
                <c:pt idx="347">
                  <c:v>44435</c:v>
                </c:pt>
                <c:pt idx="348">
                  <c:v>44442</c:v>
                </c:pt>
                <c:pt idx="349">
                  <c:v>44449</c:v>
                </c:pt>
                <c:pt idx="350">
                  <c:v>44456</c:v>
                </c:pt>
                <c:pt idx="351">
                  <c:v>44463</c:v>
                </c:pt>
                <c:pt idx="352">
                  <c:v>44470</c:v>
                </c:pt>
                <c:pt idx="353">
                  <c:v>44477</c:v>
                </c:pt>
                <c:pt idx="354">
                  <c:v>44484</c:v>
                </c:pt>
                <c:pt idx="355">
                  <c:v>44491</c:v>
                </c:pt>
                <c:pt idx="356">
                  <c:v>44498</c:v>
                </c:pt>
                <c:pt idx="357">
                  <c:v>44505</c:v>
                </c:pt>
                <c:pt idx="358">
                  <c:v>44512</c:v>
                </c:pt>
                <c:pt idx="359">
                  <c:v>44519</c:v>
                </c:pt>
                <c:pt idx="360">
                  <c:v>44526</c:v>
                </c:pt>
                <c:pt idx="361">
                  <c:v>44533</c:v>
                </c:pt>
                <c:pt idx="362">
                  <c:v>44540</c:v>
                </c:pt>
                <c:pt idx="363">
                  <c:v>44547</c:v>
                </c:pt>
                <c:pt idx="364">
                  <c:v>44554</c:v>
                </c:pt>
                <c:pt idx="365">
                  <c:v>44561</c:v>
                </c:pt>
                <c:pt idx="366">
                  <c:v>44568</c:v>
                </c:pt>
                <c:pt idx="367">
                  <c:v>44575</c:v>
                </c:pt>
                <c:pt idx="368">
                  <c:v>44582</c:v>
                </c:pt>
                <c:pt idx="369">
                  <c:v>44589</c:v>
                </c:pt>
                <c:pt idx="370">
                  <c:v>44596</c:v>
                </c:pt>
                <c:pt idx="371">
                  <c:v>44603</c:v>
                </c:pt>
                <c:pt idx="372">
                  <c:v>44610</c:v>
                </c:pt>
                <c:pt idx="373">
                  <c:v>44617</c:v>
                </c:pt>
                <c:pt idx="374">
                  <c:v>44624</c:v>
                </c:pt>
                <c:pt idx="375">
                  <c:v>44631</c:v>
                </c:pt>
                <c:pt idx="376">
                  <c:v>44638</c:v>
                </c:pt>
                <c:pt idx="377">
                  <c:v>44645</c:v>
                </c:pt>
                <c:pt idx="378">
                  <c:v>44652</c:v>
                </c:pt>
                <c:pt idx="379">
                  <c:v>44659</c:v>
                </c:pt>
                <c:pt idx="380">
                  <c:v>44666</c:v>
                </c:pt>
                <c:pt idx="381">
                  <c:v>44673</c:v>
                </c:pt>
                <c:pt idx="382">
                  <c:v>44680</c:v>
                </c:pt>
                <c:pt idx="383">
                  <c:v>44687</c:v>
                </c:pt>
                <c:pt idx="384">
                  <c:v>44694</c:v>
                </c:pt>
                <c:pt idx="385">
                  <c:v>44701</c:v>
                </c:pt>
                <c:pt idx="386">
                  <c:v>44708</c:v>
                </c:pt>
                <c:pt idx="387">
                  <c:v>44715</c:v>
                </c:pt>
                <c:pt idx="388">
                  <c:v>44722</c:v>
                </c:pt>
                <c:pt idx="389">
                  <c:v>44729</c:v>
                </c:pt>
                <c:pt idx="390">
                  <c:v>44736</c:v>
                </c:pt>
                <c:pt idx="391">
                  <c:v>44743</c:v>
                </c:pt>
                <c:pt idx="392">
                  <c:v>44750</c:v>
                </c:pt>
                <c:pt idx="393">
                  <c:v>44757</c:v>
                </c:pt>
                <c:pt idx="394">
                  <c:v>44764</c:v>
                </c:pt>
                <c:pt idx="395">
                  <c:v>44771</c:v>
                </c:pt>
                <c:pt idx="396">
                  <c:v>44778</c:v>
                </c:pt>
                <c:pt idx="397">
                  <c:v>44785</c:v>
                </c:pt>
                <c:pt idx="398">
                  <c:v>44792</c:v>
                </c:pt>
                <c:pt idx="399">
                  <c:v>44799</c:v>
                </c:pt>
                <c:pt idx="400">
                  <c:v>44806</c:v>
                </c:pt>
                <c:pt idx="401">
                  <c:v>44813</c:v>
                </c:pt>
                <c:pt idx="402">
                  <c:v>44820</c:v>
                </c:pt>
                <c:pt idx="403">
                  <c:v>44827</c:v>
                </c:pt>
                <c:pt idx="404">
                  <c:v>44834</c:v>
                </c:pt>
                <c:pt idx="405">
                  <c:v>44841</c:v>
                </c:pt>
                <c:pt idx="406">
                  <c:v>44848</c:v>
                </c:pt>
                <c:pt idx="407">
                  <c:v>44855</c:v>
                </c:pt>
                <c:pt idx="408">
                  <c:v>44862</c:v>
                </c:pt>
                <c:pt idx="409">
                  <c:v>44869</c:v>
                </c:pt>
                <c:pt idx="410">
                  <c:v>44876</c:v>
                </c:pt>
                <c:pt idx="411">
                  <c:v>44883</c:v>
                </c:pt>
                <c:pt idx="412">
                  <c:v>44890</c:v>
                </c:pt>
                <c:pt idx="413">
                  <c:v>44897</c:v>
                </c:pt>
                <c:pt idx="414">
                  <c:v>44904</c:v>
                </c:pt>
                <c:pt idx="415">
                  <c:v>44911</c:v>
                </c:pt>
                <c:pt idx="416">
                  <c:v>44918</c:v>
                </c:pt>
                <c:pt idx="417">
                  <c:v>44925</c:v>
                </c:pt>
                <c:pt idx="418">
                  <c:v>44932</c:v>
                </c:pt>
                <c:pt idx="419">
                  <c:v>44939</c:v>
                </c:pt>
                <c:pt idx="420">
                  <c:v>44946</c:v>
                </c:pt>
                <c:pt idx="421">
                  <c:v>44953</c:v>
                </c:pt>
                <c:pt idx="422">
                  <c:v>44960</c:v>
                </c:pt>
                <c:pt idx="423">
                  <c:v>44967</c:v>
                </c:pt>
                <c:pt idx="424">
                  <c:v>44974</c:v>
                </c:pt>
                <c:pt idx="425">
                  <c:v>44981</c:v>
                </c:pt>
                <c:pt idx="426">
                  <c:v>44988</c:v>
                </c:pt>
                <c:pt idx="427">
                  <c:v>44995</c:v>
                </c:pt>
                <c:pt idx="428">
                  <c:v>45002</c:v>
                </c:pt>
                <c:pt idx="429">
                  <c:v>45009</c:v>
                </c:pt>
                <c:pt idx="430">
                  <c:v>45016</c:v>
                </c:pt>
                <c:pt idx="431">
                  <c:v>45023</c:v>
                </c:pt>
                <c:pt idx="432">
                  <c:v>45030</c:v>
                </c:pt>
                <c:pt idx="433">
                  <c:v>45037</c:v>
                </c:pt>
                <c:pt idx="434">
                  <c:v>45044</c:v>
                </c:pt>
                <c:pt idx="435">
                  <c:v>45051</c:v>
                </c:pt>
                <c:pt idx="436">
                  <c:v>45058</c:v>
                </c:pt>
                <c:pt idx="437">
                  <c:v>45065</c:v>
                </c:pt>
                <c:pt idx="438">
                  <c:v>45072</c:v>
                </c:pt>
                <c:pt idx="439">
                  <c:v>45079</c:v>
                </c:pt>
                <c:pt idx="440">
                  <c:v>45086</c:v>
                </c:pt>
                <c:pt idx="441">
                  <c:v>45093</c:v>
                </c:pt>
                <c:pt idx="442">
                  <c:v>45100</c:v>
                </c:pt>
                <c:pt idx="443">
                  <c:v>45107</c:v>
                </c:pt>
                <c:pt idx="444">
                  <c:v>45114</c:v>
                </c:pt>
                <c:pt idx="445">
                  <c:v>45121</c:v>
                </c:pt>
                <c:pt idx="446">
                  <c:v>45128</c:v>
                </c:pt>
                <c:pt idx="447">
                  <c:v>45135</c:v>
                </c:pt>
                <c:pt idx="448">
                  <c:v>45142</c:v>
                </c:pt>
                <c:pt idx="449">
                  <c:v>45149</c:v>
                </c:pt>
                <c:pt idx="450">
                  <c:v>45156</c:v>
                </c:pt>
                <c:pt idx="451">
                  <c:v>45163</c:v>
                </c:pt>
                <c:pt idx="452">
                  <c:v>45170</c:v>
                </c:pt>
                <c:pt idx="453">
                  <c:v>45177</c:v>
                </c:pt>
                <c:pt idx="454">
                  <c:v>45184</c:v>
                </c:pt>
                <c:pt idx="455">
                  <c:v>45191</c:v>
                </c:pt>
                <c:pt idx="456">
                  <c:v>45198</c:v>
                </c:pt>
                <c:pt idx="457">
                  <c:v>45205</c:v>
                </c:pt>
                <c:pt idx="458">
                  <c:v>45212</c:v>
                </c:pt>
                <c:pt idx="459">
                  <c:v>45219</c:v>
                </c:pt>
                <c:pt idx="460">
                  <c:v>45226</c:v>
                </c:pt>
                <c:pt idx="461">
                  <c:v>45233</c:v>
                </c:pt>
                <c:pt idx="462">
                  <c:v>45240</c:v>
                </c:pt>
                <c:pt idx="463">
                  <c:v>45247</c:v>
                </c:pt>
                <c:pt idx="464">
                  <c:v>45254</c:v>
                </c:pt>
                <c:pt idx="465">
                  <c:v>45261</c:v>
                </c:pt>
                <c:pt idx="466">
                  <c:v>45268</c:v>
                </c:pt>
                <c:pt idx="467">
                  <c:v>45275</c:v>
                </c:pt>
                <c:pt idx="468">
                  <c:v>45282</c:v>
                </c:pt>
                <c:pt idx="469">
                  <c:v>45289</c:v>
                </c:pt>
                <c:pt idx="470">
                  <c:v>45296</c:v>
                </c:pt>
                <c:pt idx="471">
                  <c:v>45303</c:v>
                </c:pt>
                <c:pt idx="472">
                  <c:v>45310</c:v>
                </c:pt>
                <c:pt idx="473">
                  <c:v>45317</c:v>
                </c:pt>
                <c:pt idx="474">
                  <c:v>45324</c:v>
                </c:pt>
                <c:pt idx="475">
                  <c:v>45331</c:v>
                </c:pt>
                <c:pt idx="476">
                  <c:v>45338</c:v>
                </c:pt>
                <c:pt idx="477">
                  <c:v>45345</c:v>
                </c:pt>
                <c:pt idx="478">
                  <c:v>45352</c:v>
                </c:pt>
                <c:pt idx="479">
                  <c:v>45359</c:v>
                </c:pt>
                <c:pt idx="480">
                  <c:v>45366</c:v>
                </c:pt>
                <c:pt idx="481">
                  <c:v>45373</c:v>
                </c:pt>
                <c:pt idx="482">
                  <c:v>45380</c:v>
                </c:pt>
                <c:pt idx="483">
                  <c:v>45387</c:v>
                </c:pt>
                <c:pt idx="484">
                  <c:v>45394</c:v>
                </c:pt>
                <c:pt idx="485">
                  <c:v>45401</c:v>
                </c:pt>
                <c:pt idx="486">
                  <c:v>45408</c:v>
                </c:pt>
                <c:pt idx="487">
                  <c:v>45415</c:v>
                </c:pt>
                <c:pt idx="488">
                  <c:v>45422</c:v>
                </c:pt>
                <c:pt idx="489">
                  <c:v>45429</c:v>
                </c:pt>
                <c:pt idx="490">
                  <c:v>45436</c:v>
                </c:pt>
                <c:pt idx="491">
                  <c:v>45443</c:v>
                </c:pt>
                <c:pt idx="492">
                  <c:v>45450</c:v>
                </c:pt>
                <c:pt idx="493">
                  <c:v>45457</c:v>
                </c:pt>
                <c:pt idx="494">
                  <c:v>45464</c:v>
                </c:pt>
                <c:pt idx="495">
                  <c:v>45471</c:v>
                </c:pt>
                <c:pt idx="496">
                  <c:v>45478</c:v>
                </c:pt>
                <c:pt idx="497">
                  <c:v>45485</c:v>
                </c:pt>
                <c:pt idx="498">
                  <c:v>45492</c:v>
                </c:pt>
                <c:pt idx="499">
                  <c:v>45499</c:v>
                </c:pt>
                <c:pt idx="500">
                  <c:v>45506</c:v>
                </c:pt>
                <c:pt idx="501">
                  <c:v>45513</c:v>
                </c:pt>
                <c:pt idx="502">
                  <c:v>45520</c:v>
                </c:pt>
                <c:pt idx="503">
                  <c:v>45527</c:v>
                </c:pt>
                <c:pt idx="504">
                  <c:v>45534</c:v>
                </c:pt>
                <c:pt idx="505">
                  <c:v>45541</c:v>
                </c:pt>
                <c:pt idx="506">
                  <c:v>45548</c:v>
                </c:pt>
                <c:pt idx="507">
                  <c:v>45555</c:v>
                </c:pt>
                <c:pt idx="508">
                  <c:v>45562</c:v>
                </c:pt>
                <c:pt idx="509">
                  <c:v>45569</c:v>
                </c:pt>
                <c:pt idx="510">
                  <c:v>45576</c:v>
                </c:pt>
                <c:pt idx="511">
                  <c:v>45583</c:v>
                </c:pt>
                <c:pt idx="512">
                  <c:v>45590</c:v>
                </c:pt>
                <c:pt idx="513">
                  <c:v>45597</c:v>
                </c:pt>
                <c:pt idx="514">
                  <c:v>45604</c:v>
                </c:pt>
                <c:pt idx="515">
                  <c:v>45611</c:v>
                </c:pt>
                <c:pt idx="516">
                  <c:v>45618</c:v>
                </c:pt>
                <c:pt idx="517">
                  <c:v>45625</c:v>
                </c:pt>
                <c:pt idx="518">
                  <c:v>45632</c:v>
                </c:pt>
                <c:pt idx="519">
                  <c:v>45639</c:v>
                </c:pt>
                <c:pt idx="520">
                  <c:v>45646</c:v>
                </c:pt>
                <c:pt idx="521">
                  <c:v>45653</c:v>
                </c:pt>
              </c:numCache>
            </c:numRef>
          </c:cat>
          <c:val>
            <c:numRef>
              <c:f>[기준금리_글로벌추이2.xlsx]주간!$C$373:$C$894</c:f>
              <c:numCache>
                <c:formatCode>General</c:formatCode>
                <c:ptCount val="522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  <c:pt idx="12">
                  <c:v>0.1</c:v>
                </c:pt>
                <c:pt idx="13">
                  <c:v>0.1</c:v>
                </c:pt>
                <c:pt idx="14">
                  <c:v>0.1</c:v>
                </c:pt>
                <c:pt idx="15">
                  <c:v>0.1</c:v>
                </c:pt>
                <c:pt idx="16">
                  <c:v>0.1</c:v>
                </c:pt>
                <c:pt idx="17">
                  <c:v>0.1</c:v>
                </c:pt>
                <c:pt idx="18">
                  <c:v>0.1</c:v>
                </c:pt>
                <c:pt idx="19">
                  <c:v>0.1</c:v>
                </c:pt>
                <c:pt idx="20">
                  <c:v>0.1</c:v>
                </c:pt>
                <c:pt idx="21">
                  <c:v>0.1</c:v>
                </c:pt>
                <c:pt idx="22">
                  <c:v>0.1</c:v>
                </c:pt>
                <c:pt idx="23">
                  <c:v>0.1</c:v>
                </c:pt>
                <c:pt idx="24">
                  <c:v>0.1</c:v>
                </c:pt>
                <c:pt idx="25">
                  <c:v>0.1</c:v>
                </c:pt>
                <c:pt idx="26">
                  <c:v>0.1</c:v>
                </c:pt>
                <c:pt idx="27">
                  <c:v>0.1</c:v>
                </c:pt>
                <c:pt idx="28">
                  <c:v>0.1</c:v>
                </c:pt>
                <c:pt idx="29">
                  <c:v>0.1</c:v>
                </c:pt>
                <c:pt idx="30">
                  <c:v>0.1</c:v>
                </c:pt>
                <c:pt idx="31">
                  <c:v>0.1</c:v>
                </c:pt>
                <c:pt idx="32">
                  <c:v>0.1</c:v>
                </c:pt>
                <c:pt idx="33">
                  <c:v>0.1</c:v>
                </c:pt>
                <c:pt idx="34">
                  <c:v>0.1</c:v>
                </c:pt>
                <c:pt idx="35">
                  <c:v>0.1</c:v>
                </c:pt>
                <c:pt idx="36">
                  <c:v>0.1</c:v>
                </c:pt>
                <c:pt idx="37">
                  <c:v>0.1</c:v>
                </c:pt>
                <c:pt idx="38">
                  <c:v>0.1</c:v>
                </c:pt>
                <c:pt idx="39">
                  <c:v>0.1</c:v>
                </c:pt>
                <c:pt idx="40">
                  <c:v>0.1</c:v>
                </c:pt>
                <c:pt idx="41">
                  <c:v>0.1</c:v>
                </c:pt>
                <c:pt idx="42">
                  <c:v>0.1</c:v>
                </c:pt>
                <c:pt idx="43">
                  <c:v>0.1</c:v>
                </c:pt>
                <c:pt idx="44">
                  <c:v>0.1</c:v>
                </c:pt>
                <c:pt idx="45">
                  <c:v>0.1</c:v>
                </c:pt>
                <c:pt idx="46">
                  <c:v>0.1</c:v>
                </c:pt>
                <c:pt idx="47">
                  <c:v>0.1</c:v>
                </c:pt>
                <c:pt idx="48">
                  <c:v>0.1</c:v>
                </c:pt>
                <c:pt idx="49">
                  <c:v>0.1</c:v>
                </c:pt>
                <c:pt idx="50">
                  <c:v>0.1</c:v>
                </c:pt>
                <c:pt idx="51">
                  <c:v>0.1</c:v>
                </c:pt>
                <c:pt idx="52">
                  <c:v>0.1</c:v>
                </c:pt>
                <c:pt idx="53">
                  <c:v>0.1</c:v>
                </c:pt>
                <c:pt idx="54">
                  <c:v>0.1</c:v>
                </c:pt>
                <c:pt idx="55">
                  <c:v>0.1</c:v>
                </c:pt>
                <c:pt idx="56">
                  <c:v>-0.1</c:v>
                </c:pt>
                <c:pt idx="57">
                  <c:v>-0.1</c:v>
                </c:pt>
                <c:pt idx="58">
                  <c:v>-0.1</c:v>
                </c:pt>
                <c:pt idx="59">
                  <c:v>-0.1</c:v>
                </c:pt>
                <c:pt idx="60">
                  <c:v>-0.1</c:v>
                </c:pt>
                <c:pt idx="61">
                  <c:v>-0.1</c:v>
                </c:pt>
                <c:pt idx="62">
                  <c:v>-0.1</c:v>
                </c:pt>
                <c:pt idx="63">
                  <c:v>-0.1</c:v>
                </c:pt>
                <c:pt idx="64">
                  <c:v>-0.1</c:v>
                </c:pt>
                <c:pt idx="65">
                  <c:v>-0.1</c:v>
                </c:pt>
                <c:pt idx="66">
                  <c:v>-0.1</c:v>
                </c:pt>
                <c:pt idx="67">
                  <c:v>-0.1</c:v>
                </c:pt>
                <c:pt idx="68">
                  <c:v>-0.1</c:v>
                </c:pt>
                <c:pt idx="69">
                  <c:v>-0.1</c:v>
                </c:pt>
                <c:pt idx="70">
                  <c:v>-0.1</c:v>
                </c:pt>
                <c:pt idx="71">
                  <c:v>-0.1</c:v>
                </c:pt>
                <c:pt idx="72">
                  <c:v>-0.1</c:v>
                </c:pt>
                <c:pt idx="73">
                  <c:v>-0.1</c:v>
                </c:pt>
                <c:pt idx="74">
                  <c:v>-0.1</c:v>
                </c:pt>
                <c:pt idx="75">
                  <c:v>-0.1</c:v>
                </c:pt>
                <c:pt idx="76">
                  <c:v>-0.1</c:v>
                </c:pt>
                <c:pt idx="77">
                  <c:v>-0.1</c:v>
                </c:pt>
                <c:pt idx="78">
                  <c:v>-0.1</c:v>
                </c:pt>
                <c:pt idx="79">
                  <c:v>-0.1</c:v>
                </c:pt>
                <c:pt idx="80">
                  <c:v>-0.1</c:v>
                </c:pt>
                <c:pt idx="81">
                  <c:v>-0.1</c:v>
                </c:pt>
                <c:pt idx="82">
                  <c:v>-0.1</c:v>
                </c:pt>
                <c:pt idx="83">
                  <c:v>-0.1</c:v>
                </c:pt>
                <c:pt idx="84">
                  <c:v>-0.1</c:v>
                </c:pt>
                <c:pt idx="85">
                  <c:v>-0.1</c:v>
                </c:pt>
                <c:pt idx="86">
                  <c:v>-0.1</c:v>
                </c:pt>
                <c:pt idx="87">
                  <c:v>-0.1</c:v>
                </c:pt>
                <c:pt idx="88">
                  <c:v>-0.1</c:v>
                </c:pt>
                <c:pt idx="89">
                  <c:v>-0.1</c:v>
                </c:pt>
                <c:pt idx="90">
                  <c:v>-0.1</c:v>
                </c:pt>
                <c:pt idx="91">
                  <c:v>-0.1</c:v>
                </c:pt>
                <c:pt idx="92">
                  <c:v>-0.1</c:v>
                </c:pt>
                <c:pt idx="93">
                  <c:v>-0.1</c:v>
                </c:pt>
                <c:pt idx="94">
                  <c:v>-0.1</c:v>
                </c:pt>
                <c:pt idx="95">
                  <c:v>-0.1</c:v>
                </c:pt>
                <c:pt idx="96">
                  <c:v>-0.1</c:v>
                </c:pt>
                <c:pt idx="97">
                  <c:v>-0.1</c:v>
                </c:pt>
                <c:pt idx="98">
                  <c:v>-0.1</c:v>
                </c:pt>
                <c:pt idx="99">
                  <c:v>-0.1</c:v>
                </c:pt>
                <c:pt idx="100">
                  <c:v>-0.1</c:v>
                </c:pt>
                <c:pt idx="101">
                  <c:v>-0.1</c:v>
                </c:pt>
                <c:pt idx="102">
                  <c:v>-0.1</c:v>
                </c:pt>
                <c:pt idx="103">
                  <c:v>-0.1</c:v>
                </c:pt>
                <c:pt idx="104">
                  <c:v>-0.1</c:v>
                </c:pt>
                <c:pt idx="105">
                  <c:v>-0.1</c:v>
                </c:pt>
                <c:pt idx="106">
                  <c:v>-0.1</c:v>
                </c:pt>
                <c:pt idx="107">
                  <c:v>-0.1</c:v>
                </c:pt>
                <c:pt idx="108">
                  <c:v>-0.1</c:v>
                </c:pt>
                <c:pt idx="109">
                  <c:v>-0.1</c:v>
                </c:pt>
                <c:pt idx="110">
                  <c:v>-0.1</c:v>
                </c:pt>
                <c:pt idx="111">
                  <c:v>-0.1</c:v>
                </c:pt>
                <c:pt idx="112">
                  <c:v>-0.1</c:v>
                </c:pt>
                <c:pt idx="113">
                  <c:v>-0.1</c:v>
                </c:pt>
                <c:pt idx="114">
                  <c:v>-0.1</c:v>
                </c:pt>
                <c:pt idx="115">
                  <c:v>-0.1</c:v>
                </c:pt>
                <c:pt idx="116">
                  <c:v>-0.1</c:v>
                </c:pt>
                <c:pt idx="117">
                  <c:v>-0.1</c:v>
                </c:pt>
                <c:pt idx="118">
                  <c:v>-0.1</c:v>
                </c:pt>
                <c:pt idx="119">
                  <c:v>-0.1</c:v>
                </c:pt>
                <c:pt idx="120">
                  <c:v>-0.1</c:v>
                </c:pt>
                <c:pt idx="121">
                  <c:v>-0.1</c:v>
                </c:pt>
                <c:pt idx="122">
                  <c:v>-0.1</c:v>
                </c:pt>
                <c:pt idx="123">
                  <c:v>-0.1</c:v>
                </c:pt>
                <c:pt idx="124">
                  <c:v>-0.1</c:v>
                </c:pt>
                <c:pt idx="125">
                  <c:v>-0.1</c:v>
                </c:pt>
                <c:pt idx="126">
                  <c:v>-0.1</c:v>
                </c:pt>
                <c:pt idx="127">
                  <c:v>-0.1</c:v>
                </c:pt>
                <c:pt idx="128">
                  <c:v>-0.1</c:v>
                </c:pt>
                <c:pt idx="129">
                  <c:v>-0.1</c:v>
                </c:pt>
                <c:pt idx="130">
                  <c:v>-0.1</c:v>
                </c:pt>
                <c:pt idx="131">
                  <c:v>-0.1</c:v>
                </c:pt>
                <c:pt idx="132">
                  <c:v>-0.1</c:v>
                </c:pt>
                <c:pt idx="133">
                  <c:v>-0.1</c:v>
                </c:pt>
                <c:pt idx="134">
                  <c:v>-0.1</c:v>
                </c:pt>
                <c:pt idx="135">
                  <c:v>-0.1</c:v>
                </c:pt>
                <c:pt idx="136">
                  <c:v>-0.1</c:v>
                </c:pt>
                <c:pt idx="137">
                  <c:v>-0.1</c:v>
                </c:pt>
                <c:pt idx="138">
                  <c:v>-0.1</c:v>
                </c:pt>
                <c:pt idx="139">
                  <c:v>-0.1</c:v>
                </c:pt>
                <c:pt idx="140">
                  <c:v>-0.1</c:v>
                </c:pt>
                <c:pt idx="141">
                  <c:v>-0.1</c:v>
                </c:pt>
                <c:pt idx="142">
                  <c:v>-0.1</c:v>
                </c:pt>
                <c:pt idx="143">
                  <c:v>-0.1</c:v>
                </c:pt>
                <c:pt idx="144">
                  <c:v>-0.1</c:v>
                </c:pt>
                <c:pt idx="145">
                  <c:v>-0.1</c:v>
                </c:pt>
                <c:pt idx="146">
                  <c:v>-0.1</c:v>
                </c:pt>
                <c:pt idx="147">
                  <c:v>-0.1</c:v>
                </c:pt>
                <c:pt idx="148">
                  <c:v>-0.1</c:v>
                </c:pt>
                <c:pt idx="149">
                  <c:v>-0.1</c:v>
                </c:pt>
                <c:pt idx="150">
                  <c:v>-0.1</c:v>
                </c:pt>
                <c:pt idx="151">
                  <c:v>-0.1</c:v>
                </c:pt>
                <c:pt idx="152">
                  <c:v>-0.1</c:v>
                </c:pt>
                <c:pt idx="153">
                  <c:v>-0.1</c:v>
                </c:pt>
                <c:pt idx="154">
                  <c:v>-0.1</c:v>
                </c:pt>
                <c:pt idx="155">
                  <c:v>-0.1</c:v>
                </c:pt>
                <c:pt idx="156">
                  <c:v>-0.1</c:v>
                </c:pt>
                <c:pt idx="157">
                  <c:v>-0.1</c:v>
                </c:pt>
                <c:pt idx="158">
                  <c:v>-0.1</c:v>
                </c:pt>
                <c:pt idx="159">
                  <c:v>-0.1</c:v>
                </c:pt>
                <c:pt idx="160">
                  <c:v>-0.1</c:v>
                </c:pt>
                <c:pt idx="161">
                  <c:v>-0.1</c:v>
                </c:pt>
                <c:pt idx="162">
                  <c:v>-0.1</c:v>
                </c:pt>
                <c:pt idx="163">
                  <c:v>-0.1</c:v>
                </c:pt>
                <c:pt idx="164">
                  <c:v>-0.1</c:v>
                </c:pt>
                <c:pt idx="165">
                  <c:v>-0.1</c:v>
                </c:pt>
                <c:pt idx="166">
                  <c:v>-0.1</c:v>
                </c:pt>
                <c:pt idx="167">
                  <c:v>-0.1</c:v>
                </c:pt>
                <c:pt idx="168">
                  <c:v>-0.1</c:v>
                </c:pt>
                <c:pt idx="169">
                  <c:v>-0.1</c:v>
                </c:pt>
                <c:pt idx="170">
                  <c:v>-0.1</c:v>
                </c:pt>
                <c:pt idx="171">
                  <c:v>-0.1</c:v>
                </c:pt>
                <c:pt idx="172">
                  <c:v>-0.1</c:v>
                </c:pt>
                <c:pt idx="173">
                  <c:v>-0.1</c:v>
                </c:pt>
                <c:pt idx="174">
                  <c:v>-0.1</c:v>
                </c:pt>
                <c:pt idx="175">
                  <c:v>-0.1</c:v>
                </c:pt>
                <c:pt idx="176">
                  <c:v>-0.1</c:v>
                </c:pt>
                <c:pt idx="177">
                  <c:v>-0.1</c:v>
                </c:pt>
                <c:pt idx="178">
                  <c:v>-0.1</c:v>
                </c:pt>
                <c:pt idx="179">
                  <c:v>-0.1</c:v>
                </c:pt>
                <c:pt idx="180">
                  <c:v>-0.1</c:v>
                </c:pt>
                <c:pt idx="181">
                  <c:v>-0.1</c:v>
                </c:pt>
                <c:pt idx="182">
                  <c:v>-0.1</c:v>
                </c:pt>
                <c:pt idx="183">
                  <c:v>-0.1</c:v>
                </c:pt>
                <c:pt idx="184">
                  <c:v>-0.1</c:v>
                </c:pt>
                <c:pt idx="185">
                  <c:v>-0.1</c:v>
                </c:pt>
                <c:pt idx="186">
                  <c:v>-0.1</c:v>
                </c:pt>
                <c:pt idx="187">
                  <c:v>-0.1</c:v>
                </c:pt>
                <c:pt idx="188">
                  <c:v>-0.1</c:v>
                </c:pt>
                <c:pt idx="189">
                  <c:v>-0.1</c:v>
                </c:pt>
                <c:pt idx="190">
                  <c:v>-0.1</c:v>
                </c:pt>
                <c:pt idx="191">
                  <c:v>-0.1</c:v>
                </c:pt>
                <c:pt idx="192">
                  <c:v>-0.1</c:v>
                </c:pt>
                <c:pt idx="193">
                  <c:v>-0.1</c:v>
                </c:pt>
                <c:pt idx="194">
                  <c:v>-0.1</c:v>
                </c:pt>
                <c:pt idx="195">
                  <c:v>-0.1</c:v>
                </c:pt>
                <c:pt idx="196">
                  <c:v>-0.1</c:v>
                </c:pt>
                <c:pt idx="197">
                  <c:v>-0.1</c:v>
                </c:pt>
                <c:pt idx="198">
                  <c:v>-0.1</c:v>
                </c:pt>
                <c:pt idx="199">
                  <c:v>-0.1</c:v>
                </c:pt>
                <c:pt idx="200">
                  <c:v>-0.1</c:v>
                </c:pt>
                <c:pt idx="201">
                  <c:v>-0.1</c:v>
                </c:pt>
                <c:pt idx="202">
                  <c:v>-0.1</c:v>
                </c:pt>
                <c:pt idx="203">
                  <c:v>-0.1</c:v>
                </c:pt>
                <c:pt idx="204">
                  <c:v>-0.1</c:v>
                </c:pt>
                <c:pt idx="205">
                  <c:v>-0.1</c:v>
                </c:pt>
                <c:pt idx="206">
                  <c:v>-0.1</c:v>
                </c:pt>
                <c:pt idx="207">
                  <c:v>-0.1</c:v>
                </c:pt>
                <c:pt idx="208">
                  <c:v>-0.1</c:v>
                </c:pt>
                <c:pt idx="209">
                  <c:v>-0.1</c:v>
                </c:pt>
                <c:pt idx="210">
                  <c:v>-0.1</c:v>
                </c:pt>
                <c:pt idx="211">
                  <c:v>-0.1</c:v>
                </c:pt>
                <c:pt idx="212">
                  <c:v>-0.1</c:v>
                </c:pt>
                <c:pt idx="213">
                  <c:v>-0.1</c:v>
                </c:pt>
                <c:pt idx="214">
                  <c:v>-0.1</c:v>
                </c:pt>
                <c:pt idx="215">
                  <c:v>-0.1</c:v>
                </c:pt>
                <c:pt idx="216">
                  <c:v>-0.1</c:v>
                </c:pt>
                <c:pt idx="217">
                  <c:v>-0.1</c:v>
                </c:pt>
                <c:pt idx="218">
                  <c:v>-0.1</c:v>
                </c:pt>
                <c:pt idx="219">
                  <c:v>-0.1</c:v>
                </c:pt>
                <c:pt idx="220">
                  <c:v>-0.1</c:v>
                </c:pt>
                <c:pt idx="221">
                  <c:v>-0.1</c:v>
                </c:pt>
                <c:pt idx="222">
                  <c:v>-0.1</c:v>
                </c:pt>
                <c:pt idx="223">
                  <c:v>-0.1</c:v>
                </c:pt>
                <c:pt idx="224">
                  <c:v>-0.1</c:v>
                </c:pt>
                <c:pt idx="225">
                  <c:v>-0.1</c:v>
                </c:pt>
                <c:pt idx="226">
                  <c:v>-0.1</c:v>
                </c:pt>
                <c:pt idx="227">
                  <c:v>-0.1</c:v>
                </c:pt>
                <c:pt idx="228">
                  <c:v>-0.1</c:v>
                </c:pt>
                <c:pt idx="229">
                  <c:v>-0.1</c:v>
                </c:pt>
                <c:pt idx="230">
                  <c:v>-0.1</c:v>
                </c:pt>
                <c:pt idx="231">
                  <c:v>-0.1</c:v>
                </c:pt>
                <c:pt idx="232">
                  <c:v>-0.1</c:v>
                </c:pt>
                <c:pt idx="233">
                  <c:v>-0.1</c:v>
                </c:pt>
                <c:pt idx="234">
                  <c:v>-0.1</c:v>
                </c:pt>
                <c:pt idx="235">
                  <c:v>-0.1</c:v>
                </c:pt>
                <c:pt idx="236">
                  <c:v>-0.1</c:v>
                </c:pt>
                <c:pt idx="237">
                  <c:v>-0.1</c:v>
                </c:pt>
                <c:pt idx="238">
                  <c:v>-0.1</c:v>
                </c:pt>
                <c:pt idx="239">
                  <c:v>-0.1</c:v>
                </c:pt>
                <c:pt idx="240">
                  <c:v>-0.1</c:v>
                </c:pt>
                <c:pt idx="241">
                  <c:v>-0.1</c:v>
                </c:pt>
                <c:pt idx="242">
                  <c:v>-0.1</c:v>
                </c:pt>
                <c:pt idx="243">
                  <c:v>-0.1</c:v>
                </c:pt>
                <c:pt idx="244">
                  <c:v>-0.1</c:v>
                </c:pt>
                <c:pt idx="245">
                  <c:v>-0.1</c:v>
                </c:pt>
                <c:pt idx="246">
                  <c:v>-0.1</c:v>
                </c:pt>
                <c:pt idx="247">
                  <c:v>-0.1</c:v>
                </c:pt>
                <c:pt idx="248">
                  <c:v>-0.1</c:v>
                </c:pt>
                <c:pt idx="249">
                  <c:v>-0.1</c:v>
                </c:pt>
                <c:pt idx="250">
                  <c:v>-0.1</c:v>
                </c:pt>
                <c:pt idx="251">
                  <c:v>-0.1</c:v>
                </c:pt>
                <c:pt idx="252">
                  <c:v>-0.1</c:v>
                </c:pt>
                <c:pt idx="253">
                  <c:v>-0.1</c:v>
                </c:pt>
                <c:pt idx="254">
                  <c:v>-0.1</c:v>
                </c:pt>
                <c:pt idx="255">
                  <c:v>-0.1</c:v>
                </c:pt>
                <c:pt idx="256">
                  <c:v>-0.1</c:v>
                </c:pt>
                <c:pt idx="257">
                  <c:v>-0.1</c:v>
                </c:pt>
                <c:pt idx="258">
                  <c:v>-0.1</c:v>
                </c:pt>
                <c:pt idx="259">
                  <c:v>-0.1</c:v>
                </c:pt>
                <c:pt idx="260">
                  <c:v>-0.1</c:v>
                </c:pt>
                <c:pt idx="261">
                  <c:v>-0.1</c:v>
                </c:pt>
                <c:pt idx="262">
                  <c:v>-0.1</c:v>
                </c:pt>
                <c:pt idx="263">
                  <c:v>-0.1</c:v>
                </c:pt>
                <c:pt idx="264">
                  <c:v>-0.1</c:v>
                </c:pt>
                <c:pt idx="265">
                  <c:v>-0.1</c:v>
                </c:pt>
                <c:pt idx="266">
                  <c:v>-0.1</c:v>
                </c:pt>
                <c:pt idx="267">
                  <c:v>-0.1</c:v>
                </c:pt>
                <c:pt idx="268">
                  <c:v>-0.1</c:v>
                </c:pt>
                <c:pt idx="269">
                  <c:v>-0.1</c:v>
                </c:pt>
                <c:pt idx="270">
                  <c:v>-0.1</c:v>
                </c:pt>
                <c:pt idx="271">
                  <c:v>-0.1</c:v>
                </c:pt>
                <c:pt idx="272">
                  <c:v>-0.1</c:v>
                </c:pt>
                <c:pt idx="273">
                  <c:v>-0.1</c:v>
                </c:pt>
                <c:pt idx="274">
                  <c:v>-0.1</c:v>
                </c:pt>
                <c:pt idx="275">
                  <c:v>-0.1</c:v>
                </c:pt>
                <c:pt idx="276">
                  <c:v>-0.1</c:v>
                </c:pt>
                <c:pt idx="277">
                  <c:v>-0.1</c:v>
                </c:pt>
                <c:pt idx="278">
                  <c:v>-0.1</c:v>
                </c:pt>
                <c:pt idx="279">
                  <c:v>-0.1</c:v>
                </c:pt>
                <c:pt idx="280">
                  <c:v>-0.1</c:v>
                </c:pt>
                <c:pt idx="281">
                  <c:v>-0.1</c:v>
                </c:pt>
                <c:pt idx="282">
                  <c:v>-0.1</c:v>
                </c:pt>
                <c:pt idx="283">
                  <c:v>-0.1</c:v>
                </c:pt>
                <c:pt idx="284">
                  <c:v>-0.1</c:v>
                </c:pt>
                <c:pt idx="285">
                  <c:v>-0.1</c:v>
                </c:pt>
                <c:pt idx="286">
                  <c:v>-0.1</c:v>
                </c:pt>
                <c:pt idx="287">
                  <c:v>-0.1</c:v>
                </c:pt>
                <c:pt idx="288">
                  <c:v>-0.1</c:v>
                </c:pt>
                <c:pt idx="289">
                  <c:v>-0.1</c:v>
                </c:pt>
                <c:pt idx="290">
                  <c:v>-0.1</c:v>
                </c:pt>
                <c:pt idx="291">
                  <c:v>-0.1</c:v>
                </c:pt>
                <c:pt idx="292">
                  <c:v>-0.1</c:v>
                </c:pt>
                <c:pt idx="293">
                  <c:v>-0.1</c:v>
                </c:pt>
                <c:pt idx="294">
                  <c:v>-0.1</c:v>
                </c:pt>
                <c:pt idx="295">
                  <c:v>-0.1</c:v>
                </c:pt>
                <c:pt idx="296">
                  <c:v>-0.1</c:v>
                </c:pt>
                <c:pt idx="297">
                  <c:v>-0.1</c:v>
                </c:pt>
                <c:pt idx="298">
                  <c:v>-0.1</c:v>
                </c:pt>
                <c:pt idx="299">
                  <c:v>-0.1</c:v>
                </c:pt>
                <c:pt idx="300">
                  <c:v>-0.1</c:v>
                </c:pt>
                <c:pt idx="301">
                  <c:v>-0.1</c:v>
                </c:pt>
                <c:pt idx="302">
                  <c:v>-0.1</c:v>
                </c:pt>
                <c:pt idx="303">
                  <c:v>-0.1</c:v>
                </c:pt>
                <c:pt idx="304">
                  <c:v>-0.1</c:v>
                </c:pt>
                <c:pt idx="305">
                  <c:v>-0.1</c:v>
                </c:pt>
                <c:pt idx="306">
                  <c:v>-0.1</c:v>
                </c:pt>
                <c:pt idx="307">
                  <c:v>-0.1</c:v>
                </c:pt>
                <c:pt idx="308">
                  <c:v>-0.1</c:v>
                </c:pt>
                <c:pt idx="309">
                  <c:v>-0.1</c:v>
                </c:pt>
                <c:pt idx="310">
                  <c:v>-0.1</c:v>
                </c:pt>
                <c:pt idx="311">
                  <c:v>-0.1</c:v>
                </c:pt>
                <c:pt idx="312">
                  <c:v>-0.1</c:v>
                </c:pt>
                <c:pt idx="313">
                  <c:v>-0.1</c:v>
                </c:pt>
                <c:pt idx="314">
                  <c:v>-0.1</c:v>
                </c:pt>
                <c:pt idx="315">
                  <c:v>-0.1</c:v>
                </c:pt>
                <c:pt idx="316">
                  <c:v>-0.1</c:v>
                </c:pt>
                <c:pt idx="317">
                  <c:v>-0.1</c:v>
                </c:pt>
                <c:pt idx="318">
                  <c:v>-0.1</c:v>
                </c:pt>
                <c:pt idx="319">
                  <c:v>-0.1</c:v>
                </c:pt>
                <c:pt idx="320">
                  <c:v>-0.1</c:v>
                </c:pt>
                <c:pt idx="321">
                  <c:v>-0.1</c:v>
                </c:pt>
                <c:pt idx="322">
                  <c:v>-0.1</c:v>
                </c:pt>
                <c:pt idx="323">
                  <c:v>-0.1</c:v>
                </c:pt>
                <c:pt idx="324">
                  <c:v>-0.1</c:v>
                </c:pt>
                <c:pt idx="325">
                  <c:v>-0.1</c:v>
                </c:pt>
                <c:pt idx="326">
                  <c:v>-0.1</c:v>
                </c:pt>
                <c:pt idx="327">
                  <c:v>-0.1</c:v>
                </c:pt>
                <c:pt idx="328">
                  <c:v>-0.1</c:v>
                </c:pt>
                <c:pt idx="329">
                  <c:v>-0.1</c:v>
                </c:pt>
                <c:pt idx="330">
                  <c:v>-0.1</c:v>
                </c:pt>
                <c:pt idx="331">
                  <c:v>-0.1</c:v>
                </c:pt>
                <c:pt idx="332">
                  <c:v>-0.1</c:v>
                </c:pt>
                <c:pt idx="333">
                  <c:v>-0.1</c:v>
                </c:pt>
                <c:pt idx="334">
                  <c:v>-0.1</c:v>
                </c:pt>
                <c:pt idx="335">
                  <c:v>-0.1</c:v>
                </c:pt>
                <c:pt idx="336">
                  <c:v>-0.1</c:v>
                </c:pt>
                <c:pt idx="337">
                  <c:v>-0.1</c:v>
                </c:pt>
                <c:pt idx="338">
                  <c:v>-0.1</c:v>
                </c:pt>
                <c:pt idx="339">
                  <c:v>-0.1</c:v>
                </c:pt>
                <c:pt idx="340">
                  <c:v>-0.1</c:v>
                </c:pt>
                <c:pt idx="341">
                  <c:v>-0.1</c:v>
                </c:pt>
                <c:pt idx="342">
                  <c:v>-0.1</c:v>
                </c:pt>
                <c:pt idx="343">
                  <c:v>-0.1</c:v>
                </c:pt>
                <c:pt idx="344">
                  <c:v>-0.1</c:v>
                </c:pt>
                <c:pt idx="345">
                  <c:v>-0.1</c:v>
                </c:pt>
                <c:pt idx="346">
                  <c:v>-0.1</c:v>
                </c:pt>
                <c:pt idx="347">
                  <c:v>-0.1</c:v>
                </c:pt>
                <c:pt idx="348">
                  <c:v>-0.1</c:v>
                </c:pt>
                <c:pt idx="349">
                  <c:v>-0.1</c:v>
                </c:pt>
                <c:pt idx="350">
                  <c:v>-0.1</c:v>
                </c:pt>
                <c:pt idx="351">
                  <c:v>-0.1</c:v>
                </c:pt>
                <c:pt idx="352">
                  <c:v>-0.1</c:v>
                </c:pt>
                <c:pt idx="353">
                  <c:v>-0.1</c:v>
                </c:pt>
                <c:pt idx="354">
                  <c:v>-0.1</c:v>
                </c:pt>
                <c:pt idx="355">
                  <c:v>-0.1</c:v>
                </c:pt>
                <c:pt idx="356">
                  <c:v>-0.1</c:v>
                </c:pt>
                <c:pt idx="357">
                  <c:v>-0.1</c:v>
                </c:pt>
                <c:pt idx="358">
                  <c:v>-0.1</c:v>
                </c:pt>
                <c:pt idx="359">
                  <c:v>-0.1</c:v>
                </c:pt>
                <c:pt idx="360">
                  <c:v>-0.1</c:v>
                </c:pt>
                <c:pt idx="361">
                  <c:v>-0.1</c:v>
                </c:pt>
                <c:pt idx="362">
                  <c:v>-0.1</c:v>
                </c:pt>
                <c:pt idx="363">
                  <c:v>-0.1</c:v>
                </c:pt>
                <c:pt idx="364">
                  <c:v>-0.1</c:v>
                </c:pt>
                <c:pt idx="365">
                  <c:v>-0.1</c:v>
                </c:pt>
                <c:pt idx="366">
                  <c:v>-0.1</c:v>
                </c:pt>
                <c:pt idx="367">
                  <c:v>-0.1</c:v>
                </c:pt>
                <c:pt idx="368">
                  <c:v>-0.1</c:v>
                </c:pt>
                <c:pt idx="369">
                  <c:v>-0.1</c:v>
                </c:pt>
                <c:pt idx="370">
                  <c:v>-0.1</c:v>
                </c:pt>
                <c:pt idx="371">
                  <c:v>-0.1</c:v>
                </c:pt>
                <c:pt idx="372">
                  <c:v>-0.1</c:v>
                </c:pt>
                <c:pt idx="373">
                  <c:v>-0.1</c:v>
                </c:pt>
                <c:pt idx="374">
                  <c:v>-0.1</c:v>
                </c:pt>
                <c:pt idx="375">
                  <c:v>-0.1</c:v>
                </c:pt>
                <c:pt idx="376">
                  <c:v>-0.1</c:v>
                </c:pt>
                <c:pt idx="377">
                  <c:v>-0.1</c:v>
                </c:pt>
                <c:pt idx="378">
                  <c:v>-0.1</c:v>
                </c:pt>
                <c:pt idx="379">
                  <c:v>-0.1</c:v>
                </c:pt>
                <c:pt idx="380">
                  <c:v>-0.1</c:v>
                </c:pt>
                <c:pt idx="381">
                  <c:v>-0.1</c:v>
                </c:pt>
                <c:pt idx="382">
                  <c:v>-0.1</c:v>
                </c:pt>
                <c:pt idx="383">
                  <c:v>-0.1</c:v>
                </c:pt>
                <c:pt idx="384">
                  <c:v>-0.1</c:v>
                </c:pt>
                <c:pt idx="385">
                  <c:v>-0.1</c:v>
                </c:pt>
                <c:pt idx="386">
                  <c:v>-0.1</c:v>
                </c:pt>
                <c:pt idx="387">
                  <c:v>-0.1</c:v>
                </c:pt>
                <c:pt idx="388">
                  <c:v>-0.1</c:v>
                </c:pt>
                <c:pt idx="389">
                  <c:v>-0.1</c:v>
                </c:pt>
                <c:pt idx="390">
                  <c:v>-0.1</c:v>
                </c:pt>
                <c:pt idx="391">
                  <c:v>-0.1</c:v>
                </c:pt>
                <c:pt idx="392">
                  <c:v>-0.1</c:v>
                </c:pt>
                <c:pt idx="393">
                  <c:v>-0.1</c:v>
                </c:pt>
                <c:pt idx="394">
                  <c:v>-0.1</c:v>
                </c:pt>
                <c:pt idx="395">
                  <c:v>-0.1</c:v>
                </c:pt>
                <c:pt idx="396">
                  <c:v>-0.1</c:v>
                </c:pt>
                <c:pt idx="397">
                  <c:v>-0.1</c:v>
                </c:pt>
                <c:pt idx="398">
                  <c:v>-0.1</c:v>
                </c:pt>
                <c:pt idx="399">
                  <c:v>-0.1</c:v>
                </c:pt>
                <c:pt idx="400">
                  <c:v>-0.1</c:v>
                </c:pt>
                <c:pt idx="401">
                  <c:v>-0.1</c:v>
                </c:pt>
                <c:pt idx="402">
                  <c:v>-0.1</c:v>
                </c:pt>
                <c:pt idx="403">
                  <c:v>-0.1</c:v>
                </c:pt>
                <c:pt idx="404">
                  <c:v>-0.1</c:v>
                </c:pt>
                <c:pt idx="405">
                  <c:v>-0.1</c:v>
                </c:pt>
                <c:pt idx="406">
                  <c:v>-0.1</c:v>
                </c:pt>
                <c:pt idx="407">
                  <c:v>-0.1</c:v>
                </c:pt>
                <c:pt idx="408">
                  <c:v>-0.1</c:v>
                </c:pt>
                <c:pt idx="409">
                  <c:v>-0.1</c:v>
                </c:pt>
                <c:pt idx="410">
                  <c:v>-0.1</c:v>
                </c:pt>
                <c:pt idx="411">
                  <c:v>-0.1</c:v>
                </c:pt>
                <c:pt idx="412">
                  <c:v>-0.1</c:v>
                </c:pt>
                <c:pt idx="413">
                  <c:v>-0.1</c:v>
                </c:pt>
                <c:pt idx="414">
                  <c:v>-0.1</c:v>
                </c:pt>
                <c:pt idx="415">
                  <c:v>-0.1</c:v>
                </c:pt>
                <c:pt idx="416">
                  <c:v>-0.1</c:v>
                </c:pt>
                <c:pt idx="417">
                  <c:v>-0.1</c:v>
                </c:pt>
                <c:pt idx="418">
                  <c:v>-0.1</c:v>
                </c:pt>
                <c:pt idx="419">
                  <c:v>-0.1</c:v>
                </c:pt>
                <c:pt idx="420">
                  <c:v>-0.1</c:v>
                </c:pt>
                <c:pt idx="421">
                  <c:v>-0.1</c:v>
                </c:pt>
                <c:pt idx="422">
                  <c:v>-0.1</c:v>
                </c:pt>
                <c:pt idx="423">
                  <c:v>-0.1</c:v>
                </c:pt>
                <c:pt idx="424">
                  <c:v>-0.1</c:v>
                </c:pt>
                <c:pt idx="425">
                  <c:v>-0.1</c:v>
                </c:pt>
                <c:pt idx="426">
                  <c:v>-0.1</c:v>
                </c:pt>
                <c:pt idx="427">
                  <c:v>-0.1</c:v>
                </c:pt>
                <c:pt idx="428">
                  <c:v>-0.1</c:v>
                </c:pt>
                <c:pt idx="429">
                  <c:v>-0.1</c:v>
                </c:pt>
                <c:pt idx="430">
                  <c:v>-0.1</c:v>
                </c:pt>
                <c:pt idx="431">
                  <c:v>-0.1</c:v>
                </c:pt>
                <c:pt idx="432">
                  <c:v>-0.1</c:v>
                </c:pt>
                <c:pt idx="433">
                  <c:v>-0.1</c:v>
                </c:pt>
                <c:pt idx="434">
                  <c:v>-0.1</c:v>
                </c:pt>
                <c:pt idx="435">
                  <c:v>-0.1</c:v>
                </c:pt>
                <c:pt idx="436">
                  <c:v>-0.1</c:v>
                </c:pt>
                <c:pt idx="437">
                  <c:v>-0.1</c:v>
                </c:pt>
                <c:pt idx="438">
                  <c:v>-0.1</c:v>
                </c:pt>
                <c:pt idx="439">
                  <c:v>-0.1</c:v>
                </c:pt>
                <c:pt idx="440">
                  <c:v>-0.1</c:v>
                </c:pt>
                <c:pt idx="441">
                  <c:v>-0.1</c:v>
                </c:pt>
                <c:pt idx="442">
                  <c:v>-0.1</c:v>
                </c:pt>
                <c:pt idx="443">
                  <c:v>-0.1</c:v>
                </c:pt>
                <c:pt idx="444">
                  <c:v>-0.1</c:v>
                </c:pt>
                <c:pt idx="445">
                  <c:v>-0.1</c:v>
                </c:pt>
                <c:pt idx="446">
                  <c:v>-0.1</c:v>
                </c:pt>
                <c:pt idx="447">
                  <c:v>-0.1</c:v>
                </c:pt>
                <c:pt idx="448">
                  <c:v>-0.1</c:v>
                </c:pt>
                <c:pt idx="449">
                  <c:v>-0.1</c:v>
                </c:pt>
                <c:pt idx="450">
                  <c:v>-0.1</c:v>
                </c:pt>
                <c:pt idx="451">
                  <c:v>-0.1</c:v>
                </c:pt>
                <c:pt idx="452">
                  <c:v>-0.1</c:v>
                </c:pt>
                <c:pt idx="453">
                  <c:v>-0.1</c:v>
                </c:pt>
                <c:pt idx="454">
                  <c:v>-0.1</c:v>
                </c:pt>
                <c:pt idx="455">
                  <c:v>-0.1</c:v>
                </c:pt>
                <c:pt idx="456">
                  <c:v>-0.1</c:v>
                </c:pt>
                <c:pt idx="457">
                  <c:v>-0.1</c:v>
                </c:pt>
                <c:pt idx="458">
                  <c:v>-0.1</c:v>
                </c:pt>
                <c:pt idx="459">
                  <c:v>-0.1</c:v>
                </c:pt>
                <c:pt idx="460">
                  <c:v>-0.1</c:v>
                </c:pt>
                <c:pt idx="461">
                  <c:v>-0.1</c:v>
                </c:pt>
                <c:pt idx="462">
                  <c:v>-0.1</c:v>
                </c:pt>
                <c:pt idx="463">
                  <c:v>-0.1</c:v>
                </c:pt>
                <c:pt idx="464">
                  <c:v>-0.1</c:v>
                </c:pt>
                <c:pt idx="465">
                  <c:v>-0.1</c:v>
                </c:pt>
                <c:pt idx="466">
                  <c:v>-0.1</c:v>
                </c:pt>
                <c:pt idx="467">
                  <c:v>-0.1</c:v>
                </c:pt>
                <c:pt idx="468">
                  <c:v>-0.1</c:v>
                </c:pt>
                <c:pt idx="469">
                  <c:v>-0.1</c:v>
                </c:pt>
                <c:pt idx="470">
                  <c:v>-0.1</c:v>
                </c:pt>
                <c:pt idx="471">
                  <c:v>-0.1</c:v>
                </c:pt>
                <c:pt idx="472">
                  <c:v>-0.1</c:v>
                </c:pt>
                <c:pt idx="473">
                  <c:v>-0.1</c:v>
                </c:pt>
                <c:pt idx="474">
                  <c:v>-0.1</c:v>
                </c:pt>
                <c:pt idx="475">
                  <c:v>-0.1</c:v>
                </c:pt>
                <c:pt idx="476">
                  <c:v>-0.1</c:v>
                </c:pt>
                <c:pt idx="477">
                  <c:v>-0.1</c:v>
                </c:pt>
                <c:pt idx="478">
                  <c:v>-0.1</c:v>
                </c:pt>
                <c:pt idx="479">
                  <c:v>-0.1</c:v>
                </c:pt>
                <c:pt idx="480">
                  <c:v>-0.1</c:v>
                </c:pt>
                <c:pt idx="481">
                  <c:v>0.1</c:v>
                </c:pt>
                <c:pt idx="482">
                  <c:v>0.1</c:v>
                </c:pt>
                <c:pt idx="483">
                  <c:v>0.1</c:v>
                </c:pt>
                <c:pt idx="484">
                  <c:v>0.1</c:v>
                </c:pt>
                <c:pt idx="485">
                  <c:v>0.1</c:v>
                </c:pt>
                <c:pt idx="486">
                  <c:v>0.1</c:v>
                </c:pt>
                <c:pt idx="487">
                  <c:v>0.1</c:v>
                </c:pt>
                <c:pt idx="488">
                  <c:v>0.1</c:v>
                </c:pt>
                <c:pt idx="489">
                  <c:v>0.1</c:v>
                </c:pt>
                <c:pt idx="490">
                  <c:v>0.1</c:v>
                </c:pt>
                <c:pt idx="491">
                  <c:v>0.1</c:v>
                </c:pt>
                <c:pt idx="492">
                  <c:v>0.1</c:v>
                </c:pt>
                <c:pt idx="493">
                  <c:v>0.1</c:v>
                </c:pt>
                <c:pt idx="494">
                  <c:v>0.1</c:v>
                </c:pt>
                <c:pt idx="495">
                  <c:v>0.1</c:v>
                </c:pt>
                <c:pt idx="496">
                  <c:v>0.1</c:v>
                </c:pt>
                <c:pt idx="497">
                  <c:v>0.1</c:v>
                </c:pt>
                <c:pt idx="498">
                  <c:v>0.1</c:v>
                </c:pt>
                <c:pt idx="499">
                  <c:v>0.1</c:v>
                </c:pt>
                <c:pt idx="500">
                  <c:v>0.25</c:v>
                </c:pt>
                <c:pt idx="501">
                  <c:v>0.25</c:v>
                </c:pt>
                <c:pt idx="502">
                  <c:v>0.25</c:v>
                </c:pt>
                <c:pt idx="503">
                  <c:v>0.25</c:v>
                </c:pt>
                <c:pt idx="504">
                  <c:v>0.25</c:v>
                </c:pt>
                <c:pt idx="505">
                  <c:v>0.25</c:v>
                </c:pt>
                <c:pt idx="506">
                  <c:v>0.25</c:v>
                </c:pt>
                <c:pt idx="507">
                  <c:v>0.25</c:v>
                </c:pt>
                <c:pt idx="508">
                  <c:v>0.25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E7E5-4B37-B0B7-3EEC69C7ED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3135311"/>
        <c:axId val="143137711"/>
      </c:lineChart>
      <c:dateAx>
        <c:axId val="143135311"/>
        <c:scaling>
          <c:orientation val="minMax"/>
          <c:max val="45657"/>
        </c:scaling>
        <c:delete val="0"/>
        <c:axPos val="b"/>
        <c:numFmt formatCode="yy" sourceLinked="0"/>
        <c:majorTickMark val="out"/>
        <c:minorTickMark val="none"/>
        <c:tickLblPos val="low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endParaRPr lang="ko-KR"/>
          </a:p>
        </c:txPr>
        <c:crossAx val="143137711"/>
        <c:crosses val="autoZero"/>
        <c:auto val="1"/>
        <c:lblOffset val="100"/>
        <c:baseTimeUnit val="days"/>
        <c:majorUnit val="1"/>
        <c:majorTimeUnit val="years"/>
      </c:dateAx>
      <c:valAx>
        <c:axId val="14313771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3175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endParaRPr lang="ko-KR"/>
          </a:p>
        </c:txPr>
        <c:crossAx val="1431353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8308257915847949E-2"/>
          <c:y val="3.9963669391462307E-2"/>
          <c:w val="0.74456578173629928"/>
          <c:h val="0.12827908772983757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삼성긴고딕OTF Light"/>
              <a:ea typeface="삼성긴고딕OTF Light"/>
              <a:cs typeface="삼성긴고딕OTF Light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25400" cap="flat" cmpd="sng" algn="ctr">
      <a:noFill/>
      <a:round/>
    </a:ln>
    <a:effectLst/>
  </c:spPr>
  <c:txPr>
    <a:bodyPr/>
    <a:lstStyle/>
    <a:p>
      <a:pPr>
        <a:defRPr sz="900">
          <a:solidFill>
            <a:srgbClr val="000000"/>
          </a:solidFill>
          <a:latin typeface="삼성긴고딕OTF Light"/>
          <a:ea typeface="삼성긴고딕OTF Light"/>
          <a:cs typeface="삼성긴고딕OTF Light"/>
        </a:defRPr>
      </a:pPr>
      <a:endParaRPr lang="ko-KR"/>
    </a:p>
  </c:txPr>
  <c:externalData r:id="rId4">
    <c:autoUpdate val="0"/>
  </c:externalData>
  <c:userShapes r:id="rId5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192797325315303"/>
          <c:y val="0.14421052631578948"/>
          <c:w val="0.83549473808788299"/>
          <c:h val="0.7111411721067797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Sheet1!$B$122</c:f>
              <c:strCache>
                <c:ptCount val="1"/>
                <c:pt idx="0">
                  <c:v>21년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AFB-43D9-B683-40CF6D28B7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/>
                    <a:ea typeface="삼성긴고딕OTF Light"/>
                    <a:cs typeface="삼성긴고딕OTF Light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Sheet1!$A$123:$A$134</c:f>
              <c:strCache>
                <c:ptCount val="12"/>
                <c:pt idx="0">
                  <c:v>1월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6월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12월</c:v>
                </c:pt>
              </c:strCache>
            </c:strRef>
          </c:cat>
          <c:val>
            <c:numRef>
              <c:f>Sheet1!$B$123:$B$134</c:f>
              <c:numCache>
                <c:formatCode>0.0</c:formatCode>
                <c:ptCount val="12"/>
                <c:pt idx="0">
                  <c:v>0.25653769689554906</c:v>
                </c:pt>
                <c:pt idx="1">
                  <c:v>0.6111868421148472</c:v>
                </c:pt>
                <c:pt idx="2">
                  <c:v>1.2313395243131993</c:v>
                </c:pt>
                <c:pt idx="3">
                  <c:v>2.0013749859757013</c:v>
                </c:pt>
                <c:pt idx="4">
                  <c:v>2.645600566116002</c:v>
                </c:pt>
                <c:pt idx="5">
                  <c:v>3.5504566269759437</c:v>
                </c:pt>
                <c:pt idx="6">
                  <c:v>3.9943991912147681</c:v>
                </c:pt>
                <c:pt idx="7">
                  <c:v>4.3279970514857524</c:v>
                </c:pt>
                <c:pt idx="8">
                  <c:v>4.7388476073423931</c:v>
                </c:pt>
                <c:pt idx="9">
                  <c:v>5.6053241548563619</c:v>
                </c:pt>
                <c:pt idx="10">
                  <c:v>6.3045540619390437</c:v>
                </c:pt>
                <c:pt idx="11">
                  <c:v>6.8797289122212391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FB-43D9-B683-40CF6D28B74C}"/>
            </c:ext>
          </c:extLst>
        </c:ser>
        <c:ser>
          <c:idx val="1"/>
          <c:order val="1"/>
          <c:tx>
            <c:strRef>
              <c:f>Sheet1!$C$122</c:f>
              <c:strCache>
                <c:ptCount val="1"/>
                <c:pt idx="0">
                  <c:v>22년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AFB-43D9-B683-40CF6D28B7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/>
                    <a:ea typeface="삼성긴고딕OTF Light"/>
                    <a:cs typeface="삼성긴고딕OTF Light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Sheet1!$A$123:$A$134</c:f>
              <c:strCache>
                <c:ptCount val="12"/>
                <c:pt idx="0">
                  <c:v>1월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6월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12월</c:v>
                </c:pt>
              </c:strCache>
            </c:strRef>
          </c:cat>
          <c:val>
            <c:numRef>
              <c:f>Sheet1!$C$123:$C$134</c:f>
              <c:numCache>
                <c:formatCode>0.0</c:formatCode>
                <c:ptCount val="12"/>
                <c:pt idx="0">
                  <c:v>0.88281701805617274</c:v>
                </c:pt>
                <c:pt idx="1">
                  <c:v>1.5944260471044061</c:v>
                </c:pt>
                <c:pt idx="2">
                  <c:v>2.6000126392831646</c:v>
                </c:pt>
                <c:pt idx="3">
                  <c:v>2.9962251399788897</c:v>
                </c:pt>
                <c:pt idx="4">
                  <c:v>3.9168414713037407</c:v>
                </c:pt>
                <c:pt idx="5">
                  <c:v>5.1047508880608206</c:v>
                </c:pt>
                <c:pt idx="6">
                  <c:v>5.070821298744562</c:v>
                </c:pt>
                <c:pt idx="7">
                  <c:v>5.305693748070496</c:v>
                </c:pt>
                <c:pt idx="8">
                  <c:v>5.718466333740281</c:v>
                </c:pt>
                <c:pt idx="9">
                  <c:v>6.2067663549853904</c:v>
                </c:pt>
                <c:pt idx="10">
                  <c:v>6.4118088568394995</c:v>
                </c:pt>
                <c:pt idx="11">
                  <c:v>6.5430890395600727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AFB-43D9-B683-40CF6D28B74C}"/>
            </c:ext>
          </c:extLst>
        </c:ser>
        <c:ser>
          <c:idx val="2"/>
          <c:order val="2"/>
          <c:tx>
            <c:strRef>
              <c:f>Sheet1!$D$122</c:f>
              <c:strCache>
                <c:ptCount val="1"/>
                <c:pt idx="0">
                  <c:v>23년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AFB-43D9-B683-40CF6D28B7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/>
                    <a:ea typeface="삼성긴고딕OTF Light"/>
                    <a:cs typeface="삼성긴고딕OTF Light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Sheet1!$A$123:$A$134</c:f>
              <c:strCache>
                <c:ptCount val="12"/>
                <c:pt idx="0">
                  <c:v>1월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6월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12월</c:v>
                </c:pt>
              </c:strCache>
            </c:strRef>
          </c:cat>
          <c:val>
            <c:numRef>
              <c:f>Sheet1!$D$123:$D$134</c:f>
              <c:numCache>
                <c:formatCode>0.0</c:formatCode>
                <c:ptCount val="12"/>
                <c:pt idx="0">
                  <c:v>0.51707414963711074</c:v>
                </c:pt>
                <c:pt idx="1">
                  <c:v>0.88707973964963571</c:v>
                </c:pt>
                <c:pt idx="2">
                  <c:v>0.94012169583697869</c:v>
                </c:pt>
                <c:pt idx="3">
                  <c:v>1.3079051873282737</c:v>
                </c:pt>
                <c:pt idx="4">
                  <c:v>1.4320311884242614</c:v>
                </c:pt>
                <c:pt idx="5">
                  <c:v>1.6123842451942636</c:v>
                </c:pt>
                <c:pt idx="6">
                  <c:v>1.7792478350323648</c:v>
                </c:pt>
                <c:pt idx="7">
                  <c:v>2.410433188640738</c:v>
                </c:pt>
                <c:pt idx="8">
                  <c:v>2.8061637392351457</c:v>
                </c:pt>
                <c:pt idx="9">
                  <c:v>2.8510445611396023</c:v>
                </c:pt>
                <c:pt idx="10">
                  <c:v>2.9820734934735214</c:v>
                </c:pt>
                <c:pt idx="11">
                  <c:v>3.2151722130538332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AFB-43D9-B683-40CF6D28B74C}"/>
            </c:ext>
          </c:extLst>
        </c:ser>
        <c:ser>
          <c:idx val="3"/>
          <c:order val="3"/>
          <c:tx>
            <c:strRef>
              <c:f>Sheet1!$E$122</c:f>
              <c:strCache>
                <c:ptCount val="1"/>
                <c:pt idx="0">
                  <c:v>24년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Sheet1!$A$123:$A$134</c:f>
              <c:strCache>
                <c:ptCount val="12"/>
                <c:pt idx="0">
                  <c:v>1월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6월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12월</c:v>
                </c:pt>
              </c:strCache>
            </c:strRef>
          </c:cat>
          <c:val>
            <c:numRef>
              <c:f>Sheet1!$E$123:$E$134</c:f>
              <c:numCache>
                <c:formatCode>0.0</c:formatCode>
                <c:ptCount val="12"/>
                <c:pt idx="0">
                  <c:v>0.30543301526839173</c:v>
                </c:pt>
                <c:pt idx="1">
                  <c:v>0.74749511062334761</c:v>
                </c:pt>
                <c:pt idx="2">
                  <c:v>1.1255645133637131</c:v>
                </c:pt>
                <c:pt idx="3">
                  <c:v>1.4384748679100312</c:v>
                </c:pt>
                <c:pt idx="4">
                  <c:v>1.4442218659017954</c:v>
                </c:pt>
                <c:pt idx="5">
                  <c:v>1.3880322258666666</c:v>
                </c:pt>
                <c:pt idx="6">
                  <c:v>1.542960048667581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AFB-43D9-B683-40CF6D28B7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76102320"/>
        <c:axId val="2076100240"/>
      </c:lineChart>
      <c:catAx>
        <c:axId val="2076102320"/>
        <c:scaling>
          <c:orientation val="minMax"/>
        </c:scaling>
        <c:delete val="0"/>
        <c:axPos val="b"/>
        <c:numFmt formatCode="yy&quot;.&quot;m" sourceLinked="0"/>
        <c:majorTickMark val="out"/>
        <c:minorTickMark val="none"/>
        <c:tickLblPos val="nextTo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endParaRPr lang="ko-KR"/>
          </a:p>
        </c:txPr>
        <c:crossAx val="2076100240"/>
        <c:crosses val="autoZero"/>
        <c:auto val="1"/>
        <c:lblAlgn val="ctr"/>
        <c:lblOffset val="100"/>
        <c:noMultiLvlLbl val="0"/>
      </c:catAx>
      <c:valAx>
        <c:axId val="2076100240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spPr>
          <a:noFill/>
          <a:ln w="3175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endParaRPr lang="ko-KR"/>
          </a:p>
        </c:txPr>
        <c:crossAx val="2076102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554808500944638"/>
          <c:y val="0.19549629167638641"/>
          <c:w val="0.51863953705984067"/>
          <c:h val="0.152227357913314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삼성긴고딕OTF Light"/>
              <a:ea typeface="삼성긴고딕OTF Light"/>
              <a:cs typeface="삼성긴고딕OTF Light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rgbClr val="000000"/>
          </a:solidFill>
          <a:latin typeface="삼성긴고딕OTF Light"/>
          <a:ea typeface="삼성긴고딕OTF Light"/>
          <a:cs typeface="삼성긴고딕OTF Light"/>
        </a:defRPr>
      </a:pPr>
      <a:endParaRPr lang="ko-KR"/>
    </a:p>
  </c:txPr>
  <c:externalData r:id="rId4">
    <c:autoUpdate val="0"/>
  </c:externalData>
  <c:userShapes r:id="rId5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rgbClr val="000000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r>
              <a:rPr lang="ko-KR" altLang="en-US"/>
              <a:t>식품</a:t>
            </a:r>
            <a:r>
              <a:rPr lang="en-US" altLang="ko-KR"/>
              <a:t>(8.7%)</a:t>
            </a:r>
            <a:endParaRPr lang="ko-KR"/>
          </a:p>
        </c:rich>
      </c:tx>
      <c:layout>
        <c:manualLayout>
          <c:xMode val="edge"/>
          <c:yMode val="edge"/>
          <c:x val="0.45402419326709259"/>
          <c:y val="2.00501253132832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rgbClr val="000000"/>
              </a:solidFill>
              <a:latin typeface="삼성긴고딕OTF Light"/>
              <a:ea typeface="삼성긴고딕OTF Light"/>
              <a:cs typeface="삼성긴고딕OTF Light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0.11264409028047478"/>
          <c:y val="0.14383572287714957"/>
          <c:w val="0.82131670588174277"/>
          <c:h val="0.74507574227114926"/>
        </c:manualLayout>
      </c:layout>
      <c:lineChart>
        <c:grouping val="standard"/>
        <c:varyColors val="0"/>
        <c:ser>
          <c:idx val="0"/>
          <c:order val="0"/>
          <c:tx>
            <c:strRef>
              <c:f>Sheet1!$F$122</c:f>
              <c:strCache>
                <c:ptCount val="1"/>
                <c:pt idx="0">
                  <c:v>21년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79-4696-9E6D-9FEA8D329B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/>
                    <a:ea typeface="삼성긴고딕OTF Light"/>
                    <a:cs typeface="삼성긴고딕OTF Light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Sheet1!$A$123:$A$134</c:f>
              <c:strCache>
                <c:ptCount val="12"/>
                <c:pt idx="0">
                  <c:v>1월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6월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12월</c:v>
                </c:pt>
              </c:strCache>
            </c:strRef>
          </c:cat>
          <c:val>
            <c:numRef>
              <c:f>Sheet1!$F$123:$F$134</c:f>
              <c:numCache>
                <c:formatCode>0.00</c:formatCode>
                <c:ptCount val="12"/>
                <c:pt idx="0">
                  <c:v>8.2761882241655371E-2</c:v>
                </c:pt>
                <c:pt idx="1">
                  <c:v>0.2477796022652683</c:v>
                </c:pt>
                <c:pt idx="2">
                  <c:v>0.36019008850510659</c:v>
                </c:pt>
                <c:pt idx="3">
                  <c:v>0.73790699962013662</c:v>
                </c:pt>
                <c:pt idx="4">
                  <c:v>1.1809528666036755</c:v>
                </c:pt>
                <c:pt idx="5">
                  <c:v>1.957610063919148</c:v>
                </c:pt>
                <c:pt idx="6">
                  <c:v>2.6402360725497971</c:v>
                </c:pt>
                <c:pt idx="7">
                  <c:v>3.0332157002267905</c:v>
                </c:pt>
                <c:pt idx="8">
                  <c:v>3.9290141581199691</c:v>
                </c:pt>
                <c:pt idx="9">
                  <c:v>4.7973189032419583</c:v>
                </c:pt>
                <c:pt idx="10">
                  <c:v>5.5503691441616922</c:v>
                </c:pt>
                <c:pt idx="11" formatCode="0.0">
                  <c:v>6.0362981775474509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379-4696-9E6D-9FEA8D329B73}"/>
            </c:ext>
          </c:extLst>
        </c:ser>
        <c:ser>
          <c:idx val="1"/>
          <c:order val="1"/>
          <c:tx>
            <c:strRef>
              <c:f>Sheet1!$G$122</c:f>
              <c:strCache>
                <c:ptCount val="1"/>
                <c:pt idx="0">
                  <c:v>22년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79-4696-9E6D-9FEA8D329B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/>
                    <a:ea typeface="삼성긴고딕OTF Light"/>
                    <a:cs typeface="삼성긴고딕OTF Light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Sheet1!$A$123:$A$134</c:f>
              <c:strCache>
                <c:ptCount val="12"/>
                <c:pt idx="0">
                  <c:v>1월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6월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12월</c:v>
                </c:pt>
              </c:strCache>
            </c:strRef>
          </c:cat>
          <c:val>
            <c:numRef>
              <c:f>Sheet1!$G$123:$G$134</c:f>
              <c:numCache>
                <c:formatCode>0.0</c:formatCode>
                <c:ptCount val="12"/>
                <c:pt idx="0">
                  <c:v>1.0005566379070387</c:v>
                </c:pt>
                <c:pt idx="1">
                  <c:v>1.9905124102378977</c:v>
                </c:pt>
                <c:pt idx="2">
                  <c:v>2.911758018887582</c:v>
                </c:pt>
                <c:pt idx="3">
                  <c:v>3.7174601186472813</c:v>
                </c:pt>
                <c:pt idx="4">
                  <c:v>4.8147696484436295</c:v>
                </c:pt>
                <c:pt idx="5">
                  <c:v>5.8172634471091982</c:v>
                </c:pt>
                <c:pt idx="6">
                  <c:v>6.9007546527722212</c:v>
                </c:pt>
                <c:pt idx="7">
                  <c:v>7.7257755219024773</c:v>
                </c:pt>
                <c:pt idx="8">
                  <c:v>8.5018433803224411</c:v>
                </c:pt>
                <c:pt idx="9">
                  <c:v>9.1827461359007287</c:v>
                </c:pt>
                <c:pt idx="10">
                  <c:v>9.7364848245814954</c:v>
                </c:pt>
                <c:pt idx="11">
                  <c:v>10.183288363644422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379-4696-9E6D-9FEA8D329B73}"/>
            </c:ext>
          </c:extLst>
        </c:ser>
        <c:ser>
          <c:idx val="2"/>
          <c:order val="2"/>
          <c:tx>
            <c:strRef>
              <c:f>Sheet1!$H$122</c:f>
              <c:strCache>
                <c:ptCount val="1"/>
                <c:pt idx="0">
                  <c:v>23년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379-4696-9E6D-9FEA8D329B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/>
                    <a:ea typeface="삼성긴고딕OTF Light"/>
                    <a:cs typeface="삼성긴고딕OTF Light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Sheet1!$A$123:$A$134</c:f>
              <c:strCache>
                <c:ptCount val="12"/>
                <c:pt idx="0">
                  <c:v>1월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6월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12월</c:v>
                </c:pt>
              </c:strCache>
            </c:strRef>
          </c:cat>
          <c:val>
            <c:numRef>
              <c:f>Sheet1!$H$123:$H$134</c:f>
              <c:numCache>
                <c:formatCode>0.0</c:formatCode>
                <c:ptCount val="12"/>
                <c:pt idx="0">
                  <c:v>0.50517275525056959</c:v>
                </c:pt>
                <c:pt idx="1">
                  <c:v>0.89239141180826209</c:v>
                </c:pt>
                <c:pt idx="2">
                  <c:v>0.90672368372263179</c:v>
                </c:pt>
                <c:pt idx="3">
                  <c:v>0.93102274914319594</c:v>
                </c:pt>
                <c:pt idx="4">
                  <c:v>1.1337772200194252</c:v>
                </c:pt>
                <c:pt idx="5">
                  <c:v>1.2400778643505248</c:v>
                </c:pt>
                <c:pt idx="6">
                  <c:v>1.477913621062541</c:v>
                </c:pt>
                <c:pt idx="7">
                  <c:v>1.7204508767054847</c:v>
                </c:pt>
                <c:pt idx="8">
                  <c:v>1.9534401851536813</c:v>
                </c:pt>
                <c:pt idx="9">
                  <c:v>2.2521694297910386</c:v>
                </c:pt>
                <c:pt idx="10">
                  <c:v>2.413801569521496</c:v>
                </c:pt>
                <c:pt idx="11">
                  <c:v>2.6209393852148679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379-4696-9E6D-9FEA8D329B73}"/>
            </c:ext>
          </c:extLst>
        </c:ser>
        <c:ser>
          <c:idx val="3"/>
          <c:order val="3"/>
          <c:tx>
            <c:strRef>
              <c:f>Sheet1!$I$122</c:f>
              <c:strCache>
                <c:ptCount val="1"/>
                <c:pt idx="0">
                  <c:v>24년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Sheet1!$A$123:$A$134</c:f>
              <c:strCache>
                <c:ptCount val="12"/>
                <c:pt idx="0">
                  <c:v>1월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6월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12월</c:v>
                </c:pt>
              </c:strCache>
            </c:strRef>
          </c:cat>
          <c:val>
            <c:numRef>
              <c:f>Sheet1!$I$123:$I$134</c:f>
              <c:numCache>
                <c:formatCode>0.0</c:formatCode>
                <c:ptCount val="12"/>
                <c:pt idx="0">
                  <c:v>0.38830789018358303</c:v>
                </c:pt>
                <c:pt idx="1">
                  <c:v>0.4087463718789337</c:v>
                </c:pt>
                <c:pt idx="2">
                  <c:v>0.51000292915597356</c:v>
                </c:pt>
                <c:pt idx="3">
                  <c:v>0.52676039079662473</c:v>
                </c:pt>
                <c:pt idx="4">
                  <c:v>0.66506244369868739</c:v>
                </c:pt>
                <c:pt idx="5">
                  <c:v>0.90934254749491572</c:v>
                </c:pt>
                <c:pt idx="6">
                  <c:v>1.542960048667581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379-4696-9E6D-9FEA8D329B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76102320"/>
        <c:axId val="2076100240"/>
      </c:lineChart>
      <c:catAx>
        <c:axId val="2076102320"/>
        <c:scaling>
          <c:orientation val="minMax"/>
        </c:scaling>
        <c:delete val="0"/>
        <c:axPos val="b"/>
        <c:numFmt formatCode="yy&quot;.&quot;m" sourceLinked="0"/>
        <c:majorTickMark val="out"/>
        <c:minorTickMark val="none"/>
        <c:tickLblPos val="nextTo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endParaRPr lang="ko-KR"/>
          </a:p>
        </c:txPr>
        <c:crossAx val="2076100240"/>
        <c:crosses val="autoZero"/>
        <c:auto val="1"/>
        <c:lblAlgn val="ctr"/>
        <c:lblOffset val="100"/>
        <c:noMultiLvlLbl val="0"/>
      </c:catAx>
      <c:valAx>
        <c:axId val="2076100240"/>
        <c:scaling>
          <c:orientation val="minMax"/>
        </c:scaling>
        <c:delete val="0"/>
        <c:axPos val="l"/>
        <c:numFmt formatCode="#,##0.0_);[Red]\(#,##0.0\)" sourceLinked="0"/>
        <c:majorTickMark val="out"/>
        <c:minorTickMark val="none"/>
        <c:tickLblPos val="nextTo"/>
        <c:spPr>
          <a:noFill/>
          <a:ln w="3175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endParaRPr lang="ko-KR"/>
          </a:p>
        </c:txPr>
        <c:crossAx val="2076102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898492447453718"/>
          <c:y val="0.21256665080937132"/>
          <c:w val="0.57963704439149544"/>
          <c:h val="0.170328009925171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삼성긴고딕OTF Light"/>
              <a:ea typeface="삼성긴고딕OTF Light"/>
              <a:cs typeface="삼성긴고딕OTF Light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rgbClr val="000000"/>
          </a:solidFill>
          <a:latin typeface="삼성긴고딕OTF Light"/>
          <a:ea typeface="삼성긴고딕OTF Light"/>
          <a:cs typeface="삼성긴고딕OTF Light"/>
        </a:defRPr>
      </a:pPr>
      <a:endParaRPr lang="ko-KR"/>
    </a:p>
  </c:txPr>
  <c:externalData r:id="rId4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rgbClr val="000000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r>
              <a:rPr lang="ko-KR"/>
              <a:t>에너지</a:t>
            </a:r>
            <a:r>
              <a:rPr lang="en-US"/>
              <a:t>(6.9%)</a:t>
            </a:r>
            <a:endParaRPr lang="ko-K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rgbClr val="000000"/>
              </a:solidFill>
              <a:latin typeface="삼성긴고딕OTF Light"/>
              <a:ea typeface="삼성긴고딕OTF Light"/>
              <a:cs typeface="삼성긴고딕OTF Light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0.12085016096135442"/>
          <c:y val="0.12940871611100579"/>
          <c:w val="0.80418515590429784"/>
          <c:h val="0.75497748244749785"/>
        </c:manualLayout>
      </c:layout>
      <c:lineChart>
        <c:grouping val="standard"/>
        <c:varyColors val="0"/>
        <c:ser>
          <c:idx val="0"/>
          <c:order val="0"/>
          <c:tx>
            <c:strRef>
              <c:f>Sheet1!$J$122</c:f>
              <c:strCache>
                <c:ptCount val="1"/>
                <c:pt idx="0">
                  <c:v>21년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88-4045-BE0A-D9B1B7D280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/>
                    <a:ea typeface="삼성긴고딕OTF Light"/>
                    <a:cs typeface="삼성긴고딕OTF Light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Sheet1!$A$123:$A$134</c:f>
              <c:strCache>
                <c:ptCount val="12"/>
                <c:pt idx="0">
                  <c:v>1월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6월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12월</c:v>
                </c:pt>
              </c:strCache>
            </c:strRef>
          </c:cat>
          <c:val>
            <c:numRef>
              <c:f>Sheet1!$J$123:$J$134</c:f>
              <c:numCache>
                <c:formatCode>0.0</c:formatCode>
                <c:ptCount val="12"/>
                <c:pt idx="0">
                  <c:v>3.4881894402010687</c:v>
                </c:pt>
                <c:pt idx="1">
                  <c:v>7.3416772166190754</c:v>
                </c:pt>
                <c:pt idx="2">
                  <c:v>12.338343061165219</c:v>
                </c:pt>
                <c:pt idx="3">
                  <c:v>12.239163467801546</c:v>
                </c:pt>
                <c:pt idx="4">
                  <c:v>12.226971425721587</c:v>
                </c:pt>
                <c:pt idx="5">
                  <c:v>13.692372287978273</c:v>
                </c:pt>
                <c:pt idx="6">
                  <c:v>16.032336664896249</c:v>
                </c:pt>
                <c:pt idx="7">
                  <c:v>17.924161682615079</c:v>
                </c:pt>
                <c:pt idx="8">
                  <c:v>19.113256093994835</c:v>
                </c:pt>
                <c:pt idx="9">
                  <c:v>22.840370925577076</c:v>
                </c:pt>
                <c:pt idx="10">
                  <c:v>25.290078780171029</c:v>
                </c:pt>
                <c:pt idx="11">
                  <c:v>26.168906907264258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F88-4045-BE0A-D9B1B7D28075}"/>
            </c:ext>
          </c:extLst>
        </c:ser>
        <c:ser>
          <c:idx val="1"/>
          <c:order val="1"/>
          <c:tx>
            <c:strRef>
              <c:f>Sheet1!$K$122</c:f>
              <c:strCache>
                <c:ptCount val="1"/>
                <c:pt idx="0">
                  <c:v>22년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F88-4045-BE0A-D9B1B7D280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/>
                    <a:ea typeface="삼성긴고딕OTF Light"/>
                    <a:cs typeface="삼성긴고딕OTF Light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Sheet1!$A$123:$A$134</c:f>
              <c:strCache>
                <c:ptCount val="12"/>
                <c:pt idx="0">
                  <c:v>1월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6월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12월</c:v>
                </c:pt>
              </c:strCache>
            </c:strRef>
          </c:cat>
          <c:val>
            <c:numRef>
              <c:f>Sheet1!$K$123:$K$134</c:f>
              <c:numCache>
                <c:formatCode>0.0</c:formatCode>
                <c:ptCount val="12"/>
                <c:pt idx="0">
                  <c:v>2.5046195641863278</c:v>
                </c:pt>
                <c:pt idx="1">
                  <c:v>5.2041909197834997</c:v>
                </c:pt>
                <c:pt idx="2">
                  <c:v>13.368633137576438</c:v>
                </c:pt>
                <c:pt idx="3">
                  <c:v>12.399286355347911</c:v>
                </c:pt>
                <c:pt idx="4">
                  <c:v>15.760099303293686</c:v>
                </c:pt>
                <c:pt idx="5">
                  <c:v>22.648938998844798</c:v>
                </c:pt>
                <c:pt idx="6">
                  <c:v>17.944350144033152</c:v>
                </c:pt>
                <c:pt idx="7">
                  <c:v>14.059303546485111</c:v>
                </c:pt>
                <c:pt idx="8">
                  <c:v>12.318906653529169</c:v>
                </c:pt>
                <c:pt idx="9">
                  <c:v>14.002482399209384</c:v>
                </c:pt>
                <c:pt idx="10">
                  <c:v>12.59505354442183</c:v>
                </c:pt>
                <c:pt idx="11">
                  <c:v>9.5327543896596012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F88-4045-BE0A-D9B1B7D28075}"/>
            </c:ext>
          </c:extLst>
        </c:ser>
        <c:ser>
          <c:idx val="2"/>
          <c:order val="2"/>
          <c:tx>
            <c:strRef>
              <c:f>Sheet1!$L$122</c:f>
              <c:strCache>
                <c:ptCount val="1"/>
                <c:pt idx="0">
                  <c:v>23년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F88-4045-BE0A-D9B1B7D280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/>
                    <a:ea typeface="삼성긴고딕OTF Light"/>
                    <a:cs typeface="삼성긴고딕OTF Light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Sheet1!$A$123:$A$134</c:f>
              <c:strCache>
                <c:ptCount val="12"/>
                <c:pt idx="0">
                  <c:v>1월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6월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12월</c:v>
                </c:pt>
              </c:strCache>
            </c:strRef>
          </c:cat>
          <c:val>
            <c:numRef>
              <c:f>Sheet1!$L$123:$L$134</c:f>
              <c:numCache>
                <c:formatCode>0.0</c:formatCode>
                <c:ptCount val="12"/>
                <c:pt idx="0">
                  <c:v>1.9737025378165214</c:v>
                </c:pt>
                <c:pt idx="1">
                  <c:v>1.4164092348975572</c:v>
                </c:pt>
                <c:pt idx="2">
                  <c:v>-2.1057670490467899</c:v>
                </c:pt>
                <c:pt idx="3">
                  <c:v>-1.5430434812156335</c:v>
                </c:pt>
                <c:pt idx="4">
                  <c:v>-5.1301969766993949</c:v>
                </c:pt>
                <c:pt idx="5">
                  <c:v>-4.5270420690448674</c:v>
                </c:pt>
                <c:pt idx="6">
                  <c:v>-4.4142864531583683</c:v>
                </c:pt>
                <c:pt idx="7">
                  <c:v>1.1690313891834165</c:v>
                </c:pt>
                <c:pt idx="8">
                  <c:v>2.693519515367953</c:v>
                </c:pt>
                <c:pt idx="9">
                  <c:v>0.24186405286877743</c:v>
                </c:pt>
                <c:pt idx="10">
                  <c:v>-1.9314313000104306</c:v>
                </c:pt>
                <c:pt idx="11">
                  <c:v>-2.1445667032597555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F88-4045-BE0A-D9B1B7D28075}"/>
            </c:ext>
          </c:extLst>
        </c:ser>
        <c:ser>
          <c:idx val="3"/>
          <c:order val="3"/>
          <c:tx>
            <c:strRef>
              <c:f>Sheet1!$M$122</c:f>
              <c:strCache>
                <c:ptCount val="1"/>
                <c:pt idx="0">
                  <c:v>24년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Sheet1!$A$123:$A$134</c:f>
              <c:strCache>
                <c:ptCount val="12"/>
                <c:pt idx="0">
                  <c:v>1월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6월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12월</c:v>
                </c:pt>
              </c:strCache>
            </c:strRef>
          </c:cat>
          <c:val>
            <c:numRef>
              <c:f>Sheet1!$M$123:$M$134</c:f>
              <c:numCache>
                <c:formatCode>0.0</c:formatCode>
                <c:ptCount val="12"/>
                <c:pt idx="0">
                  <c:v>-0.90784936689452422</c:v>
                </c:pt>
                <c:pt idx="1">
                  <c:v>1.3512610229261668</c:v>
                </c:pt>
                <c:pt idx="2">
                  <c:v>2.485773207319582</c:v>
                </c:pt>
                <c:pt idx="3">
                  <c:v>3.6103421863348046</c:v>
                </c:pt>
                <c:pt idx="4">
                  <c:v>1.5840614385825234</c:v>
                </c:pt>
                <c:pt idx="5">
                  <c:v>-0.45427502038735668</c:v>
                </c:pt>
                <c:pt idx="6">
                  <c:v>-0.42774582752012691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F88-4045-BE0A-D9B1B7D280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76102320"/>
        <c:axId val="2076100240"/>
      </c:lineChart>
      <c:catAx>
        <c:axId val="2076102320"/>
        <c:scaling>
          <c:orientation val="minMax"/>
        </c:scaling>
        <c:delete val="0"/>
        <c:axPos val="b"/>
        <c:numFmt formatCode="yy&quot;.&quot;m" sourceLinked="0"/>
        <c:majorTickMark val="out"/>
        <c:minorTickMark val="none"/>
        <c:tickLblPos val="low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endParaRPr lang="ko-KR"/>
          </a:p>
        </c:txPr>
        <c:crossAx val="2076100240"/>
        <c:crosses val="autoZero"/>
        <c:auto val="1"/>
        <c:lblAlgn val="ctr"/>
        <c:lblOffset val="100"/>
        <c:noMultiLvlLbl val="0"/>
      </c:catAx>
      <c:valAx>
        <c:axId val="2076100240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spPr>
          <a:noFill/>
          <a:ln w="3175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endParaRPr lang="ko-KR"/>
          </a:p>
        </c:txPr>
        <c:crossAx val="2076102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3551671363508314"/>
          <c:y val="0.19026865720973776"/>
          <c:w val="0.42477418259883509"/>
          <c:h val="0.145278617804561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삼성긴고딕OTF Light"/>
              <a:ea typeface="삼성긴고딕OTF Light"/>
              <a:cs typeface="삼성긴고딕OTF Light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rgbClr val="000000"/>
          </a:solidFill>
          <a:latin typeface="삼성긴고딕OTF Light"/>
          <a:ea typeface="삼성긴고딕OTF Light"/>
          <a:cs typeface="삼성긴고딕OTF Light"/>
        </a:defRPr>
      </a:pPr>
      <a:endParaRPr lang="ko-KR"/>
    </a:p>
  </c:txPr>
  <c:externalData r:id="rId4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rgbClr val="000000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r>
              <a:rPr lang="en-US"/>
              <a:t>Core(79.5%)</a:t>
            </a:r>
            <a:endParaRPr lang="ko-K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rgbClr val="000000"/>
              </a:solidFill>
              <a:latin typeface="삼성긴고딕OTF Light"/>
              <a:ea typeface="삼성긴고딕OTF Light"/>
              <a:cs typeface="삼성긴고딕OTF Light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0.10588109816980343"/>
          <c:y val="0.14383577875757919"/>
          <c:w val="0.82651775085778312"/>
          <c:h val="0.74507564323262976"/>
        </c:manualLayout>
      </c:layout>
      <c:lineChart>
        <c:grouping val="standard"/>
        <c:varyColors val="0"/>
        <c:ser>
          <c:idx val="0"/>
          <c:order val="0"/>
          <c:tx>
            <c:strRef>
              <c:f>Sheet1!$N$122</c:f>
              <c:strCache>
                <c:ptCount val="1"/>
                <c:pt idx="0">
                  <c:v>21년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912-4142-9805-5833196796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/>
                    <a:ea typeface="삼성긴고딕OTF Light"/>
                    <a:cs typeface="삼성긴고딕OTF Light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Sheet1!$A$123:$A$134</c:f>
              <c:strCache>
                <c:ptCount val="12"/>
                <c:pt idx="0">
                  <c:v>1월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6월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12월</c:v>
                </c:pt>
              </c:strCache>
            </c:strRef>
          </c:cat>
          <c:val>
            <c:numRef>
              <c:f>Sheet1!$N$123:$N$134</c:f>
              <c:numCache>
                <c:formatCode>0.0</c:formatCode>
                <c:ptCount val="12"/>
                <c:pt idx="0">
                  <c:v>3.1488478921232854E-2</c:v>
                </c:pt>
                <c:pt idx="1">
                  <c:v>0.13296056483920893</c:v>
                </c:pt>
                <c:pt idx="2">
                  <c:v>0.47147458079930971</c:v>
                </c:pt>
                <c:pt idx="3">
                  <c:v>1.3880939293579928</c:v>
                </c:pt>
                <c:pt idx="4">
                  <c:v>2.1253975464570232</c:v>
                </c:pt>
                <c:pt idx="5">
                  <c:v>3.0038313084892252</c:v>
                </c:pt>
                <c:pt idx="6">
                  <c:v>3.2389646945538004</c:v>
                </c:pt>
                <c:pt idx="7">
                  <c:v>3.4226128361924282</c:v>
                </c:pt>
                <c:pt idx="8">
                  <c:v>3.6771723515626604</c:v>
                </c:pt>
                <c:pt idx="9">
                  <c:v>4.2799928946011221</c:v>
                </c:pt>
                <c:pt idx="10">
                  <c:v>4.803235293564569</c:v>
                </c:pt>
                <c:pt idx="11">
                  <c:v>5.3650707404020892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912-4142-9805-58331967968B}"/>
            </c:ext>
          </c:extLst>
        </c:ser>
        <c:ser>
          <c:idx val="1"/>
          <c:order val="1"/>
          <c:tx>
            <c:strRef>
              <c:f>Sheet1!$O$122</c:f>
              <c:strCache>
                <c:ptCount val="1"/>
                <c:pt idx="0">
                  <c:v>22년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12-4142-9805-5833196796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/>
                    <a:ea typeface="삼성긴고딕OTF Light"/>
                    <a:cs typeface="삼성긴고딕OTF Light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Sheet1!$A$123:$A$134</c:f>
              <c:strCache>
                <c:ptCount val="12"/>
                <c:pt idx="0">
                  <c:v>1월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6월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12월</c:v>
                </c:pt>
              </c:strCache>
            </c:strRef>
          </c:cat>
          <c:val>
            <c:numRef>
              <c:f>Sheet1!$O$123:$O$134</c:f>
              <c:numCache>
                <c:formatCode>0.0</c:formatCode>
                <c:ptCount val="12"/>
                <c:pt idx="0">
                  <c:v>0.71004670435790729</c:v>
                </c:pt>
                <c:pt idx="1">
                  <c:v>1.1825145556229302</c:v>
                </c:pt>
                <c:pt idx="2">
                  <c:v>1.4945080867025524</c:v>
                </c:pt>
                <c:pt idx="3">
                  <c:v>1.9664052933755585</c:v>
                </c:pt>
                <c:pt idx="4">
                  <c:v>2.6003366318280712</c:v>
                </c:pt>
                <c:pt idx="5">
                  <c:v>3.2046117241288812</c:v>
                </c:pt>
                <c:pt idx="6">
                  <c:v>3.5134374042766439</c:v>
                </c:pt>
                <c:pt idx="7">
                  <c:v>4.094602107167205</c:v>
                </c:pt>
                <c:pt idx="8">
                  <c:v>4.6676892602387881</c:v>
                </c:pt>
                <c:pt idx="9">
                  <c:v>5.0008672892594745</c:v>
                </c:pt>
                <c:pt idx="10">
                  <c:v>5.3108899062111448</c:v>
                </c:pt>
                <c:pt idx="11">
                  <c:v>5.7102091651225351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912-4142-9805-58331967968B}"/>
            </c:ext>
          </c:extLst>
        </c:ser>
        <c:ser>
          <c:idx val="2"/>
          <c:order val="2"/>
          <c:tx>
            <c:strRef>
              <c:f>Sheet1!$P$122</c:f>
              <c:strCache>
                <c:ptCount val="1"/>
                <c:pt idx="0">
                  <c:v>23년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912-4142-9805-5833196796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/>
                    <a:ea typeface="삼성긴고딕OTF Light"/>
                    <a:cs typeface="삼성긴고딕OTF Light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Sheet1!$A$123:$A$134</c:f>
              <c:strCache>
                <c:ptCount val="12"/>
                <c:pt idx="0">
                  <c:v>1월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6월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12월</c:v>
                </c:pt>
              </c:strCache>
            </c:strRef>
          </c:cat>
          <c:val>
            <c:numRef>
              <c:f>Sheet1!$P$123:$P$134</c:f>
              <c:numCache>
                <c:formatCode>0.0</c:formatCode>
                <c:ptCount val="12"/>
                <c:pt idx="0">
                  <c:v>0.41199495787169838</c:v>
                </c:pt>
                <c:pt idx="1">
                  <c:v>0.86392457842259773</c:v>
                </c:pt>
                <c:pt idx="2">
                  <c:v>1.2487043988586919</c:v>
                </c:pt>
                <c:pt idx="3">
                  <c:v>1.6578906129852697</c:v>
                </c:pt>
                <c:pt idx="4">
                  <c:v>2.093469051363158</c:v>
                </c:pt>
                <c:pt idx="5">
                  <c:v>2.2510266167251842</c:v>
                </c:pt>
                <c:pt idx="6">
                  <c:v>2.4106067781865619</c:v>
                </c:pt>
                <c:pt idx="7">
                  <c:v>2.6891032856460697</c:v>
                </c:pt>
                <c:pt idx="8">
                  <c:v>3.0120370745313352</c:v>
                </c:pt>
                <c:pt idx="9">
                  <c:v>3.2386506501008654</c:v>
                </c:pt>
                <c:pt idx="10">
                  <c:v>3.5545741944193026</c:v>
                </c:pt>
                <c:pt idx="11">
                  <c:v>3.8299072353446775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912-4142-9805-58331967968B}"/>
            </c:ext>
          </c:extLst>
        </c:ser>
        <c:ser>
          <c:idx val="3"/>
          <c:order val="3"/>
          <c:tx>
            <c:strRef>
              <c:f>Sheet1!$Q$122</c:f>
              <c:strCache>
                <c:ptCount val="1"/>
                <c:pt idx="0">
                  <c:v>24년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Sheet1!$A$123:$A$134</c:f>
              <c:strCache>
                <c:ptCount val="12"/>
                <c:pt idx="0">
                  <c:v>1월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6월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12월</c:v>
                </c:pt>
              </c:strCache>
            </c:strRef>
          </c:cat>
          <c:val>
            <c:numRef>
              <c:f>Sheet1!$Q$123:$Q$134</c:f>
              <c:numCache>
                <c:formatCode>0.0</c:formatCode>
                <c:ptCount val="12"/>
                <c:pt idx="0">
                  <c:v>0.39238974614394806</c:v>
                </c:pt>
                <c:pt idx="1">
                  <c:v>0.75080698579054683</c:v>
                </c:pt>
                <c:pt idx="2">
                  <c:v>1.109845535693097</c:v>
                </c:pt>
                <c:pt idx="3">
                  <c:v>1.4016061404332589</c:v>
                </c:pt>
                <c:pt idx="4">
                  <c:v>1.5646930802547985</c:v>
                </c:pt>
                <c:pt idx="5">
                  <c:v>1.629444447577356</c:v>
                </c:pt>
                <c:pt idx="6">
                  <c:v>1.7946734751134414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912-4142-9805-5833196796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76102320"/>
        <c:axId val="2076100240"/>
      </c:lineChart>
      <c:catAx>
        <c:axId val="2076102320"/>
        <c:scaling>
          <c:orientation val="minMax"/>
        </c:scaling>
        <c:delete val="0"/>
        <c:axPos val="b"/>
        <c:numFmt formatCode="yy&quot;.&quot;m" sourceLinked="0"/>
        <c:majorTickMark val="out"/>
        <c:minorTickMark val="none"/>
        <c:tickLblPos val="nextTo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endParaRPr lang="ko-KR"/>
          </a:p>
        </c:txPr>
        <c:crossAx val="2076100240"/>
        <c:crosses val="autoZero"/>
        <c:auto val="1"/>
        <c:lblAlgn val="ctr"/>
        <c:lblOffset val="100"/>
        <c:noMultiLvlLbl val="0"/>
      </c:catAx>
      <c:valAx>
        <c:axId val="2076100240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spPr>
          <a:noFill/>
          <a:ln w="3175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endParaRPr lang="ko-KR"/>
          </a:p>
        </c:txPr>
        <c:crossAx val="2076102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3320242902380008"/>
          <c:y val="0.20269873066875685"/>
          <c:w val="0.48612876309309722"/>
          <c:h val="0.150212646431164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삼성긴고딕OTF Light"/>
              <a:ea typeface="삼성긴고딕OTF Light"/>
              <a:cs typeface="삼성긴고딕OTF Light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rgbClr val="000000"/>
          </a:solidFill>
          <a:latin typeface="삼성긴고딕OTF Light"/>
          <a:ea typeface="삼성긴고딕OTF Light"/>
          <a:cs typeface="삼성긴고딕OTF Light"/>
        </a:defRPr>
      </a:pPr>
      <a:endParaRPr lang="ko-KR"/>
    </a:p>
  </c:txPr>
  <c:externalData r:id="rId4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rgbClr val="000000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r>
              <a:rPr lang="ko-KR"/>
              <a:t>상품</a:t>
            </a:r>
            <a:r>
              <a:rPr lang="en-US"/>
              <a:t>(21.4%)</a:t>
            </a:r>
            <a:endParaRPr lang="ko-K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rgbClr val="000000"/>
              </a:solidFill>
              <a:latin typeface="삼성긴고딕OTF Light"/>
              <a:ea typeface="삼성긴고딕OTF Light"/>
              <a:cs typeface="삼성긴고딕OTF Light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0.10301015075715728"/>
          <c:y val="0.14383577875757919"/>
          <c:w val="0.83744978435476303"/>
          <c:h val="0.74507564323262976"/>
        </c:manualLayout>
      </c:layout>
      <c:lineChart>
        <c:grouping val="standard"/>
        <c:varyColors val="0"/>
        <c:ser>
          <c:idx val="0"/>
          <c:order val="0"/>
          <c:tx>
            <c:strRef>
              <c:f>Sheet1!$R$122</c:f>
              <c:strCache>
                <c:ptCount val="1"/>
                <c:pt idx="0">
                  <c:v>21년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75-4BEB-AD69-80403800BC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/>
                    <a:ea typeface="삼성긴고딕OTF Light"/>
                    <a:cs typeface="삼성긴고딕OTF Light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Sheet1!$A$123:$A$134</c:f>
              <c:strCache>
                <c:ptCount val="12"/>
                <c:pt idx="0">
                  <c:v>1월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6월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12월</c:v>
                </c:pt>
              </c:strCache>
            </c:strRef>
          </c:cat>
          <c:val>
            <c:numRef>
              <c:f>Sheet1!$R$123:$R$134</c:f>
              <c:numCache>
                <c:formatCode>0.0</c:formatCode>
                <c:ptCount val="12"/>
                <c:pt idx="0">
                  <c:v>0.14080848678723612</c:v>
                </c:pt>
                <c:pt idx="1">
                  <c:v>-6.4646654369312273E-2</c:v>
                </c:pt>
                <c:pt idx="2">
                  <c:v>1.6063043790097709E-2</c:v>
                </c:pt>
                <c:pt idx="3">
                  <c:v>2.0103085724565233</c:v>
                </c:pt>
                <c:pt idx="4">
                  <c:v>3.8322183949560014</c:v>
                </c:pt>
                <c:pt idx="5">
                  <c:v>5.9913676335614099</c:v>
                </c:pt>
                <c:pt idx="6">
                  <c:v>6.4081443455989842</c:v>
                </c:pt>
                <c:pt idx="7">
                  <c:v>6.7616077740018028</c:v>
                </c:pt>
                <c:pt idx="8">
                  <c:v>7.0735544362364493</c:v>
                </c:pt>
                <c:pt idx="9">
                  <c:v>8.1575117406812439</c:v>
                </c:pt>
                <c:pt idx="10">
                  <c:v>9.0155047556977053</c:v>
                </c:pt>
                <c:pt idx="11">
                  <c:v>10.206226501839581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75-4BEB-AD69-80403800BC18}"/>
            </c:ext>
          </c:extLst>
        </c:ser>
        <c:ser>
          <c:idx val="1"/>
          <c:order val="1"/>
          <c:tx>
            <c:strRef>
              <c:f>Sheet1!$S$122</c:f>
              <c:strCache>
                <c:ptCount val="1"/>
                <c:pt idx="0">
                  <c:v>22년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675-4BEB-AD69-80403800BC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/>
                    <a:ea typeface="삼성긴고딕OTF Light"/>
                    <a:cs typeface="삼성긴고딕OTF Light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Sheet1!$A$123:$A$134</c:f>
              <c:strCache>
                <c:ptCount val="12"/>
                <c:pt idx="0">
                  <c:v>1월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6월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12월</c:v>
                </c:pt>
              </c:strCache>
            </c:strRef>
          </c:cat>
          <c:val>
            <c:numRef>
              <c:f>Sheet1!$S$123:$S$134</c:f>
              <c:numCache>
                <c:formatCode>0.0</c:formatCode>
                <c:ptCount val="12"/>
                <c:pt idx="0">
                  <c:v>1.3107503767944166</c:v>
                </c:pt>
                <c:pt idx="1">
                  <c:v>1.6229188502174026</c:v>
                </c:pt>
                <c:pt idx="2">
                  <c:v>1.1871214686485274</c:v>
                </c:pt>
                <c:pt idx="3">
                  <c:v>1.272586858218105</c:v>
                </c:pt>
                <c:pt idx="4">
                  <c:v>1.8764331762804289</c:v>
                </c:pt>
                <c:pt idx="5">
                  <c:v>2.4281522966825122</c:v>
                </c:pt>
                <c:pt idx="6">
                  <c:v>2.5692444950074957</c:v>
                </c:pt>
                <c:pt idx="7">
                  <c:v>3.0105900872716091</c:v>
                </c:pt>
                <c:pt idx="8">
                  <c:v>3.0441600086221001</c:v>
                </c:pt>
                <c:pt idx="9">
                  <c:v>2.901535721743528</c:v>
                </c:pt>
                <c:pt idx="10">
                  <c:v>2.6584880844066276</c:v>
                </c:pt>
                <c:pt idx="11">
                  <c:v>2.5279452789996242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675-4BEB-AD69-80403800BC18}"/>
            </c:ext>
          </c:extLst>
        </c:ser>
        <c:ser>
          <c:idx val="2"/>
          <c:order val="2"/>
          <c:tx>
            <c:strRef>
              <c:f>Sheet1!$T$122</c:f>
              <c:strCache>
                <c:ptCount val="1"/>
                <c:pt idx="0">
                  <c:v>23년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675-4BEB-AD69-80403800BC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/>
                    <a:ea typeface="삼성긴고딕OTF Light"/>
                    <a:cs typeface="삼성긴고딕OTF Light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Sheet1!$A$123:$A$134</c:f>
              <c:strCache>
                <c:ptCount val="12"/>
                <c:pt idx="0">
                  <c:v>1월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6월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12월</c:v>
                </c:pt>
              </c:strCache>
            </c:strRef>
          </c:cat>
          <c:val>
            <c:numRef>
              <c:f>Sheet1!$T$123:$T$134</c:f>
              <c:numCache>
                <c:formatCode>0.0</c:formatCode>
                <c:ptCount val="12"/>
                <c:pt idx="0">
                  <c:v>7.1079199094043588E-2</c:v>
                </c:pt>
                <c:pt idx="1">
                  <c:v>5.7234619547898546E-2</c:v>
                </c:pt>
                <c:pt idx="2">
                  <c:v>0.23964716086162241</c:v>
                </c:pt>
                <c:pt idx="3">
                  <c:v>0.80812261305800348</c:v>
                </c:pt>
                <c:pt idx="4">
                  <c:v>1.3584464735709219</c:v>
                </c:pt>
                <c:pt idx="5">
                  <c:v>1.3037747121299788</c:v>
                </c:pt>
                <c:pt idx="6">
                  <c:v>0.97140262187222959</c:v>
                </c:pt>
                <c:pt idx="7">
                  <c:v>0.87535546928253893</c:v>
                </c:pt>
                <c:pt idx="8">
                  <c:v>0.48840894314275829</c:v>
                </c:pt>
                <c:pt idx="9">
                  <c:v>0.39669167212120726</c:v>
                </c:pt>
                <c:pt idx="10">
                  <c:v>0.17740354322694429</c:v>
                </c:pt>
                <c:pt idx="11">
                  <c:v>0.11306237871200153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675-4BEB-AD69-80403800BC18}"/>
            </c:ext>
          </c:extLst>
        </c:ser>
        <c:ser>
          <c:idx val="3"/>
          <c:order val="3"/>
          <c:tx>
            <c:strRef>
              <c:f>Sheet1!$U$122</c:f>
              <c:strCache>
                <c:ptCount val="1"/>
                <c:pt idx="0">
                  <c:v>24년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Sheet1!$A$123:$A$134</c:f>
              <c:strCache>
                <c:ptCount val="12"/>
                <c:pt idx="0">
                  <c:v>1월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6월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12월</c:v>
                </c:pt>
              </c:strCache>
            </c:strRef>
          </c:cat>
          <c:val>
            <c:numRef>
              <c:f>Sheet1!$U$123:$U$134</c:f>
              <c:numCache>
                <c:formatCode>0.0</c:formatCode>
                <c:ptCount val="12"/>
                <c:pt idx="0">
                  <c:v>-0.31950611935447171</c:v>
                </c:pt>
                <c:pt idx="1">
                  <c:v>-0.20662635742816349</c:v>
                </c:pt>
                <c:pt idx="2">
                  <c:v>-0.35917384009322006</c:v>
                </c:pt>
                <c:pt idx="3">
                  <c:v>-0.46545595873064372</c:v>
                </c:pt>
                <c:pt idx="4">
                  <c:v>-0.50958578505256469</c:v>
                </c:pt>
                <c:pt idx="5">
                  <c:v>-0.63296193716810478</c:v>
                </c:pt>
                <c:pt idx="6">
                  <c:v>-0.94965524724899808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675-4BEB-AD69-80403800BC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76102320"/>
        <c:axId val="2076100240"/>
      </c:lineChart>
      <c:catAx>
        <c:axId val="2076102320"/>
        <c:scaling>
          <c:orientation val="minMax"/>
        </c:scaling>
        <c:delete val="0"/>
        <c:axPos val="b"/>
        <c:numFmt formatCode="yy&quot;.&quot;m" sourceLinked="0"/>
        <c:majorTickMark val="out"/>
        <c:minorTickMark val="none"/>
        <c:tickLblPos val="low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endParaRPr lang="ko-KR"/>
          </a:p>
        </c:txPr>
        <c:crossAx val="2076100240"/>
        <c:crosses val="autoZero"/>
        <c:auto val="1"/>
        <c:lblAlgn val="ctr"/>
        <c:lblOffset val="100"/>
        <c:noMultiLvlLbl val="0"/>
      </c:catAx>
      <c:valAx>
        <c:axId val="2076100240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spPr>
          <a:noFill/>
          <a:ln w="3175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endParaRPr lang="ko-KR"/>
          </a:p>
        </c:txPr>
        <c:crossAx val="2076102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3812511832608465"/>
          <c:y val="0.21512880412777596"/>
          <c:w val="0.56605279899845073"/>
          <c:h val="0.160080590802376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삼성긴고딕OTF Light"/>
              <a:ea typeface="삼성긴고딕OTF Light"/>
              <a:cs typeface="삼성긴고딕OTF Light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rgbClr val="000000"/>
          </a:solidFill>
          <a:latin typeface="삼성긴고딕OTF Light"/>
          <a:ea typeface="삼성긴고딕OTF Light"/>
          <a:cs typeface="삼성긴고딕OTF Light"/>
        </a:defRPr>
      </a:pPr>
      <a:endParaRPr lang="ko-K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6427186705209219E-2"/>
          <c:y val="0.14195032463193358"/>
          <c:w val="0.82319111338278028"/>
          <c:h val="0.77530699396113112"/>
        </c:manualLayout>
      </c:layout>
      <c:lineChart>
        <c:grouping val="standard"/>
        <c:varyColors val="0"/>
        <c:ser>
          <c:idx val="3"/>
          <c:order val="0"/>
          <c:tx>
            <c:strRef>
              <c:f>'[★2407assetperformance_Date(local).xlsx]ytd_flow'!$CB$6</c:f>
              <c:strCache>
                <c:ptCount val="1"/>
                <c:pt idx="0">
                  <c:v>IT</c:v>
                </c:pt>
              </c:strCache>
            </c:strRef>
          </c:tx>
          <c:spPr>
            <a:ln w="19050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dLbls>
            <c:dLbl>
              <c:idx val="26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AE-434E-B84C-7D36C55030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 panose="020B0600000101010101" pitchFamily="34" charset="-127"/>
                    <a:ea typeface="삼성긴고딕OTF Light" panose="020B0600000101010101" pitchFamily="34" charset="-127"/>
                    <a:cs typeface="삼성긴고딕OTF Light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'[★2407assetperformance_Date(local).xlsx]ytd_flow'!$C$6225:$C$6488</c:f>
              <c:numCache>
                <c:formatCode>m/d/yyyy</c:formatCode>
                <c:ptCount val="264"/>
                <c:pt idx="0">
                  <c:v>45292</c:v>
                </c:pt>
                <c:pt idx="1">
                  <c:v>45293</c:v>
                </c:pt>
                <c:pt idx="2">
                  <c:v>45294</c:v>
                </c:pt>
                <c:pt idx="3">
                  <c:v>45295</c:v>
                </c:pt>
                <c:pt idx="4">
                  <c:v>45296</c:v>
                </c:pt>
                <c:pt idx="5">
                  <c:v>45297</c:v>
                </c:pt>
                <c:pt idx="6">
                  <c:v>45298</c:v>
                </c:pt>
                <c:pt idx="7">
                  <c:v>45299</c:v>
                </c:pt>
                <c:pt idx="8">
                  <c:v>45300</c:v>
                </c:pt>
                <c:pt idx="9">
                  <c:v>45301</c:v>
                </c:pt>
                <c:pt idx="10">
                  <c:v>45302</c:v>
                </c:pt>
                <c:pt idx="11">
                  <c:v>45303</c:v>
                </c:pt>
                <c:pt idx="12">
                  <c:v>45304</c:v>
                </c:pt>
                <c:pt idx="13">
                  <c:v>45305</c:v>
                </c:pt>
                <c:pt idx="14">
                  <c:v>45306</c:v>
                </c:pt>
                <c:pt idx="15">
                  <c:v>45307</c:v>
                </c:pt>
                <c:pt idx="16">
                  <c:v>45308</c:v>
                </c:pt>
                <c:pt idx="17">
                  <c:v>45309</c:v>
                </c:pt>
                <c:pt idx="18">
                  <c:v>45310</c:v>
                </c:pt>
                <c:pt idx="19">
                  <c:v>45311</c:v>
                </c:pt>
                <c:pt idx="20">
                  <c:v>45312</c:v>
                </c:pt>
                <c:pt idx="21">
                  <c:v>45313</c:v>
                </c:pt>
                <c:pt idx="22">
                  <c:v>45314</c:v>
                </c:pt>
                <c:pt idx="23">
                  <c:v>45315</c:v>
                </c:pt>
                <c:pt idx="24">
                  <c:v>45316</c:v>
                </c:pt>
                <c:pt idx="25">
                  <c:v>45317</c:v>
                </c:pt>
                <c:pt idx="26">
                  <c:v>45318</c:v>
                </c:pt>
                <c:pt idx="27">
                  <c:v>45319</c:v>
                </c:pt>
                <c:pt idx="28">
                  <c:v>45320</c:v>
                </c:pt>
                <c:pt idx="29">
                  <c:v>45321</c:v>
                </c:pt>
                <c:pt idx="30">
                  <c:v>45322</c:v>
                </c:pt>
                <c:pt idx="31">
                  <c:v>45323</c:v>
                </c:pt>
                <c:pt idx="32">
                  <c:v>45324</c:v>
                </c:pt>
                <c:pt idx="33">
                  <c:v>45325</c:v>
                </c:pt>
                <c:pt idx="34">
                  <c:v>45326</c:v>
                </c:pt>
                <c:pt idx="35">
                  <c:v>45327</c:v>
                </c:pt>
                <c:pt idx="36">
                  <c:v>45328</c:v>
                </c:pt>
                <c:pt idx="37">
                  <c:v>45329</c:v>
                </c:pt>
                <c:pt idx="38">
                  <c:v>45330</c:v>
                </c:pt>
                <c:pt idx="39">
                  <c:v>45331</c:v>
                </c:pt>
                <c:pt idx="40">
                  <c:v>45332</c:v>
                </c:pt>
                <c:pt idx="41">
                  <c:v>45333</c:v>
                </c:pt>
                <c:pt idx="42">
                  <c:v>45334</c:v>
                </c:pt>
                <c:pt idx="43">
                  <c:v>45335</c:v>
                </c:pt>
                <c:pt idx="44">
                  <c:v>45336</c:v>
                </c:pt>
                <c:pt idx="45">
                  <c:v>45337</c:v>
                </c:pt>
                <c:pt idx="46">
                  <c:v>45338</c:v>
                </c:pt>
                <c:pt idx="47">
                  <c:v>45339</c:v>
                </c:pt>
                <c:pt idx="48">
                  <c:v>45340</c:v>
                </c:pt>
                <c:pt idx="49">
                  <c:v>45341</c:v>
                </c:pt>
                <c:pt idx="50">
                  <c:v>45342</c:v>
                </c:pt>
                <c:pt idx="51">
                  <c:v>45343</c:v>
                </c:pt>
                <c:pt idx="52">
                  <c:v>45344</c:v>
                </c:pt>
                <c:pt idx="53">
                  <c:v>45345</c:v>
                </c:pt>
                <c:pt idx="54">
                  <c:v>45346</c:v>
                </c:pt>
                <c:pt idx="55">
                  <c:v>45347</c:v>
                </c:pt>
                <c:pt idx="56">
                  <c:v>45348</c:v>
                </c:pt>
                <c:pt idx="57">
                  <c:v>45349</c:v>
                </c:pt>
                <c:pt idx="58">
                  <c:v>45350</c:v>
                </c:pt>
                <c:pt idx="59">
                  <c:v>45351</c:v>
                </c:pt>
                <c:pt idx="60">
                  <c:v>45352</c:v>
                </c:pt>
                <c:pt idx="61">
                  <c:v>45353</c:v>
                </c:pt>
                <c:pt idx="62">
                  <c:v>45354</c:v>
                </c:pt>
                <c:pt idx="63">
                  <c:v>45355</c:v>
                </c:pt>
                <c:pt idx="64">
                  <c:v>45356</c:v>
                </c:pt>
                <c:pt idx="65">
                  <c:v>45357</c:v>
                </c:pt>
                <c:pt idx="66">
                  <c:v>45358</c:v>
                </c:pt>
                <c:pt idx="67">
                  <c:v>45359</c:v>
                </c:pt>
                <c:pt idx="68">
                  <c:v>45360</c:v>
                </c:pt>
                <c:pt idx="69">
                  <c:v>45361</c:v>
                </c:pt>
                <c:pt idx="70">
                  <c:v>45362</c:v>
                </c:pt>
                <c:pt idx="71">
                  <c:v>45363</c:v>
                </c:pt>
                <c:pt idx="72">
                  <c:v>45364</c:v>
                </c:pt>
                <c:pt idx="73">
                  <c:v>45365</c:v>
                </c:pt>
                <c:pt idx="74">
                  <c:v>45366</c:v>
                </c:pt>
                <c:pt idx="75">
                  <c:v>45367</c:v>
                </c:pt>
                <c:pt idx="76">
                  <c:v>45368</c:v>
                </c:pt>
                <c:pt idx="77">
                  <c:v>45369</c:v>
                </c:pt>
                <c:pt idx="78">
                  <c:v>45370</c:v>
                </c:pt>
                <c:pt idx="79">
                  <c:v>45371</c:v>
                </c:pt>
                <c:pt idx="80">
                  <c:v>45372</c:v>
                </c:pt>
                <c:pt idx="81">
                  <c:v>45373</c:v>
                </c:pt>
                <c:pt idx="82">
                  <c:v>45374</c:v>
                </c:pt>
                <c:pt idx="83">
                  <c:v>45375</c:v>
                </c:pt>
                <c:pt idx="84">
                  <c:v>45376</c:v>
                </c:pt>
                <c:pt idx="85">
                  <c:v>45377</c:v>
                </c:pt>
                <c:pt idx="86">
                  <c:v>45378</c:v>
                </c:pt>
                <c:pt idx="87">
                  <c:v>45379</c:v>
                </c:pt>
                <c:pt idx="88">
                  <c:v>45380</c:v>
                </c:pt>
                <c:pt idx="89">
                  <c:v>45381</c:v>
                </c:pt>
                <c:pt idx="90">
                  <c:v>45382</c:v>
                </c:pt>
                <c:pt idx="91">
                  <c:v>45383</c:v>
                </c:pt>
                <c:pt idx="92">
                  <c:v>45384</c:v>
                </c:pt>
                <c:pt idx="93">
                  <c:v>45385</c:v>
                </c:pt>
                <c:pt idx="94">
                  <c:v>45386</c:v>
                </c:pt>
                <c:pt idx="95">
                  <c:v>45387</c:v>
                </c:pt>
                <c:pt idx="96">
                  <c:v>45388</c:v>
                </c:pt>
                <c:pt idx="97">
                  <c:v>45389</c:v>
                </c:pt>
                <c:pt idx="98">
                  <c:v>45390</c:v>
                </c:pt>
                <c:pt idx="99">
                  <c:v>45391</c:v>
                </c:pt>
                <c:pt idx="100">
                  <c:v>45392</c:v>
                </c:pt>
                <c:pt idx="101">
                  <c:v>45393</c:v>
                </c:pt>
                <c:pt idx="102">
                  <c:v>45394</c:v>
                </c:pt>
                <c:pt idx="103">
                  <c:v>45395</c:v>
                </c:pt>
                <c:pt idx="104">
                  <c:v>45396</c:v>
                </c:pt>
                <c:pt idx="105">
                  <c:v>45397</c:v>
                </c:pt>
                <c:pt idx="106">
                  <c:v>45398</c:v>
                </c:pt>
                <c:pt idx="107">
                  <c:v>45399</c:v>
                </c:pt>
                <c:pt idx="108">
                  <c:v>45400</c:v>
                </c:pt>
                <c:pt idx="109">
                  <c:v>45401</c:v>
                </c:pt>
                <c:pt idx="110">
                  <c:v>45402</c:v>
                </c:pt>
                <c:pt idx="111">
                  <c:v>45403</c:v>
                </c:pt>
                <c:pt idx="112">
                  <c:v>45404</c:v>
                </c:pt>
                <c:pt idx="113">
                  <c:v>45405</c:v>
                </c:pt>
                <c:pt idx="114">
                  <c:v>45406</c:v>
                </c:pt>
                <c:pt idx="115">
                  <c:v>45407</c:v>
                </c:pt>
                <c:pt idx="116">
                  <c:v>45408</c:v>
                </c:pt>
                <c:pt idx="117">
                  <c:v>45409</c:v>
                </c:pt>
                <c:pt idx="118">
                  <c:v>45410</c:v>
                </c:pt>
                <c:pt idx="119">
                  <c:v>45411</c:v>
                </c:pt>
                <c:pt idx="120">
                  <c:v>45412</c:v>
                </c:pt>
                <c:pt idx="121">
                  <c:v>45413</c:v>
                </c:pt>
                <c:pt idx="122">
                  <c:v>45414</c:v>
                </c:pt>
                <c:pt idx="123">
                  <c:v>45415</c:v>
                </c:pt>
                <c:pt idx="124">
                  <c:v>45416</c:v>
                </c:pt>
                <c:pt idx="125">
                  <c:v>45417</c:v>
                </c:pt>
                <c:pt idx="126">
                  <c:v>45418</c:v>
                </c:pt>
                <c:pt idx="127">
                  <c:v>45419</c:v>
                </c:pt>
                <c:pt idx="128">
                  <c:v>45420</c:v>
                </c:pt>
                <c:pt idx="129">
                  <c:v>45421</c:v>
                </c:pt>
                <c:pt idx="130">
                  <c:v>45422</c:v>
                </c:pt>
                <c:pt idx="131">
                  <c:v>45423</c:v>
                </c:pt>
                <c:pt idx="132">
                  <c:v>45424</c:v>
                </c:pt>
                <c:pt idx="133">
                  <c:v>45425</c:v>
                </c:pt>
                <c:pt idx="134">
                  <c:v>45426</c:v>
                </c:pt>
                <c:pt idx="135">
                  <c:v>45427</c:v>
                </c:pt>
                <c:pt idx="136">
                  <c:v>45428</c:v>
                </c:pt>
                <c:pt idx="137">
                  <c:v>45429</c:v>
                </c:pt>
                <c:pt idx="138">
                  <c:v>45430</c:v>
                </c:pt>
                <c:pt idx="139">
                  <c:v>45431</c:v>
                </c:pt>
                <c:pt idx="140">
                  <c:v>45432</c:v>
                </c:pt>
                <c:pt idx="141">
                  <c:v>45433</c:v>
                </c:pt>
                <c:pt idx="142">
                  <c:v>45434</c:v>
                </c:pt>
                <c:pt idx="143">
                  <c:v>45435</c:v>
                </c:pt>
                <c:pt idx="144">
                  <c:v>45436</c:v>
                </c:pt>
                <c:pt idx="145">
                  <c:v>45437</c:v>
                </c:pt>
                <c:pt idx="146">
                  <c:v>45438</c:v>
                </c:pt>
                <c:pt idx="147">
                  <c:v>45439</c:v>
                </c:pt>
                <c:pt idx="148">
                  <c:v>45440</c:v>
                </c:pt>
                <c:pt idx="149">
                  <c:v>45441</c:v>
                </c:pt>
                <c:pt idx="150">
                  <c:v>45442</c:v>
                </c:pt>
                <c:pt idx="151">
                  <c:v>45443</c:v>
                </c:pt>
                <c:pt idx="152">
                  <c:v>45444</c:v>
                </c:pt>
                <c:pt idx="153">
                  <c:v>45445</c:v>
                </c:pt>
                <c:pt idx="154">
                  <c:v>45446</c:v>
                </c:pt>
                <c:pt idx="155">
                  <c:v>45447</c:v>
                </c:pt>
                <c:pt idx="156">
                  <c:v>45448</c:v>
                </c:pt>
                <c:pt idx="157">
                  <c:v>45449</c:v>
                </c:pt>
                <c:pt idx="158">
                  <c:v>45450</c:v>
                </c:pt>
                <c:pt idx="159">
                  <c:v>45451</c:v>
                </c:pt>
                <c:pt idx="160">
                  <c:v>45452</c:v>
                </c:pt>
                <c:pt idx="161">
                  <c:v>45453</c:v>
                </c:pt>
                <c:pt idx="162">
                  <c:v>45454</c:v>
                </c:pt>
                <c:pt idx="163">
                  <c:v>45455</c:v>
                </c:pt>
                <c:pt idx="164">
                  <c:v>45456</c:v>
                </c:pt>
                <c:pt idx="165">
                  <c:v>45457</c:v>
                </c:pt>
                <c:pt idx="166">
                  <c:v>45458</c:v>
                </c:pt>
                <c:pt idx="167">
                  <c:v>45459</c:v>
                </c:pt>
                <c:pt idx="168">
                  <c:v>45460</c:v>
                </c:pt>
                <c:pt idx="169">
                  <c:v>45461</c:v>
                </c:pt>
                <c:pt idx="170">
                  <c:v>45462</c:v>
                </c:pt>
                <c:pt idx="171">
                  <c:v>45463</c:v>
                </c:pt>
                <c:pt idx="172">
                  <c:v>45464</c:v>
                </c:pt>
                <c:pt idx="173">
                  <c:v>45465</c:v>
                </c:pt>
                <c:pt idx="174">
                  <c:v>45466</c:v>
                </c:pt>
                <c:pt idx="175">
                  <c:v>45467</c:v>
                </c:pt>
                <c:pt idx="176">
                  <c:v>45468</c:v>
                </c:pt>
                <c:pt idx="177">
                  <c:v>45469</c:v>
                </c:pt>
                <c:pt idx="178">
                  <c:v>45470</c:v>
                </c:pt>
                <c:pt idx="179">
                  <c:v>45471</c:v>
                </c:pt>
                <c:pt idx="180">
                  <c:v>45472</c:v>
                </c:pt>
                <c:pt idx="181">
                  <c:v>45473</c:v>
                </c:pt>
                <c:pt idx="182">
                  <c:v>45474</c:v>
                </c:pt>
                <c:pt idx="183">
                  <c:v>45475</c:v>
                </c:pt>
                <c:pt idx="184">
                  <c:v>45476</c:v>
                </c:pt>
                <c:pt idx="185">
                  <c:v>45477</c:v>
                </c:pt>
                <c:pt idx="186">
                  <c:v>45478</c:v>
                </c:pt>
                <c:pt idx="187">
                  <c:v>45479</c:v>
                </c:pt>
                <c:pt idx="188">
                  <c:v>45480</c:v>
                </c:pt>
                <c:pt idx="189">
                  <c:v>45481</c:v>
                </c:pt>
                <c:pt idx="190">
                  <c:v>45482</c:v>
                </c:pt>
                <c:pt idx="191">
                  <c:v>45483</c:v>
                </c:pt>
                <c:pt idx="192">
                  <c:v>45484</c:v>
                </c:pt>
                <c:pt idx="193">
                  <c:v>45485</c:v>
                </c:pt>
                <c:pt idx="194">
                  <c:v>45486</c:v>
                </c:pt>
                <c:pt idx="195">
                  <c:v>45487</c:v>
                </c:pt>
                <c:pt idx="196">
                  <c:v>45488</c:v>
                </c:pt>
                <c:pt idx="197">
                  <c:v>45489</c:v>
                </c:pt>
                <c:pt idx="198">
                  <c:v>45490</c:v>
                </c:pt>
                <c:pt idx="199">
                  <c:v>45491</c:v>
                </c:pt>
                <c:pt idx="200">
                  <c:v>45492</c:v>
                </c:pt>
                <c:pt idx="201">
                  <c:v>45493</c:v>
                </c:pt>
                <c:pt idx="202">
                  <c:v>45494</c:v>
                </c:pt>
                <c:pt idx="203">
                  <c:v>45495</c:v>
                </c:pt>
                <c:pt idx="204">
                  <c:v>45496</c:v>
                </c:pt>
                <c:pt idx="205">
                  <c:v>45497</c:v>
                </c:pt>
                <c:pt idx="206">
                  <c:v>45498</c:v>
                </c:pt>
                <c:pt idx="207">
                  <c:v>45499</c:v>
                </c:pt>
                <c:pt idx="208">
                  <c:v>45500</c:v>
                </c:pt>
                <c:pt idx="209">
                  <c:v>45501</c:v>
                </c:pt>
                <c:pt idx="210">
                  <c:v>45502</c:v>
                </c:pt>
                <c:pt idx="211">
                  <c:v>45503</c:v>
                </c:pt>
                <c:pt idx="212">
                  <c:v>45504</c:v>
                </c:pt>
                <c:pt idx="213">
                  <c:v>45505</c:v>
                </c:pt>
                <c:pt idx="214">
                  <c:v>45506</c:v>
                </c:pt>
                <c:pt idx="215">
                  <c:v>45507</c:v>
                </c:pt>
                <c:pt idx="216">
                  <c:v>45508</c:v>
                </c:pt>
                <c:pt idx="217">
                  <c:v>45509</c:v>
                </c:pt>
                <c:pt idx="218">
                  <c:v>45510</c:v>
                </c:pt>
                <c:pt idx="219">
                  <c:v>45511</c:v>
                </c:pt>
                <c:pt idx="220">
                  <c:v>45512</c:v>
                </c:pt>
                <c:pt idx="221">
                  <c:v>45513</c:v>
                </c:pt>
                <c:pt idx="222">
                  <c:v>45514</c:v>
                </c:pt>
                <c:pt idx="223">
                  <c:v>45515</c:v>
                </c:pt>
                <c:pt idx="224">
                  <c:v>45516</c:v>
                </c:pt>
                <c:pt idx="225">
                  <c:v>45517</c:v>
                </c:pt>
                <c:pt idx="226">
                  <c:v>45518</c:v>
                </c:pt>
                <c:pt idx="227">
                  <c:v>45519</c:v>
                </c:pt>
                <c:pt idx="228">
                  <c:v>45520</c:v>
                </c:pt>
                <c:pt idx="229">
                  <c:v>45521</c:v>
                </c:pt>
                <c:pt idx="230">
                  <c:v>45522</c:v>
                </c:pt>
                <c:pt idx="231">
                  <c:v>45523</c:v>
                </c:pt>
                <c:pt idx="232">
                  <c:v>45524</c:v>
                </c:pt>
                <c:pt idx="233">
                  <c:v>45525</c:v>
                </c:pt>
                <c:pt idx="234">
                  <c:v>45526</c:v>
                </c:pt>
                <c:pt idx="235">
                  <c:v>45527</c:v>
                </c:pt>
                <c:pt idx="236">
                  <c:v>45528</c:v>
                </c:pt>
                <c:pt idx="237">
                  <c:v>45529</c:v>
                </c:pt>
                <c:pt idx="238">
                  <c:v>45530</c:v>
                </c:pt>
                <c:pt idx="239">
                  <c:v>45531</c:v>
                </c:pt>
                <c:pt idx="240">
                  <c:v>45532</c:v>
                </c:pt>
                <c:pt idx="241">
                  <c:v>45533</c:v>
                </c:pt>
                <c:pt idx="242">
                  <c:v>45534</c:v>
                </c:pt>
                <c:pt idx="243">
                  <c:v>45535</c:v>
                </c:pt>
                <c:pt idx="244">
                  <c:v>45536</c:v>
                </c:pt>
                <c:pt idx="245">
                  <c:v>45537</c:v>
                </c:pt>
                <c:pt idx="246">
                  <c:v>45538</c:v>
                </c:pt>
                <c:pt idx="247">
                  <c:v>45539</c:v>
                </c:pt>
                <c:pt idx="248">
                  <c:v>45540</c:v>
                </c:pt>
                <c:pt idx="249">
                  <c:v>45541</c:v>
                </c:pt>
                <c:pt idx="250">
                  <c:v>45542</c:v>
                </c:pt>
                <c:pt idx="251">
                  <c:v>45543</c:v>
                </c:pt>
                <c:pt idx="252">
                  <c:v>45544</c:v>
                </c:pt>
                <c:pt idx="253">
                  <c:v>45545</c:v>
                </c:pt>
                <c:pt idx="254">
                  <c:v>45546</c:v>
                </c:pt>
                <c:pt idx="255">
                  <c:v>45547</c:v>
                </c:pt>
                <c:pt idx="256">
                  <c:v>45548</c:v>
                </c:pt>
                <c:pt idx="257">
                  <c:v>45549</c:v>
                </c:pt>
                <c:pt idx="258">
                  <c:v>45550</c:v>
                </c:pt>
                <c:pt idx="259">
                  <c:v>45551</c:v>
                </c:pt>
                <c:pt idx="260">
                  <c:v>45552</c:v>
                </c:pt>
                <c:pt idx="261">
                  <c:v>45553</c:v>
                </c:pt>
                <c:pt idx="262">
                  <c:v>45554</c:v>
                </c:pt>
                <c:pt idx="263">
                  <c:v>45555</c:v>
                </c:pt>
              </c:numCache>
            </c:numRef>
          </c:cat>
          <c:val>
            <c:numRef>
              <c:f>'[★2407assetperformance_Date(local).xlsx]ytd_flow'!$CB$6225:$CB$6488</c:f>
              <c:numCache>
                <c:formatCode>0.0</c:formatCode>
                <c:ptCount val="264"/>
                <c:pt idx="0" formatCode="General">
                  <c:v>0</c:v>
                </c:pt>
                <c:pt idx="1">
                  <c:v>-2.5806850428004537</c:v>
                </c:pt>
                <c:pt idx="2">
                  <c:v>-3.5744563105652816</c:v>
                </c:pt>
                <c:pt idx="3">
                  <c:v>-4.1952689893911383</c:v>
                </c:pt>
                <c:pt idx="4">
                  <c:v>-4.0527970422352837</c:v>
                </c:pt>
                <c:pt idx="5">
                  <c:v>-4.0527970422352837</c:v>
                </c:pt>
                <c:pt idx="6">
                  <c:v>-4.0527970422352837</c:v>
                </c:pt>
                <c:pt idx="7">
                  <c:v>-1.4182434739606009</c:v>
                </c:pt>
                <c:pt idx="8">
                  <c:v>-1.1671513852747495</c:v>
                </c:pt>
                <c:pt idx="9">
                  <c:v>-0.17632375278172674</c:v>
                </c:pt>
                <c:pt idx="10">
                  <c:v>0.26168917566438665</c:v>
                </c:pt>
                <c:pt idx="11">
                  <c:v>0.60903813773857962</c:v>
                </c:pt>
                <c:pt idx="12">
                  <c:v>0.60903813773857962</c:v>
                </c:pt>
                <c:pt idx="13">
                  <c:v>0.60903813773857962</c:v>
                </c:pt>
                <c:pt idx="14">
                  <c:v>0.60903813773857962</c:v>
                </c:pt>
                <c:pt idx="15">
                  <c:v>1.001424719471558</c:v>
                </c:pt>
                <c:pt idx="16">
                  <c:v>0.49894617857269452</c:v>
                </c:pt>
                <c:pt idx="17">
                  <c:v>2.5403572395765934</c:v>
                </c:pt>
                <c:pt idx="18">
                  <c:v>4.9467790742855726</c:v>
                </c:pt>
                <c:pt idx="19">
                  <c:v>4.9467790742855726</c:v>
                </c:pt>
                <c:pt idx="20">
                  <c:v>4.9467790742855726</c:v>
                </c:pt>
                <c:pt idx="21">
                  <c:v>5.3521176512145558</c:v>
                </c:pt>
                <c:pt idx="22">
                  <c:v>5.8275147476127103</c:v>
                </c:pt>
                <c:pt idx="23">
                  <c:v>6.6434904449599088</c:v>
                </c:pt>
                <c:pt idx="24">
                  <c:v>7.0464741136714366</c:v>
                </c:pt>
                <c:pt idx="25">
                  <c:v>5.9205336222020861</c:v>
                </c:pt>
                <c:pt idx="26">
                  <c:v>5.9205336222020861</c:v>
                </c:pt>
                <c:pt idx="27">
                  <c:v>5.9205336222020861</c:v>
                </c:pt>
                <c:pt idx="28">
                  <c:v>6.9463905144296945</c:v>
                </c:pt>
                <c:pt idx="29">
                  <c:v>6.1521977180939444</c:v>
                </c:pt>
                <c:pt idx="30">
                  <c:v>3.9079701868619736</c:v>
                </c:pt>
                <c:pt idx="31">
                  <c:v>5.3453472900893786</c:v>
                </c:pt>
                <c:pt idx="32">
                  <c:v>6.7338600478046544</c:v>
                </c:pt>
                <c:pt idx="33">
                  <c:v>6.7338600478046544</c:v>
                </c:pt>
                <c:pt idx="34">
                  <c:v>6.7338600478046544</c:v>
                </c:pt>
                <c:pt idx="35">
                  <c:v>7.3576163619023021</c:v>
                </c:pt>
                <c:pt idx="36">
                  <c:v>6.8421858258074479</c:v>
                </c:pt>
                <c:pt idx="37">
                  <c:v>8.3740536212601171</c:v>
                </c:pt>
                <c:pt idx="38">
                  <c:v>8.5288888365575986</c:v>
                </c:pt>
                <c:pt idx="39">
                  <c:v>10.156719141871434</c:v>
                </c:pt>
                <c:pt idx="40">
                  <c:v>10.156719141871434</c:v>
                </c:pt>
                <c:pt idx="41">
                  <c:v>10.156719141871434</c:v>
                </c:pt>
                <c:pt idx="42">
                  <c:v>9.3045367306809226</c:v>
                </c:pt>
                <c:pt idx="43">
                  <c:v>7.6007606353542485</c:v>
                </c:pt>
                <c:pt idx="44">
                  <c:v>8.7793921981890861</c:v>
                </c:pt>
                <c:pt idx="45">
                  <c:v>8.30546691942682</c:v>
                </c:pt>
                <c:pt idx="46">
                  <c:v>7.4488690553285721</c:v>
                </c:pt>
                <c:pt idx="47">
                  <c:v>7.4488690553285721</c:v>
                </c:pt>
                <c:pt idx="48">
                  <c:v>7.4488690553285721</c:v>
                </c:pt>
                <c:pt idx="49">
                  <c:v>7.4488690553285721</c:v>
                </c:pt>
                <c:pt idx="50">
                  <c:v>6.0874377421140053</c:v>
                </c:pt>
                <c:pt idx="51">
                  <c:v>5.2773493153104312</c:v>
                </c:pt>
                <c:pt idx="52">
                  <c:v>9.8561739806191042</c:v>
                </c:pt>
                <c:pt idx="53">
                  <c:v>9.5618104534375732</c:v>
                </c:pt>
                <c:pt idx="54">
                  <c:v>9.5618104534375732</c:v>
                </c:pt>
                <c:pt idx="55">
                  <c:v>9.5618104534375732</c:v>
                </c:pt>
                <c:pt idx="56">
                  <c:v>9.5977228037537259</c:v>
                </c:pt>
                <c:pt idx="57">
                  <c:v>9.6683700502773036</c:v>
                </c:pt>
                <c:pt idx="58">
                  <c:v>9.0646304560279845</c:v>
                </c:pt>
                <c:pt idx="59">
                  <c:v>10.344228708686103</c:v>
                </c:pt>
                <c:pt idx="60">
                  <c:v>12.307044707932519</c:v>
                </c:pt>
                <c:pt idx="61">
                  <c:v>12.307044707932519</c:v>
                </c:pt>
                <c:pt idx="62">
                  <c:v>12.307044707932519</c:v>
                </c:pt>
                <c:pt idx="63">
                  <c:v>12.538414440297203</c:v>
                </c:pt>
                <c:pt idx="64">
                  <c:v>10.079007170695519</c:v>
                </c:pt>
                <c:pt idx="65">
                  <c:v>11.082198071330168</c:v>
                </c:pt>
                <c:pt idx="66">
                  <c:v>13.182481837770382</c:v>
                </c:pt>
                <c:pt idx="67">
                  <c:v>11.099565519433895</c:v>
                </c:pt>
                <c:pt idx="68">
                  <c:v>11.099565519433895</c:v>
                </c:pt>
                <c:pt idx="69">
                  <c:v>11.099565519433895</c:v>
                </c:pt>
                <c:pt idx="70">
                  <c:v>10.681569310836124</c:v>
                </c:pt>
                <c:pt idx="71">
                  <c:v>13.491269177783806</c:v>
                </c:pt>
                <c:pt idx="72">
                  <c:v>12.265833814127092</c:v>
                </c:pt>
                <c:pt idx="73">
                  <c:v>12.137196952748781</c:v>
                </c:pt>
                <c:pt idx="74">
                  <c:v>10.689222762542826</c:v>
                </c:pt>
                <c:pt idx="75">
                  <c:v>10.689222762542826</c:v>
                </c:pt>
                <c:pt idx="76">
                  <c:v>10.689222762542826</c:v>
                </c:pt>
                <c:pt idx="77">
                  <c:v>11.249102191242088</c:v>
                </c:pt>
                <c:pt idx="78">
                  <c:v>11.958812655276759</c:v>
                </c:pt>
                <c:pt idx="79">
                  <c:v>13.249302358440602</c:v>
                </c:pt>
                <c:pt idx="80">
                  <c:v>13.40384321021088</c:v>
                </c:pt>
                <c:pt idx="81">
                  <c:v>13.917213201615482</c:v>
                </c:pt>
                <c:pt idx="82">
                  <c:v>13.917213201615482</c:v>
                </c:pt>
                <c:pt idx="83">
                  <c:v>13.917213201615482</c:v>
                </c:pt>
                <c:pt idx="84">
                  <c:v>13.327603056670867</c:v>
                </c:pt>
                <c:pt idx="85">
                  <c:v>12.464529194974631</c:v>
                </c:pt>
                <c:pt idx="86">
                  <c:v>12.603174416277113</c:v>
                </c:pt>
                <c:pt idx="87">
                  <c:v>12.477775553697796</c:v>
                </c:pt>
                <c:pt idx="88">
                  <c:v>12.477775553697796</c:v>
                </c:pt>
                <c:pt idx="89">
                  <c:v>12.477775553697796</c:v>
                </c:pt>
                <c:pt idx="90">
                  <c:v>12.477775553697796</c:v>
                </c:pt>
                <c:pt idx="91">
                  <c:v>12.731222550601089</c:v>
                </c:pt>
                <c:pt idx="92">
                  <c:v>11.642371863556633</c:v>
                </c:pt>
                <c:pt idx="93">
                  <c:v>11.761589092065122</c:v>
                </c:pt>
                <c:pt idx="94">
                  <c:v>9.8349798066620338</c:v>
                </c:pt>
                <c:pt idx="95">
                  <c:v>11.355073061027454</c:v>
                </c:pt>
                <c:pt idx="96">
                  <c:v>11.355073061027454</c:v>
                </c:pt>
                <c:pt idx="97">
                  <c:v>11.355073061027454</c:v>
                </c:pt>
                <c:pt idx="98">
                  <c:v>11.002719918991161</c:v>
                </c:pt>
                <c:pt idx="99">
                  <c:v>11.175216945919544</c:v>
                </c:pt>
                <c:pt idx="100">
                  <c:v>10.350115979229727</c:v>
                </c:pt>
                <c:pt idx="101">
                  <c:v>12.958765557112415</c:v>
                </c:pt>
                <c:pt idx="102">
                  <c:v>11.106041517031869</c:v>
                </c:pt>
                <c:pt idx="103">
                  <c:v>11.106041517031869</c:v>
                </c:pt>
                <c:pt idx="104">
                  <c:v>11.106041517031869</c:v>
                </c:pt>
                <c:pt idx="105">
                  <c:v>8.8950770643714208</c:v>
                </c:pt>
                <c:pt idx="106">
                  <c:v>9.1402818825136336</c:v>
                </c:pt>
                <c:pt idx="107">
                  <c:v>7.2740171201827479</c:v>
                </c:pt>
                <c:pt idx="108">
                  <c:v>6.3143920215709528</c:v>
                </c:pt>
                <c:pt idx="109">
                  <c:v>3.0401865087308408</c:v>
                </c:pt>
                <c:pt idx="110">
                  <c:v>3.0401865087308408</c:v>
                </c:pt>
                <c:pt idx="111">
                  <c:v>3.0401865087308408</c:v>
                </c:pt>
                <c:pt idx="112">
                  <c:v>4.3551083846507197</c:v>
                </c:pt>
                <c:pt idx="113">
                  <c:v>6.1416006311154234</c:v>
                </c:pt>
                <c:pt idx="114">
                  <c:v>6.1748637096869174</c:v>
                </c:pt>
                <c:pt idx="115">
                  <c:v>6.3355861955280375</c:v>
                </c:pt>
                <c:pt idx="116">
                  <c:v>8.3075274641170864</c:v>
                </c:pt>
                <c:pt idx="117">
                  <c:v>8.3075274641170864</c:v>
                </c:pt>
                <c:pt idx="118">
                  <c:v>8.3075274641170864</c:v>
                </c:pt>
                <c:pt idx="119">
                  <c:v>8.6946155023608185</c:v>
                </c:pt>
                <c:pt idx="120">
                  <c:v>6.3420621931260257</c:v>
                </c:pt>
                <c:pt idx="121">
                  <c:v>5.0032968715044461</c:v>
                </c:pt>
                <c:pt idx="122">
                  <c:v>6.7262065960979243</c:v>
                </c:pt>
                <c:pt idx="123">
                  <c:v>9.9391844952843087</c:v>
                </c:pt>
                <c:pt idx="124">
                  <c:v>9.9391844952843087</c:v>
                </c:pt>
                <c:pt idx="125">
                  <c:v>9.9391844952843087</c:v>
                </c:pt>
                <c:pt idx="126">
                  <c:v>11.570252799397139</c:v>
                </c:pt>
                <c:pt idx="127">
                  <c:v>10.979759563870999</c:v>
                </c:pt>
                <c:pt idx="128">
                  <c:v>11.239388194845105</c:v>
                </c:pt>
                <c:pt idx="129">
                  <c:v>10.957387935805201</c:v>
                </c:pt>
                <c:pt idx="130">
                  <c:v>11.486947921204774</c:v>
                </c:pt>
                <c:pt idx="131">
                  <c:v>11.486947921204774</c:v>
                </c:pt>
                <c:pt idx="132">
                  <c:v>11.486947921204774</c:v>
                </c:pt>
                <c:pt idx="133">
                  <c:v>12.021217723039257</c:v>
                </c:pt>
                <c:pt idx="134">
                  <c:v>13.068563152751139</c:v>
                </c:pt>
                <c:pt idx="135">
                  <c:v>15.661022736638856</c:v>
                </c:pt>
                <c:pt idx="136">
                  <c:v>15.27069669959613</c:v>
                </c:pt>
                <c:pt idx="137">
                  <c:v>14.719353813185123</c:v>
                </c:pt>
                <c:pt idx="138">
                  <c:v>14.719353813185123</c:v>
                </c:pt>
                <c:pt idx="139">
                  <c:v>14.719353813185123</c:v>
                </c:pt>
                <c:pt idx="140">
                  <c:v>16.238858340496193</c:v>
                </c:pt>
                <c:pt idx="141">
                  <c:v>16.597393116603286</c:v>
                </c:pt>
                <c:pt idx="142">
                  <c:v>16.679520540686937</c:v>
                </c:pt>
                <c:pt idx="143">
                  <c:v>17.336245569828918</c:v>
                </c:pt>
                <c:pt idx="144">
                  <c:v>18.66235325978171</c:v>
                </c:pt>
                <c:pt idx="145">
                  <c:v>18.66235325978171</c:v>
                </c:pt>
                <c:pt idx="146">
                  <c:v>18.66235325978171</c:v>
                </c:pt>
                <c:pt idx="147">
                  <c:v>18.66235325978171</c:v>
                </c:pt>
                <c:pt idx="148">
                  <c:v>20.29636519916636</c:v>
                </c:pt>
                <c:pt idx="149">
                  <c:v>19.86659444948134</c:v>
                </c:pt>
                <c:pt idx="150">
                  <c:v>16.928846448209683</c:v>
                </c:pt>
                <c:pt idx="151">
                  <c:v>16.927374630573794</c:v>
                </c:pt>
                <c:pt idx="152">
                  <c:v>16.927374630573794</c:v>
                </c:pt>
                <c:pt idx="153">
                  <c:v>16.927374630573794</c:v>
                </c:pt>
                <c:pt idx="154">
                  <c:v>18.076275477163279</c:v>
                </c:pt>
                <c:pt idx="155">
                  <c:v>18.562269660539982</c:v>
                </c:pt>
                <c:pt idx="156">
                  <c:v>21.735802847084045</c:v>
                </c:pt>
                <c:pt idx="157">
                  <c:v>21.165915058460598</c:v>
                </c:pt>
                <c:pt idx="158">
                  <c:v>21.4064100601679</c:v>
                </c:pt>
                <c:pt idx="159">
                  <c:v>21.4064100601679</c:v>
                </c:pt>
                <c:pt idx="160">
                  <c:v>21.4064100601679</c:v>
                </c:pt>
                <c:pt idx="161">
                  <c:v>21.756408293986752</c:v>
                </c:pt>
                <c:pt idx="162">
                  <c:v>23.772798455180208</c:v>
                </c:pt>
                <c:pt idx="163">
                  <c:v>26.821815869726493</c:v>
                </c:pt>
                <c:pt idx="164">
                  <c:v>28.548552320173314</c:v>
                </c:pt>
                <c:pt idx="165">
                  <c:v>29.20557171284247</c:v>
                </c:pt>
                <c:pt idx="166">
                  <c:v>29.20557171284247</c:v>
                </c:pt>
                <c:pt idx="167">
                  <c:v>29.20557171284247</c:v>
                </c:pt>
                <c:pt idx="168">
                  <c:v>30.735378963604887</c:v>
                </c:pt>
                <c:pt idx="169">
                  <c:v>31.53339848579401</c:v>
                </c:pt>
                <c:pt idx="170">
                  <c:v>31.53339848579401</c:v>
                </c:pt>
                <c:pt idx="171">
                  <c:v>29.433997809935363</c:v>
                </c:pt>
                <c:pt idx="172">
                  <c:v>28.348973848744265</c:v>
                </c:pt>
                <c:pt idx="173">
                  <c:v>28.348973848744265</c:v>
                </c:pt>
                <c:pt idx="174">
                  <c:v>28.348973848744265</c:v>
                </c:pt>
                <c:pt idx="175">
                  <c:v>25.690871198295056</c:v>
                </c:pt>
                <c:pt idx="176">
                  <c:v>27.943929635342471</c:v>
                </c:pt>
                <c:pt idx="177">
                  <c:v>28.419326731740625</c:v>
                </c:pt>
                <c:pt idx="178">
                  <c:v>28.336904944129827</c:v>
                </c:pt>
                <c:pt idx="179">
                  <c:v>27.785856421245995</c:v>
                </c:pt>
                <c:pt idx="180">
                  <c:v>27.785856421245995</c:v>
                </c:pt>
                <c:pt idx="181">
                  <c:v>27.785856421245995</c:v>
                </c:pt>
                <c:pt idx="182">
                  <c:v>29.446655441604179</c:v>
                </c:pt>
                <c:pt idx="183">
                  <c:v>30.139881548116676</c:v>
                </c:pt>
                <c:pt idx="184">
                  <c:v>32.060603562976155</c:v>
                </c:pt>
                <c:pt idx="185">
                  <c:v>32.060603562976155</c:v>
                </c:pt>
                <c:pt idx="186">
                  <c:v>32.702904779286229</c:v>
                </c:pt>
                <c:pt idx="187">
                  <c:v>32.702904779286229</c:v>
                </c:pt>
                <c:pt idx="188">
                  <c:v>32.702904779286229</c:v>
                </c:pt>
                <c:pt idx="189">
                  <c:v>33.663707332006737</c:v>
                </c:pt>
                <c:pt idx="190">
                  <c:v>33.714337858681972</c:v>
                </c:pt>
                <c:pt idx="191">
                  <c:v>35.887623779863191</c:v>
                </c:pt>
                <c:pt idx="192">
                  <c:v>32.163925161016834</c:v>
                </c:pt>
                <c:pt idx="193">
                  <c:v>33.382295800021211</c:v>
                </c:pt>
                <c:pt idx="194">
                  <c:v>33.382295800021211</c:v>
                </c:pt>
                <c:pt idx="195">
                  <c:v>33.382295800021211</c:v>
                </c:pt>
                <c:pt idx="196">
                  <c:v>33.92480778061676</c:v>
                </c:pt>
                <c:pt idx="197">
                  <c:v>33.411437789212158</c:v>
                </c:pt>
                <c:pt idx="198">
                  <c:v>28.44905744798595</c:v>
                </c:pt>
                <c:pt idx="199">
                  <c:v>28.159698100766519</c:v>
                </c:pt>
                <c:pt idx="200">
                  <c:v>26.530395977816767</c:v>
                </c:pt>
                <c:pt idx="201">
                  <c:v>26.530395977816767</c:v>
                </c:pt>
                <c:pt idx="202">
                  <c:v>26.530395977816767</c:v>
                </c:pt>
                <c:pt idx="203">
                  <c:v>29.014824147228865</c:v>
                </c:pt>
                <c:pt idx="204">
                  <c:v>28.850274935534401</c:v>
                </c:pt>
                <c:pt idx="205">
                  <c:v>23.517585277113824</c:v>
                </c:pt>
                <c:pt idx="206">
                  <c:v>22.1061121642784</c:v>
                </c:pt>
                <c:pt idx="207">
                  <c:v>23.438990215356355</c:v>
                </c:pt>
                <c:pt idx="208">
                  <c:v>23.438990215356355</c:v>
                </c:pt>
                <c:pt idx="209">
                  <c:v>23.438990215356355</c:v>
                </c:pt>
                <c:pt idx="210">
                  <c:v>23.025703823193481</c:v>
                </c:pt>
                <c:pt idx="211">
                  <c:v>20.320797371922424</c:v>
                </c:pt>
                <c:pt idx="212">
                  <c:v>25.077711971175944</c:v>
                </c:pt>
                <c:pt idx="213">
                  <c:v>20.873023348914984</c:v>
                </c:pt>
                <c:pt idx="214">
                  <c:v>18.466601514205976</c:v>
                </c:pt>
                <c:pt idx="215">
                  <c:v>18.466601514205976</c:v>
                </c:pt>
                <c:pt idx="216">
                  <c:v>18.466601514205976</c:v>
                </c:pt>
                <c:pt idx="217">
                  <c:v>13.984328085812876</c:v>
                </c:pt>
                <c:pt idx="218">
                  <c:v>15.250385616220612</c:v>
                </c:pt>
                <c:pt idx="219">
                  <c:v>13.680839289288713</c:v>
                </c:pt>
                <c:pt idx="220">
                  <c:v>17.438978440815276</c:v>
                </c:pt>
                <c:pt idx="221">
                  <c:v>18.191665979818424</c:v>
                </c:pt>
                <c:pt idx="222">
                  <c:v>18.191665979818424</c:v>
                </c:pt>
                <c:pt idx="223">
                  <c:v>18.191665979818424</c:v>
                </c:pt>
                <c:pt idx="224">
                  <c:v>19.284049029189106</c:v>
                </c:pt>
                <c:pt idx="225">
                  <c:v>22.858799703281576</c:v>
                </c:pt>
                <c:pt idx="226">
                  <c:v>23.606188698795478</c:v>
                </c:pt>
                <c:pt idx="227">
                  <c:v>26.744103898550549</c:v>
                </c:pt>
                <c:pt idx="228">
                  <c:v>27.069964323140525</c:v>
                </c:pt>
                <c:pt idx="229">
                  <c:v>27.069964323140525</c:v>
                </c:pt>
                <c:pt idx="230">
                  <c:v>27.069964323140525</c:v>
                </c:pt>
                <c:pt idx="231">
                  <c:v>28.90473218806298</c:v>
                </c:pt>
                <c:pt idx="232">
                  <c:v>28.493800704117575</c:v>
                </c:pt>
                <c:pt idx="233">
                  <c:v>29.087531938442709</c:v>
                </c:pt>
                <c:pt idx="234">
                  <c:v>26.33258368755078</c:v>
                </c:pt>
                <c:pt idx="235">
                  <c:v>28.429335091664797</c:v>
                </c:pt>
                <c:pt idx="236">
                  <c:v>28.429335091664797</c:v>
                </c:pt>
                <c:pt idx="237">
                  <c:v>28.429335091664797</c:v>
                </c:pt>
                <c:pt idx="238">
                  <c:v>26.993429806073308</c:v>
                </c:pt>
                <c:pt idx="239">
                  <c:v>27.798808416441972</c:v>
                </c:pt>
                <c:pt idx="240">
                  <c:v>26.140364304301215</c:v>
                </c:pt>
                <c:pt idx="241">
                  <c:v>25.201639016119358</c:v>
                </c:pt>
                <c:pt idx="242">
                  <c:v>26.532456522507047</c:v>
                </c:pt>
                <c:pt idx="243">
                  <c:v>26.532456522507047</c:v>
                </c:pt>
                <c:pt idx="244">
                  <c:v>26.532456522507047</c:v>
                </c:pt>
                <c:pt idx="245">
                  <c:v>26.532456522507047</c:v>
                </c:pt>
                <c:pt idx="246">
                  <c:v>20.928658055552305</c:v>
                </c:pt>
                <c:pt idx="247">
                  <c:v>20.433538602832968</c:v>
                </c:pt>
                <c:pt idx="248">
                  <c:v>20.488584582415911</c:v>
                </c:pt>
                <c:pt idx="249">
                  <c:v>17.593813656112744</c:v>
                </c:pt>
                <c:pt idx="250">
                  <c:v>17.593813656112744</c:v>
                </c:pt>
                <c:pt idx="251">
                  <c:v>17.593813656112744</c:v>
                </c:pt>
                <c:pt idx="252">
                  <c:v>19.266681581085379</c:v>
                </c:pt>
                <c:pt idx="253">
                  <c:v>20.73849921699302</c:v>
                </c:pt>
                <c:pt idx="254">
                  <c:v>24.660598853159698</c:v>
                </c:pt>
                <c:pt idx="255">
                  <c:v>25.686161381860146</c:v>
                </c:pt>
                <c:pt idx="256">
                  <c:v>26.211600277879171</c:v>
                </c:pt>
                <c:pt idx="257">
                  <c:v>26.211600277879171</c:v>
                </c:pt>
                <c:pt idx="258">
                  <c:v>26.211600277879171</c:v>
                </c:pt>
                <c:pt idx="259">
                  <c:v>25.007947815233919</c:v>
                </c:pt>
                <c:pt idx="260">
                  <c:v>24.891085494942828</c:v>
                </c:pt>
                <c:pt idx="261">
                  <c:v>24.255554639757932</c:v>
                </c:pt>
                <c:pt idx="262">
                  <c:v>28.086401582498326</c:v>
                </c:pt>
                <c:pt idx="263">
                  <c:v>27.441745457970782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EAE-434E-B84C-7D36C5503014}"/>
            </c:ext>
          </c:extLst>
        </c:ser>
        <c:ser>
          <c:idx val="2"/>
          <c:order val="1"/>
          <c:tx>
            <c:strRef>
              <c:f>'[★2407assetperformance_Date(local).xlsx]ytd_flow'!$CD$6</c:f>
              <c:strCache>
                <c:ptCount val="1"/>
                <c:pt idx="0">
                  <c:v>통신서비스</c:v>
                </c:pt>
              </c:strCache>
            </c:strRef>
          </c:tx>
          <c:spPr>
            <a:ln w="19050" cap="rnd">
              <a:solidFill>
                <a:srgbClr val="C000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'[★2407assetperformance_Date(local).xlsx]ytd_flow'!$C$6225:$C$6488</c:f>
              <c:numCache>
                <c:formatCode>m/d/yyyy</c:formatCode>
                <c:ptCount val="264"/>
                <c:pt idx="0">
                  <c:v>45292</c:v>
                </c:pt>
                <c:pt idx="1">
                  <c:v>45293</c:v>
                </c:pt>
                <c:pt idx="2">
                  <c:v>45294</c:v>
                </c:pt>
                <c:pt idx="3">
                  <c:v>45295</c:v>
                </c:pt>
                <c:pt idx="4">
                  <c:v>45296</c:v>
                </c:pt>
                <c:pt idx="5">
                  <c:v>45297</c:v>
                </c:pt>
                <c:pt idx="6">
                  <c:v>45298</c:v>
                </c:pt>
                <c:pt idx="7">
                  <c:v>45299</c:v>
                </c:pt>
                <c:pt idx="8">
                  <c:v>45300</c:v>
                </c:pt>
                <c:pt idx="9">
                  <c:v>45301</c:v>
                </c:pt>
                <c:pt idx="10">
                  <c:v>45302</c:v>
                </c:pt>
                <c:pt idx="11">
                  <c:v>45303</c:v>
                </c:pt>
                <c:pt idx="12">
                  <c:v>45304</c:v>
                </c:pt>
                <c:pt idx="13">
                  <c:v>45305</c:v>
                </c:pt>
                <c:pt idx="14">
                  <c:v>45306</c:v>
                </c:pt>
                <c:pt idx="15">
                  <c:v>45307</c:v>
                </c:pt>
                <c:pt idx="16">
                  <c:v>45308</c:v>
                </c:pt>
                <c:pt idx="17">
                  <c:v>45309</c:v>
                </c:pt>
                <c:pt idx="18">
                  <c:v>45310</c:v>
                </c:pt>
                <c:pt idx="19">
                  <c:v>45311</c:v>
                </c:pt>
                <c:pt idx="20">
                  <c:v>45312</c:v>
                </c:pt>
                <c:pt idx="21">
                  <c:v>45313</c:v>
                </c:pt>
                <c:pt idx="22">
                  <c:v>45314</c:v>
                </c:pt>
                <c:pt idx="23">
                  <c:v>45315</c:v>
                </c:pt>
                <c:pt idx="24">
                  <c:v>45316</c:v>
                </c:pt>
                <c:pt idx="25">
                  <c:v>45317</c:v>
                </c:pt>
                <c:pt idx="26">
                  <c:v>45318</c:v>
                </c:pt>
                <c:pt idx="27">
                  <c:v>45319</c:v>
                </c:pt>
                <c:pt idx="28">
                  <c:v>45320</c:v>
                </c:pt>
                <c:pt idx="29">
                  <c:v>45321</c:v>
                </c:pt>
                <c:pt idx="30">
                  <c:v>45322</c:v>
                </c:pt>
                <c:pt idx="31">
                  <c:v>45323</c:v>
                </c:pt>
                <c:pt idx="32">
                  <c:v>45324</c:v>
                </c:pt>
                <c:pt idx="33">
                  <c:v>45325</c:v>
                </c:pt>
                <c:pt idx="34">
                  <c:v>45326</c:v>
                </c:pt>
                <c:pt idx="35">
                  <c:v>45327</c:v>
                </c:pt>
                <c:pt idx="36">
                  <c:v>45328</c:v>
                </c:pt>
                <c:pt idx="37">
                  <c:v>45329</c:v>
                </c:pt>
                <c:pt idx="38">
                  <c:v>45330</c:v>
                </c:pt>
                <c:pt idx="39">
                  <c:v>45331</c:v>
                </c:pt>
                <c:pt idx="40">
                  <c:v>45332</c:v>
                </c:pt>
                <c:pt idx="41">
                  <c:v>45333</c:v>
                </c:pt>
                <c:pt idx="42">
                  <c:v>45334</c:v>
                </c:pt>
                <c:pt idx="43">
                  <c:v>45335</c:v>
                </c:pt>
                <c:pt idx="44">
                  <c:v>45336</c:v>
                </c:pt>
                <c:pt idx="45">
                  <c:v>45337</c:v>
                </c:pt>
                <c:pt idx="46">
                  <c:v>45338</c:v>
                </c:pt>
                <c:pt idx="47">
                  <c:v>45339</c:v>
                </c:pt>
                <c:pt idx="48">
                  <c:v>45340</c:v>
                </c:pt>
                <c:pt idx="49">
                  <c:v>45341</c:v>
                </c:pt>
                <c:pt idx="50">
                  <c:v>45342</c:v>
                </c:pt>
                <c:pt idx="51">
                  <c:v>45343</c:v>
                </c:pt>
                <c:pt idx="52">
                  <c:v>45344</c:v>
                </c:pt>
                <c:pt idx="53">
                  <c:v>45345</c:v>
                </c:pt>
                <c:pt idx="54">
                  <c:v>45346</c:v>
                </c:pt>
                <c:pt idx="55">
                  <c:v>45347</c:v>
                </c:pt>
                <c:pt idx="56">
                  <c:v>45348</c:v>
                </c:pt>
                <c:pt idx="57">
                  <c:v>45349</c:v>
                </c:pt>
                <c:pt idx="58">
                  <c:v>45350</c:v>
                </c:pt>
                <c:pt idx="59">
                  <c:v>45351</c:v>
                </c:pt>
                <c:pt idx="60">
                  <c:v>45352</c:v>
                </c:pt>
                <c:pt idx="61">
                  <c:v>45353</c:v>
                </c:pt>
                <c:pt idx="62">
                  <c:v>45354</c:v>
                </c:pt>
                <c:pt idx="63">
                  <c:v>45355</c:v>
                </c:pt>
                <c:pt idx="64">
                  <c:v>45356</c:v>
                </c:pt>
                <c:pt idx="65">
                  <c:v>45357</c:v>
                </c:pt>
                <c:pt idx="66">
                  <c:v>45358</c:v>
                </c:pt>
                <c:pt idx="67">
                  <c:v>45359</c:v>
                </c:pt>
                <c:pt idx="68">
                  <c:v>45360</c:v>
                </c:pt>
                <c:pt idx="69">
                  <c:v>45361</c:v>
                </c:pt>
                <c:pt idx="70">
                  <c:v>45362</c:v>
                </c:pt>
                <c:pt idx="71">
                  <c:v>45363</c:v>
                </c:pt>
                <c:pt idx="72">
                  <c:v>45364</c:v>
                </c:pt>
                <c:pt idx="73">
                  <c:v>45365</c:v>
                </c:pt>
                <c:pt idx="74">
                  <c:v>45366</c:v>
                </c:pt>
                <c:pt idx="75">
                  <c:v>45367</c:v>
                </c:pt>
                <c:pt idx="76">
                  <c:v>45368</c:v>
                </c:pt>
                <c:pt idx="77">
                  <c:v>45369</c:v>
                </c:pt>
                <c:pt idx="78">
                  <c:v>45370</c:v>
                </c:pt>
                <c:pt idx="79">
                  <c:v>45371</c:v>
                </c:pt>
                <c:pt idx="80">
                  <c:v>45372</c:v>
                </c:pt>
                <c:pt idx="81">
                  <c:v>45373</c:v>
                </c:pt>
                <c:pt idx="82">
                  <c:v>45374</c:v>
                </c:pt>
                <c:pt idx="83">
                  <c:v>45375</c:v>
                </c:pt>
                <c:pt idx="84">
                  <c:v>45376</c:v>
                </c:pt>
                <c:pt idx="85">
                  <c:v>45377</c:v>
                </c:pt>
                <c:pt idx="86">
                  <c:v>45378</c:v>
                </c:pt>
                <c:pt idx="87">
                  <c:v>45379</c:v>
                </c:pt>
                <c:pt idx="88">
                  <c:v>45380</c:v>
                </c:pt>
                <c:pt idx="89">
                  <c:v>45381</c:v>
                </c:pt>
                <c:pt idx="90">
                  <c:v>45382</c:v>
                </c:pt>
                <c:pt idx="91">
                  <c:v>45383</c:v>
                </c:pt>
                <c:pt idx="92">
                  <c:v>45384</c:v>
                </c:pt>
                <c:pt idx="93">
                  <c:v>45385</c:v>
                </c:pt>
                <c:pt idx="94">
                  <c:v>45386</c:v>
                </c:pt>
                <c:pt idx="95">
                  <c:v>45387</c:v>
                </c:pt>
                <c:pt idx="96">
                  <c:v>45388</c:v>
                </c:pt>
                <c:pt idx="97">
                  <c:v>45389</c:v>
                </c:pt>
                <c:pt idx="98">
                  <c:v>45390</c:v>
                </c:pt>
                <c:pt idx="99">
                  <c:v>45391</c:v>
                </c:pt>
                <c:pt idx="100">
                  <c:v>45392</c:v>
                </c:pt>
                <c:pt idx="101">
                  <c:v>45393</c:v>
                </c:pt>
                <c:pt idx="102">
                  <c:v>45394</c:v>
                </c:pt>
                <c:pt idx="103">
                  <c:v>45395</c:v>
                </c:pt>
                <c:pt idx="104">
                  <c:v>45396</c:v>
                </c:pt>
                <c:pt idx="105">
                  <c:v>45397</c:v>
                </c:pt>
                <c:pt idx="106">
                  <c:v>45398</c:v>
                </c:pt>
                <c:pt idx="107">
                  <c:v>45399</c:v>
                </c:pt>
                <c:pt idx="108">
                  <c:v>45400</c:v>
                </c:pt>
                <c:pt idx="109">
                  <c:v>45401</c:v>
                </c:pt>
                <c:pt idx="110">
                  <c:v>45402</c:v>
                </c:pt>
                <c:pt idx="111">
                  <c:v>45403</c:v>
                </c:pt>
                <c:pt idx="112">
                  <c:v>45404</c:v>
                </c:pt>
                <c:pt idx="113">
                  <c:v>45405</c:v>
                </c:pt>
                <c:pt idx="114">
                  <c:v>45406</c:v>
                </c:pt>
                <c:pt idx="115">
                  <c:v>45407</c:v>
                </c:pt>
                <c:pt idx="116">
                  <c:v>45408</c:v>
                </c:pt>
                <c:pt idx="117">
                  <c:v>45409</c:v>
                </c:pt>
                <c:pt idx="118">
                  <c:v>45410</c:v>
                </c:pt>
                <c:pt idx="119">
                  <c:v>45411</c:v>
                </c:pt>
                <c:pt idx="120">
                  <c:v>45412</c:v>
                </c:pt>
                <c:pt idx="121">
                  <c:v>45413</c:v>
                </c:pt>
                <c:pt idx="122">
                  <c:v>45414</c:v>
                </c:pt>
                <c:pt idx="123">
                  <c:v>45415</c:v>
                </c:pt>
                <c:pt idx="124">
                  <c:v>45416</c:v>
                </c:pt>
                <c:pt idx="125">
                  <c:v>45417</c:v>
                </c:pt>
                <c:pt idx="126">
                  <c:v>45418</c:v>
                </c:pt>
                <c:pt idx="127">
                  <c:v>45419</c:v>
                </c:pt>
                <c:pt idx="128">
                  <c:v>45420</c:v>
                </c:pt>
                <c:pt idx="129">
                  <c:v>45421</c:v>
                </c:pt>
                <c:pt idx="130">
                  <c:v>45422</c:v>
                </c:pt>
                <c:pt idx="131">
                  <c:v>45423</c:v>
                </c:pt>
                <c:pt idx="132">
                  <c:v>45424</c:v>
                </c:pt>
                <c:pt idx="133">
                  <c:v>45425</c:v>
                </c:pt>
                <c:pt idx="134">
                  <c:v>45426</c:v>
                </c:pt>
                <c:pt idx="135">
                  <c:v>45427</c:v>
                </c:pt>
                <c:pt idx="136">
                  <c:v>45428</c:v>
                </c:pt>
                <c:pt idx="137">
                  <c:v>45429</c:v>
                </c:pt>
                <c:pt idx="138">
                  <c:v>45430</c:v>
                </c:pt>
                <c:pt idx="139">
                  <c:v>45431</c:v>
                </c:pt>
                <c:pt idx="140">
                  <c:v>45432</c:v>
                </c:pt>
                <c:pt idx="141">
                  <c:v>45433</c:v>
                </c:pt>
                <c:pt idx="142">
                  <c:v>45434</c:v>
                </c:pt>
                <c:pt idx="143">
                  <c:v>45435</c:v>
                </c:pt>
                <c:pt idx="144">
                  <c:v>45436</c:v>
                </c:pt>
                <c:pt idx="145">
                  <c:v>45437</c:v>
                </c:pt>
                <c:pt idx="146">
                  <c:v>45438</c:v>
                </c:pt>
                <c:pt idx="147">
                  <c:v>45439</c:v>
                </c:pt>
                <c:pt idx="148">
                  <c:v>45440</c:v>
                </c:pt>
                <c:pt idx="149">
                  <c:v>45441</c:v>
                </c:pt>
                <c:pt idx="150">
                  <c:v>45442</c:v>
                </c:pt>
                <c:pt idx="151">
                  <c:v>45443</c:v>
                </c:pt>
                <c:pt idx="152">
                  <c:v>45444</c:v>
                </c:pt>
                <c:pt idx="153">
                  <c:v>45445</c:v>
                </c:pt>
                <c:pt idx="154">
                  <c:v>45446</c:v>
                </c:pt>
                <c:pt idx="155">
                  <c:v>45447</c:v>
                </c:pt>
                <c:pt idx="156">
                  <c:v>45448</c:v>
                </c:pt>
                <c:pt idx="157">
                  <c:v>45449</c:v>
                </c:pt>
                <c:pt idx="158">
                  <c:v>45450</c:v>
                </c:pt>
                <c:pt idx="159">
                  <c:v>45451</c:v>
                </c:pt>
                <c:pt idx="160">
                  <c:v>45452</c:v>
                </c:pt>
                <c:pt idx="161">
                  <c:v>45453</c:v>
                </c:pt>
                <c:pt idx="162">
                  <c:v>45454</c:v>
                </c:pt>
                <c:pt idx="163">
                  <c:v>45455</c:v>
                </c:pt>
                <c:pt idx="164">
                  <c:v>45456</c:v>
                </c:pt>
                <c:pt idx="165">
                  <c:v>45457</c:v>
                </c:pt>
                <c:pt idx="166">
                  <c:v>45458</c:v>
                </c:pt>
                <c:pt idx="167">
                  <c:v>45459</c:v>
                </c:pt>
                <c:pt idx="168">
                  <c:v>45460</c:v>
                </c:pt>
                <c:pt idx="169">
                  <c:v>45461</c:v>
                </c:pt>
                <c:pt idx="170">
                  <c:v>45462</c:v>
                </c:pt>
                <c:pt idx="171">
                  <c:v>45463</c:v>
                </c:pt>
                <c:pt idx="172">
                  <c:v>45464</c:v>
                </c:pt>
                <c:pt idx="173">
                  <c:v>45465</c:v>
                </c:pt>
                <c:pt idx="174">
                  <c:v>45466</c:v>
                </c:pt>
                <c:pt idx="175">
                  <c:v>45467</c:v>
                </c:pt>
                <c:pt idx="176">
                  <c:v>45468</c:v>
                </c:pt>
                <c:pt idx="177">
                  <c:v>45469</c:v>
                </c:pt>
                <c:pt idx="178">
                  <c:v>45470</c:v>
                </c:pt>
                <c:pt idx="179">
                  <c:v>45471</c:v>
                </c:pt>
                <c:pt idx="180">
                  <c:v>45472</c:v>
                </c:pt>
                <c:pt idx="181">
                  <c:v>45473</c:v>
                </c:pt>
                <c:pt idx="182">
                  <c:v>45474</c:v>
                </c:pt>
                <c:pt idx="183">
                  <c:v>45475</c:v>
                </c:pt>
                <c:pt idx="184">
                  <c:v>45476</c:v>
                </c:pt>
                <c:pt idx="185">
                  <c:v>45477</c:v>
                </c:pt>
                <c:pt idx="186">
                  <c:v>45478</c:v>
                </c:pt>
                <c:pt idx="187">
                  <c:v>45479</c:v>
                </c:pt>
                <c:pt idx="188">
                  <c:v>45480</c:v>
                </c:pt>
                <c:pt idx="189">
                  <c:v>45481</c:v>
                </c:pt>
                <c:pt idx="190">
                  <c:v>45482</c:v>
                </c:pt>
                <c:pt idx="191">
                  <c:v>45483</c:v>
                </c:pt>
                <c:pt idx="192">
                  <c:v>45484</c:v>
                </c:pt>
                <c:pt idx="193">
                  <c:v>45485</c:v>
                </c:pt>
                <c:pt idx="194">
                  <c:v>45486</c:v>
                </c:pt>
                <c:pt idx="195">
                  <c:v>45487</c:v>
                </c:pt>
                <c:pt idx="196">
                  <c:v>45488</c:v>
                </c:pt>
                <c:pt idx="197">
                  <c:v>45489</c:v>
                </c:pt>
                <c:pt idx="198">
                  <c:v>45490</c:v>
                </c:pt>
                <c:pt idx="199">
                  <c:v>45491</c:v>
                </c:pt>
                <c:pt idx="200">
                  <c:v>45492</c:v>
                </c:pt>
                <c:pt idx="201">
                  <c:v>45493</c:v>
                </c:pt>
                <c:pt idx="202">
                  <c:v>45494</c:v>
                </c:pt>
                <c:pt idx="203">
                  <c:v>45495</c:v>
                </c:pt>
                <c:pt idx="204">
                  <c:v>45496</c:v>
                </c:pt>
                <c:pt idx="205">
                  <c:v>45497</c:v>
                </c:pt>
                <c:pt idx="206">
                  <c:v>45498</c:v>
                </c:pt>
                <c:pt idx="207">
                  <c:v>45499</c:v>
                </c:pt>
                <c:pt idx="208">
                  <c:v>45500</c:v>
                </c:pt>
                <c:pt idx="209">
                  <c:v>45501</c:v>
                </c:pt>
                <c:pt idx="210">
                  <c:v>45502</c:v>
                </c:pt>
                <c:pt idx="211">
                  <c:v>45503</c:v>
                </c:pt>
                <c:pt idx="212">
                  <c:v>45504</c:v>
                </c:pt>
                <c:pt idx="213">
                  <c:v>45505</c:v>
                </c:pt>
                <c:pt idx="214">
                  <c:v>45506</c:v>
                </c:pt>
                <c:pt idx="215">
                  <c:v>45507</c:v>
                </c:pt>
                <c:pt idx="216">
                  <c:v>45508</c:v>
                </c:pt>
                <c:pt idx="217">
                  <c:v>45509</c:v>
                </c:pt>
                <c:pt idx="218">
                  <c:v>45510</c:v>
                </c:pt>
                <c:pt idx="219">
                  <c:v>45511</c:v>
                </c:pt>
                <c:pt idx="220">
                  <c:v>45512</c:v>
                </c:pt>
                <c:pt idx="221">
                  <c:v>45513</c:v>
                </c:pt>
                <c:pt idx="222">
                  <c:v>45514</c:v>
                </c:pt>
                <c:pt idx="223">
                  <c:v>45515</c:v>
                </c:pt>
                <c:pt idx="224">
                  <c:v>45516</c:v>
                </c:pt>
                <c:pt idx="225">
                  <c:v>45517</c:v>
                </c:pt>
                <c:pt idx="226">
                  <c:v>45518</c:v>
                </c:pt>
                <c:pt idx="227">
                  <c:v>45519</c:v>
                </c:pt>
                <c:pt idx="228">
                  <c:v>45520</c:v>
                </c:pt>
                <c:pt idx="229">
                  <c:v>45521</c:v>
                </c:pt>
                <c:pt idx="230">
                  <c:v>45522</c:v>
                </c:pt>
                <c:pt idx="231">
                  <c:v>45523</c:v>
                </c:pt>
                <c:pt idx="232">
                  <c:v>45524</c:v>
                </c:pt>
                <c:pt idx="233">
                  <c:v>45525</c:v>
                </c:pt>
                <c:pt idx="234">
                  <c:v>45526</c:v>
                </c:pt>
                <c:pt idx="235">
                  <c:v>45527</c:v>
                </c:pt>
                <c:pt idx="236">
                  <c:v>45528</c:v>
                </c:pt>
                <c:pt idx="237">
                  <c:v>45529</c:v>
                </c:pt>
                <c:pt idx="238">
                  <c:v>45530</c:v>
                </c:pt>
                <c:pt idx="239">
                  <c:v>45531</c:v>
                </c:pt>
                <c:pt idx="240">
                  <c:v>45532</c:v>
                </c:pt>
                <c:pt idx="241">
                  <c:v>45533</c:v>
                </c:pt>
                <c:pt idx="242">
                  <c:v>45534</c:v>
                </c:pt>
                <c:pt idx="243">
                  <c:v>45535</c:v>
                </c:pt>
                <c:pt idx="244">
                  <c:v>45536</c:v>
                </c:pt>
                <c:pt idx="245">
                  <c:v>45537</c:v>
                </c:pt>
                <c:pt idx="246">
                  <c:v>45538</c:v>
                </c:pt>
                <c:pt idx="247">
                  <c:v>45539</c:v>
                </c:pt>
                <c:pt idx="248">
                  <c:v>45540</c:v>
                </c:pt>
                <c:pt idx="249">
                  <c:v>45541</c:v>
                </c:pt>
                <c:pt idx="250">
                  <c:v>45542</c:v>
                </c:pt>
                <c:pt idx="251">
                  <c:v>45543</c:v>
                </c:pt>
                <c:pt idx="252">
                  <c:v>45544</c:v>
                </c:pt>
                <c:pt idx="253">
                  <c:v>45545</c:v>
                </c:pt>
                <c:pt idx="254">
                  <c:v>45546</c:v>
                </c:pt>
                <c:pt idx="255">
                  <c:v>45547</c:v>
                </c:pt>
                <c:pt idx="256">
                  <c:v>45548</c:v>
                </c:pt>
                <c:pt idx="257">
                  <c:v>45549</c:v>
                </c:pt>
                <c:pt idx="258">
                  <c:v>45550</c:v>
                </c:pt>
                <c:pt idx="259">
                  <c:v>45551</c:v>
                </c:pt>
                <c:pt idx="260">
                  <c:v>45552</c:v>
                </c:pt>
                <c:pt idx="261">
                  <c:v>45553</c:v>
                </c:pt>
                <c:pt idx="262">
                  <c:v>45554</c:v>
                </c:pt>
                <c:pt idx="263">
                  <c:v>45555</c:v>
                </c:pt>
              </c:numCache>
            </c:numRef>
          </c:cat>
          <c:val>
            <c:numRef>
              <c:f>'[★2407assetperformance_Date(local).xlsx]ytd_flow'!$CD$6225:$CD$6488</c:f>
              <c:numCache>
                <c:formatCode>0.0</c:formatCode>
                <c:ptCount val="264"/>
                <c:pt idx="0" formatCode="General">
                  <c:v>0</c:v>
                </c:pt>
                <c:pt idx="1">
                  <c:v>-0.91056910569106719</c:v>
                </c:pt>
                <c:pt idx="2">
                  <c:v>-0.80894308943089754</c:v>
                </c:pt>
                <c:pt idx="3">
                  <c:v>-1.4959349593495972</c:v>
                </c:pt>
                <c:pt idx="4">
                  <c:v>-1.1585365853658516</c:v>
                </c:pt>
                <c:pt idx="5">
                  <c:v>-1.1585365853658516</c:v>
                </c:pt>
                <c:pt idx="6">
                  <c:v>-1.1585365853658516</c:v>
                </c:pt>
                <c:pt idx="7">
                  <c:v>0.56504065040650175</c:v>
                </c:pt>
                <c:pt idx="8">
                  <c:v>0.69512195121951947</c:v>
                </c:pt>
                <c:pt idx="9">
                  <c:v>1.8699186991869823</c:v>
                </c:pt>
                <c:pt idx="10">
                  <c:v>1.6097560975609753</c:v>
                </c:pt>
                <c:pt idx="11">
                  <c:v>2.2439024390243958</c:v>
                </c:pt>
                <c:pt idx="12">
                  <c:v>2.2439024390243958</c:v>
                </c:pt>
                <c:pt idx="13">
                  <c:v>2.2439024390243958</c:v>
                </c:pt>
                <c:pt idx="14">
                  <c:v>2.2439024390243958</c:v>
                </c:pt>
                <c:pt idx="15">
                  <c:v>1.8130081300813004</c:v>
                </c:pt>
                <c:pt idx="16">
                  <c:v>1.1666666666666714</c:v>
                </c:pt>
                <c:pt idx="17">
                  <c:v>2.5650406504065018</c:v>
                </c:pt>
                <c:pt idx="18">
                  <c:v>4.2357723577235902</c:v>
                </c:pt>
                <c:pt idx="19">
                  <c:v>4.2357723577235902</c:v>
                </c:pt>
                <c:pt idx="20">
                  <c:v>4.2357723577235902</c:v>
                </c:pt>
                <c:pt idx="21">
                  <c:v>4.2723577235772296</c:v>
                </c:pt>
                <c:pt idx="22">
                  <c:v>5.3130081300812861</c:v>
                </c:pt>
                <c:pt idx="23">
                  <c:v>6.5487804878048763</c:v>
                </c:pt>
                <c:pt idx="24">
                  <c:v>8.504065040650417</c:v>
                </c:pt>
                <c:pt idx="25">
                  <c:v>8.9430894308943039</c:v>
                </c:pt>
                <c:pt idx="26">
                  <c:v>8.9430894308943039</c:v>
                </c:pt>
                <c:pt idx="27">
                  <c:v>8.9430894308943039</c:v>
                </c:pt>
                <c:pt idx="28">
                  <c:v>9.910569105691053</c:v>
                </c:pt>
                <c:pt idx="29">
                  <c:v>9.1300813008130035</c:v>
                </c:pt>
                <c:pt idx="30">
                  <c:v>4.8414634146341626</c:v>
                </c:pt>
                <c:pt idx="31">
                  <c:v>5.7601626016260212</c:v>
                </c:pt>
                <c:pt idx="32">
                  <c:v>10.723577235772353</c:v>
                </c:pt>
                <c:pt idx="33">
                  <c:v>10.723577235772353</c:v>
                </c:pt>
                <c:pt idx="34">
                  <c:v>10.723577235772353</c:v>
                </c:pt>
                <c:pt idx="35">
                  <c:v>9.8211382113821344</c:v>
                </c:pt>
                <c:pt idx="36">
                  <c:v>9.5934959349593498</c:v>
                </c:pt>
                <c:pt idx="37">
                  <c:v>10.609756097560989</c:v>
                </c:pt>
                <c:pt idx="38">
                  <c:v>11.040650406504085</c:v>
                </c:pt>
                <c:pt idx="39">
                  <c:v>11.857723577235774</c:v>
                </c:pt>
                <c:pt idx="40">
                  <c:v>11.857723577235774</c:v>
                </c:pt>
                <c:pt idx="41">
                  <c:v>11.857723577235774</c:v>
                </c:pt>
                <c:pt idx="42">
                  <c:v>11.654471544715463</c:v>
                </c:pt>
                <c:pt idx="43">
                  <c:v>10.154471544715449</c:v>
                </c:pt>
                <c:pt idx="44">
                  <c:v>11.715447154471548</c:v>
                </c:pt>
                <c:pt idx="45">
                  <c:v>11.800813008130078</c:v>
                </c:pt>
                <c:pt idx="46">
                  <c:v>10.052845528455293</c:v>
                </c:pt>
                <c:pt idx="47">
                  <c:v>10.052845528455293</c:v>
                </c:pt>
                <c:pt idx="48">
                  <c:v>10.052845528455293</c:v>
                </c:pt>
                <c:pt idx="49">
                  <c:v>10.052845528455293</c:v>
                </c:pt>
                <c:pt idx="50">
                  <c:v>9.9308943089430954</c:v>
                </c:pt>
                <c:pt idx="51">
                  <c:v>10.146341463414615</c:v>
                </c:pt>
                <c:pt idx="52">
                  <c:v>11.918699186991859</c:v>
                </c:pt>
                <c:pt idx="53">
                  <c:v>11.6869918699187</c:v>
                </c:pt>
                <c:pt idx="54">
                  <c:v>11.6869918699187</c:v>
                </c:pt>
                <c:pt idx="55">
                  <c:v>11.6869918699187</c:v>
                </c:pt>
                <c:pt idx="56">
                  <c:v>9.3536585365853568</c:v>
                </c:pt>
                <c:pt idx="57">
                  <c:v>10.475609756097555</c:v>
                </c:pt>
                <c:pt idx="58">
                  <c:v>9.4593495934959293</c:v>
                </c:pt>
                <c:pt idx="59">
                  <c:v>10.77235772357723</c:v>
                </c:pt>
                <c:pt idx="60">
                  <c:v>11.341463414634134</c:v>
                </c:pt>
                <c:pt idx="61">
                  <c:v>11.341463414634134</c:v>
                </c:pt>
                <c:pt idx="62">
                  <c:v>11.341463414634134</c:v>
                </c:pt>
                <c:pt idx="63">
                  <c:v>9.6544715447154346</c:v>
                </c:pt>
                <c:pt idx="64">
                  <c:v>8.8089430894308975</c:v>
                </c:pt>
                <c:pt idx="65">
                  <c:v>8.6219512195121979</c:v>
                </c:pt>
                <c:pt idx="66">
                  <c:v>10.617886178861795</c:v>
                </c:pt>
                <c:pt idx="67">
                  <c:v>10.617886178861795</c:v>
                </c:pt>
                <c:pt idx="68">
                  <c:v>10.617886178861795</c:v>
                </c:pt>
                <c:pt idx="69">
                  <c:v>10.617886178861795</c:v>
                </c:pt>
                <c:pt idx="70">
                  <c:v>10.361788617886191</c:v>
                </c:pt>
                <c:pt idx="71">
                  <c:v>11.658536585365866</c:v>
                </c:pt>
                <c:pt idx="72">
                  <c:v>11.833333333333343</c:v>
                </c:pt>
                <c:pt idx="73">
                  <c:v>12.447154471544721</c:v>
                </c:pt>
                <c:pt idx="74">
                  <c:v>11.126016260162601</c:v>
                </c:pt>
                <c:pt idx="75">
                  <c:v>11.126016260162601</c:v>
                </c:pt>
                <c:pt idx="76">
                  <c:v>11.126016260162601</c:v>
                </c:pt>
                <c:pt idx="77">
                  <c:v>14.410569105691053</c:v>
                </c:pt>
                <c:pt idx="78">
                  <c:v>14.215447154471562</c:v>
                </c:pt>
                <c:pt idx="79">
                  <c:v>15.658536585365852</c:v>
                </c:pt>
                <c:pt idx="80">
                  <c:v>15.459349593495929</c:v>
                </c:pt>
                <c:pt idx="81">
                  <c:v>16.443089430894304</c:v>
                </c:pt>
                <c:pt idx="82">
                  <c:v>16.443089430894304</c:v>
                </c:pt>
                <c:pt idx="83">
                  <c:v>16.443089430894304</c:v>
                </c:pt>
                <c:pt idx="84">
                  <c:v>16.036585365853668</c:v>
                </c:pt>
                <c:pt idx="85">
                  <c:v>15.788617886178841</c:v>
                </c:pt>
                <c:pt idx="86">
                  <c:v>15.918699186991873</c:v>
                </c:pt>
                <c:pt idx="87">
                  <c:v>15.565040650406516</c:v>
                </c:pt>
                <c:pt idx="88">
                  <c:v>15.565040650406516</c:v>
                </c:pt>
                <c:pt idx="89">
                  <c:v>15.565040650406516</c:v>
                </c:pt>
                <c:pt idx="90">
                  <c:v>15.565040650406516</c:v>
                </c:pt>
                <c:pt idx="91">
                  <c:v>17.247967479674813</c:v>
                </c:pt>
                <c:pt idx="92">
                  <c:v>17.353658536585371</c:v>
                </c:pt>
                <c:pt idx="93">
                  <c:v>18.182926829268297</c:v>
                </c:pt>
                <c:pt idx="94">
                  <c:v>16.536585365853654</c:v>
                </c:pt>
                <c:pt idx="95">
                  <c:v>18.414634146341456</c:v>
                </c:pt>
                <c:pt idx="96">
                  <c:v>18.414634146341456</c:v>
                </c:pt>
                <c:pt idx="97">
                  <c:v>18.414634146341456</c:v>
                </c:pt>
                <c:pt idx="98">
                  <c:v>18.386178861788622</c:v>
                </c:pt>
                <c:pt idx="99">
                  <c:v>18.512195121951237</c:v>
                </c:pt>
                <c:pt idx="100">
                  <c:v>18.247967479674784</c:v>
                </c:pt>
                <c:pt idx="101">
                  <c:v>19.597560975609738</c:v>
                </c:pt>
                <c:pt idx="102">
                  <c:v>17.817073170731689</c:v>
                </c:pt>
                <c:pt idx="103">
                  <c:v>17.817073170731689</c:v>
                </c:pt>
                <c:pt idx="104">
                  <c:v>17.817073170731689</c:v>
                </c:pt>
                <c:pt idx="105">
                  <c:v>15.902439024390233</c:v>
                </c:pt>
                <c:pt idx="106">
                  <c:v>15.76422764227641</c:v>
                </c:pt>
                <c:pt idx="107">
                  <c:v>15.626016260162601</c:v>
                </c:pt>
                <c:pt idx="108">
                  <c:v>16.382113821138205</c:v>
                </c:pt>
                <c:pt idx="109">
                  <c:v>14.016260162601625</c:v>
                </c:pt>
                <c:pt idx="110">
                  <c:v>14.016260162601625</c:v>
                </c:pt>
                <c:pt idx="111">
                  <c:v>14.016260162601625</c:v>
                </c:pt>
                <c:pt idx="112">
                  <c:v>14.49186991869918</c:v>
                </c:pt>
                <c:pt idx="113">
                  <c:v>16.621951219512198</c:v>
                </c:pt>
                <c:pt idx="114">
                  <c:v>16.552845528455308</c:v>
                </c:pt>
                <c:pt idx="115">
                  <c:v>11.861788617886177</c:v>
                </c:pt>
                <c:pt idx="116">
                  <c:v>17.117886178861781</c:v>
                </c:pt>
                <c:pt idx="117">
                  <c:v>17.117886178861781</c:v>
                </c:pt>
                <c:pt idx="118">
                  <c:v>17.117886178861781</c:v>
                </c:pt>
                <c:pt idx="119">
                  <c:v>14.707317073170742</c:v>
                </c:pt>
                <c:pt idx="120">
                  <c:v>13.000000000000014</c:v>
                </c:pt>
                <c:pt idx="121">
                  <c:v>13.947154471544707</c:v>
                </c:pt>
                <c:pt idx="122">
                  <c:v>15.292682926829258</c:v>
                </c:pt>
                <c:pt idx="123">
                  <c:v>16.475609756097541</c:v>
                </c:pt>
                <c:pt idx="124">
                  <c:v>16.475609756097541</c:v>
                </c:pt>
                <c:pt idx="125">
                  <c:v>16.475609756097541</c:v>
                </c:pt>
                <c:pt idx="126">
                  <c:v>18.089430894308947</c:v>
                </c:pt>
                <c:pt idx="127">
                  <c:v>18.756097560975604</c:v>
                </c:pt>
                <c:pt idx="128">
                  <c:v>18.556910569105696</c:v>
                </c:pt>
                <c:pt idx="129">
                  <c:v>19.012195121951208</c:v>
                </c:pt>
                <c:pt idx="130">
                  <c:v>18.833333333333329</c:v>
                </c:pt>
                <c:pt idx="131">
                  <c:v>18.833333333333329</c:v>
                </c:pt>
                <c:pt idx="132">
                  <c:v>18.833333333333329</c:v>
                </c:pt>
                <c:pt idx="133">
                  <c:v>18.626016260162601</c:v>
                </c:pt>
                <c:pt idx="134">
                  <c:v>19.191056910569102</c:v>
                </c:pt>
                <c:pt idx="135">
                  <c:v>20.276422764227632</c:v>
                </c:pt>
                <c:pt idx="136">
                  <c:v>20.25609756097559</c:v>
                </c:pt>
                <c:pt idx="137">
                  <c:v>20.849593495934954</c:v>
                </c:pt>
                <c:pt idx="138">
                  <c:v>20.849593495934954</c:v>
                </c:pt>
                <c:pt idx="139">
                  <c:v>20.849593495934954</c:v>
                </c:pt>
                <c:pt idx="140">
                  <c:v>21.260162601626021</c:v>
                </c:pt>
                <c:pt idx="141">
                  <c:v>21.317073170731703</c:v>
                </c:pt>
                <c:pt idx="142">
                  <c:v>21.004065040650417</c:v>
                </c:pt>
                <c:pt idx="143">
                  <c:v>19.609756097560975</c:v>
                </c:pt>
                <c:pt idx="144">
                  <c:v>21.150406504065032</c:v>
                </c:pt>
                <c:pt idx="145">
                  <c:v>21.150406504065032</c:v>
                </c:pt>
                <c:pt idx="146">
                  <c:v>21.150406504065032</c:v>
                </c:pt>
                <c:pt idx="147">
                  <c:v>21.150406504065032</c:v>
                </c:pt>
                <c:pt idx="148">
                  <c:v>21.715447154471562</c:v>
                </c:pt>
                <c:pt idx="149">
                  <c:v>21.032520325203265</c:v>
                </c:pt>
                <c:pt idx="150">
                  <c:v>19.747967479674799</c:v>
                </c:pt>
                <c:pt idx="151">
                  <c:v>20.418699186991887</c:v>
                </c:pt>
                <c:pt idx="152">
                  <c:v>20.418699186991887</c:v>
                </c:pt>
                <c:pt idx="153">
                  <c:v>20.418699186991887</c:v>
                </c:pt>
                <c:pt idx="154">
                  <c:v>21.004065040650417</c:v>
                </c:pt>
                <c:pt idx="155">
                  <c:v>21.402439024390233</c:v>
                </c:pt>
                <c:pt idx="156">
                  <c:v>23.239837398373993</c:v>
                </c:pt>
                <c:pt idx="157">
                  <c:v>23.500000000000014</c:v>
                </c:pt>
                <c:pt idx="158">
                  <c:v>22.495934959349583</c:v>
                </c:pt>
                <c:pt idx="159">
                  <c:v>22.495934959349583</c:v>
                </c:pt>
                <c:pt idx="160">
                  <c:v>22.495934959349583</c:v>
                </c:pt>
                <c:pt idx="161">
                  <c:v>23.239837398373993</c:v>
                </c:pt>
                <c:pt idx="162">
                  <c:v>23.890243902439011</c:v>
                </c:pt>
                <c:pt idx="163">
                  <c:v>24.105691056910587</c:v>
                </c:pt>
                <c:pt idx="164">
                  <c:v>22.886178861788636</c:v>
                </c:pt>
                <c:pt idx="165">
                  <c:v>23.573170731707322</c:v>
                </c:pt>
                <c:pt idx="166">
                  <c:v>23.573170731707322</c:v>
                </c:pt>
                <c:pt idx="167">
                  <c:v>23.573170731707322</c:v>
                </c:pt>
                <c:pt idx="168">
                  <c:v>24.052845528455279</c:v>
                </c:pt>
                <c:pt idx="169">
                  <c:v>23.09349593495935</c:v>
                </c:pt>
                <c:pt idx="170">
                  <c:v>23.09349593495935</c:v>
                </c:pt>
                <c:pt idx="171">
                  <c:v>23.703252032520325</c:v>
                </c:pt>
                <c:pt idx="172">
                  <c:v>24.520325203252028</c:v>
                </c:pt>
                <c:pt idx="173">
                  <c:v>24.520325203252028</c:v>
                </c:pt>
                <c:pt idx="174">
                  <c:v>24.520325203252028</c:v>
                </c:pt>
                <c:pt idx="175">
                  <c:v>24.760162601626035</c:v>
                </c:pt>
                <c:pt idx="176">
                  <c:v>27.06910569105689</c:v>
                </c:pt>
                <c:pt idx="177">
                  <c:v>27.195121951219491</c:v>
                </c:pt>
                <c:pt idx="178">
                  <c:v>28.178861788617894</c:v>
                </c:pt>
                <c:pt idx="179">
                  <c:v>26.09349593495935</c:v>
                </c:pt>
                <c:pt idx="180">
                  <c:v>26.09349593495935</c:v>
                </c:pt>
                <c:pt idx="181">
                  <c:v>26.09349593495935</c:v>
                </c:pt>
                <c:pt idx="182">
                  <c:v>26.215447154471548</c:v>
                </c:pt>
                <c:pt idx="183">
                  <c:v>27.276422764227661</c:v>
                </c:pt>
                <c:pt idx="184">
                  <c:v>27.524390243902431</c:v>
                </c:pt>
                <c:pt idx="185">
                  <c:v>27.524390243902431</c:v>
                </c:pt>
                <c:pt idx="186">
                  <c:v>31.020325203252042</c:v>
                </c:pt>
                <c:pt idx="187">
                  <c:v>31.020325203252042</c:v>
                </c:pt>
                <c:pt idx="188">
                  <c:v>31.020325203252042</c:v>
                </c:pt>
                <c:pt idx="189">
                  <c:v>29.703252032520339</c:v>
                </c:pt>
                <c:pt idx="190">
                  <c:v>29.756097560975604</c:v>
                </c:pt>
                <c:pt idx="191">
                  <c:v>30.650406504065018</c:v>
                </c:pt>
                <c:pt idx="192">
                  <c:v>27.300813008130092</c:v>
                </c:pt>
                <c:pt idx="193">
                  <c:v>26.345528455284551</c:v>
                </c:pt>
                <c:pt idx="194">
                  <c:v>26.345528455284551</c:v>
                </c:pt>
                <c:pt idx="195">
                  <c:v>26.345528455284551</c:v>
                </c:pt>
                <c:pt idx="196">
                  <c:v>26.743902439024396</c:v>
                </c:pt>
                <c:pt idx="197">
                  <c:v>25.934959349593512</c:v>
                </c:pt>
                <c:pt idx="198">
                  <c:v>23.304878048780481</c:v>
                </c:pt>
                <c:pt idx="199">
                  <c:v>22.947154471544721</c:v>
                </c:pt>
                <c:pt idx="200">
                  <c:v>22.711382113821131</c:v>
                </c:pt>
                <c:pt idx="201">
                  <c:v>22.711382113821131</c:v>
                </c:pt>
                <c:pt idx="202">
                  <c:v>22.711382113821131</c:v>
                </c:pt>
                <c:pt idx="203">
                  <c:v>24.191056910569102</c:v>
                </c:pt>
                <c:pt idx="204">
                  <c:v>23.910569105691053</c:v>
                </c:pt>
                <c:pt idx="205">
                  <c:v>19.256097560975618</c:v>
                </c:pt>
                <c:pt idx="206">
                  <c:v>17.036585365853668</c:v>
                </c:pt>
                <c:pt idx="207">
                  <c:v>18.097560975609753</c:v>
                </c:pt>
                <c:pt idx="208">
                  <c:v>18.097560975609753</c:v>
                </c:pt>
                <c:pt idx="209">
                  <c:v>18.097560975609753</c:v>
                </c:pt>
                <c:pt idx="210">
                  <c:v>19.121951219512212</c:v>
                </c:pt>
                <c:pt idx="211">
                  <c:v>19.3130081300813</c:v>
                </c:pt>
                <c:pt idx="212">
                  <c:v>20.849593495934954</c:v>
                </c:pt>
                <c:pt idx="213">
                  <c:v>21.930894308943081</c:v>
                </c:pt>
                <c:pt idx="214">
                  <c:v>19.58536585365853</c:v>
                </c:pt>
                <c:pt idx="215">
                  <c:v>19.58536585365853</c:v>
                </c:pt>
                <c:pt idx="216">
                  <c:v>19.58536585365853</c:v>
                </c:pt>
                <c:pt idx="217">
                  <c:v>15.577235772357724</c:v>
                </c:pt>
                <c:pt idx="218">
                  <c:v>16.991869918699194</c:v>
                </c:pt>
                <c:pt idx="219">
                  <c:v>16.552845528455308</c:v>
                </c:pt>
                <c:pt idx="220">
                  <c:v>19.365853658536579</c:v>
                </c:pt>
                <c:pt idx="221">
                  <c:v>20.524390243902445</c:v>
                </c:pt>
                <c:pt idx="222">
                  <c:v>20.524390243902445</c:v>
                </c:pt>
                <c:pt idx="223">
                  <c:v>20.524390243902445</c:v>
                </c:pt>
                <c:pt idx="224">
                  <c:v>19.772357723577244</c:v>
                </c:pt>
                <c:pt idx="225">
                  <c:v>21.540650406504056</c:v>
                </c:pt>
                <c:pt idx="226">
                  <c:v>20.434959349593498</c:v>
                </c:pt>
                <c:pt idx="227">
                  <c:v>21.483739837398375</c:v>
                </c:pt>
                <c:pt idx="228">
                  <c:v>21.731707317073173</c:v>
                </c:pt>
                <c:pt idx="229">
                  <c:v>21.731707317073173</c:v>
                </c:pt>
                <c:pt idx="230">
                  <c:v>21.731707317073173</c:v>
                </c:pt>
                <c:pt idx="231">
                  <c:v>23.483739837398375</c:v>
                </c:pt>
                <c:pt idx="232">
                  <c:v>23.51626016260164</c:v>
                </c:pt>
                <c:pt idx="233">
                  <c:v>23.731707317073173</c:v>
                </c:pt>
                <c:pt idx="234">
                  <c:v>22.58536585365853</c:v>
                </c:pt>
                <c:pt idx="235">
                  <c:v>23.199186991869908</c:v>
                </c:pt>
                <c:pt idx="236">
                  <c:v>23.199186991869908</c:v>
                </c:pt>
                <c:pt idx="237">
                  <c:v>23.199186991869908</c:v>
                </c:pt>
                <c:pt idx="238">
                  <c:v>23.170731707317074</c:v>
                </c:pt>
                <c:pt idx="239">
                  <c:v>22.634146341463406</c:v>
                </c:pt>
                <c:pt idx="240">
                  <c:v>21.609756097560989</c:v>
                </c:pt>
                <c:pt idx="241">
                  <c:v>21.345528455284551</c:v>
                </c:pt>
                <c:pt idx="242">
                  <c:v>22.337398373983746</c:v>
                </c:pt>
                <c:pt idx="243">
                  <c:v>22.337398373983746</c:v>
                </c:pt>
                <c:pt idx="244">
                  <c:v>22.337398373983746</c:v>
                </c:pt>
                <c:pt idx="245">
                  <c:v>22.337398373983746</c:v>
                </c:pt>
                <c:pt idx="246">
                  <c:v>19.471544715447138</c:v>
                </c:pt>
                <c:pt idx="247">
                  <c:v>19.016260162601611</c:v>
                </c:pt>
                <c:pt idx="248">
                  <c:v>19.630081300813004</c:v>
                </c:pt>
                <c:pt idx="249">
                  <c:v>16.162601626016254</c:v>
                </c:pt>
                <c:pt idx="250">
                  <c:v>16.162601626016254</c:v>
                </c:pt>
                <c:pt idx="251">
                  <c:v>16.162601626016254</c:v>
                </c:pt>
                <c:pt idx="252">
                  <c:v>16.211382113821145</c:v>
                </c:pt>
                <c:pt idx="253">
                  <c:v>16.329268292682926</c:v>
                </c:pt>
                <c:pt idx="254">
                  <c:v>17.532520325203251</c:v>
                </c:pt>
                <c:pt idx="255">
                  <c:v>19.894308943089428</c:v>
                </c:pt>
                <c:pt idx="256">
                  <c:v>21.121951219512198</c:v>
                </c:pt>
                <c:pt idx="257">
                  <c:v>21.121951219512198</c:v>
                </c:pt>
                <c:pt idx="258">
                  <c:v>21.121951219512198</c:v>
                </c:pt>
                <c:pt idx="259">
                  <c:v>22.203252032520339</c:v>
                </c:pt>
                <c:pt idx="260">
                  <c:v>22.695121951219505</c:v>
                </c:pt>
                <c:pt idx="261">
                  <c:v>22.723577235772339</c:v>
                </c:pt>
                <c:pt idx="262">
                  <c:v>25.036585365853654</c:v>
                </c:pt>
                <c:pt idx="263">
                  <c:v>25.60162601626017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EAE-434E-B84C-7D36C5503014}"/>
            </c:ext>
          </c:extLst>
        </c:ser>
        <c:ser>
          <c:idx val="5"/>
          <c:order val="2"/>
          <c:tx>
            <c:strRef>
              <c:f>'[★2407assetperformance_Date(local).xlsx]ytd_flow'!$CG$6</c:f>
              <c:strCache>
                <c:ptCount val="1"/>
                <c:pt idx="0">
                  <c:v>금융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26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AE-434E-B84C-7D36C55030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 panose="020B0600000101010101" pitchFamily="34" charset="-127"/>
                    <a:ea typeface="삼성긴고딕OTF Light" panose="020B0600000101010101" pitchFamily="34" charset="-127"/>
                    <a:cs typeface="삼성긴고딕OTF Light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'[★2407assetperformance_Date(local).xlsx]ytd_flow'!$C$6225:$C$6488</c:f>
              <c:numCache>
                <c:formatCode>m/d/yyyy</c:formatCode>
                <c:ptCount val="264"/>
                <c:pt idx="0">
                  <c:v>45292</c:v>
                </c:pt>
                <c:pt idx="1">
                  <c:v>45293</c:v>
                </c:pt>
                <c:pt idx="2">
                  <c:v>45294</c:v>
                </c:pt>
                <c:pt idx="3">
                  <c:v>45295</c:v>
                </c:pt>
                <c:pt idx="4">
                  <c:v>45296</c:v>
                </c:pt>
                <c:pt idx="5">
                  <c:v>45297</c:v>
                </c:pt>
                <c:pt idx="6">
                  <c:v>45298</c:v>
                </c:pt>
                <c:pt idx="7">
                  <c:v>45299</c:v>
                </c:pt>
                <c:pt idx="8">
                  <c:v>45300</c:v>
                </c:pt>
                <c:pt idx="9">
                  <c:v>45301</c:v>
                </c:pt>
                <c:pt idx="10">
                  <c:v>45302</c:v>
                </c:pt>
                <c:pt idx="11">
                  <c:v>45303</c:v>
                </c:pt>
                <c:pt idx="12">
                  <c:v>45304</c:v>
                </c:pt>
                <c:pt idx="13">
                  <c:v>45305</c:v>
                </c:pt>
                <c:pt idx="14">
                  <c:v>45306</c:v>
                </c:pt>
                <c:pt idx="15">
                  <c:v>45307</c:v>
                </c:pt>
                <c:pt idx="16">
                  <c:v>45308</c:v>
                </c:pt>
                <c:pt idx="17">
                  <c:v>45309</c:v>
                </c:pt>
                <c:pt idx="18">
                  <c:v>45310</c:v>
                </c:pt>
                <c:pt idx="19">
                  <c:v>45311</c:v>
                </c:pt>
                <c:pt idx="20">
                  <c:v>45312</c:v>
                </c:pt>
                <c:pt idx="21">
                  <c:v>45313</c:v>
                </c:pt>
                <c:pt idx="22">
                  <c:v>45314</c:v>
                </c:pt>
                <c:pt idx="23">
                  <c:v>45315</c:v>
                </c:pt>
                <c:pt idx="24">
                  <c:v>45316</c:v>
                </c:pt>
                <c:pt idx="25">
                  <c:v>45317</c:v>
                </c:pt>
                <c:pt idx="26">
                  <c:v>45318</c:v>
                </c:pt>
                <c:pt idx="27">
                  <c:v>45319</c:v>
                </c:pt>
                <c:pt idx="28">
                  <c:v>45320</c:v>
                </c:pt>
                <c:pt idx="29">
                  <c:v>45321</c:v>
                </c:pt>
                <c:pt idx="30">
                  <c:v>45322</c:v>
                </c:pt>
                <c:pt idx="31">
                  <c:v>45323</c:v>
                </c:pt>
                <c:pt idx="32">
                  <c:v>45324</c:v>
                </c:pt>
                <c:pt idx="33">
                  <c:v>45325</c:v>
                </c:pt>
                <c:pt idx="34">
                  <c:v>45326</c:v>
                </c:pt>
                <c:pt idx="35">
                  <c:v>45327</c:v>
                </c:pt>
                <c:pt idx="36">
                  <c:v>45328</c:v>
                </c:pt>
                <c:pt idx="37">
                  <c:v>45329</c:v>
                </c:pt>
                <c:pt idx="38">
                  <c:v>45330</c:v>
                </c:pt>
                <c:pt idx="39">
                  <c:v>45331</c:v>
                </c:pt>
                <c:pt idx="40">
                  <c:v>45332</c:v>
                </c:pt>
                <c:pt idx="41">
                  <c:v>45333</c:v>
                </c:pt>
                <c:pt idx="42">
                  <c:v>45334</c:v>
                </c:pt>
                <c:pt idx="43">
                  <c:v>45335</c:v>
                </c:pt>
                <c:pt idx="44">
                  <c:v>45336</c:v>
                </c:pt>
                <c:pt idx="45">
                  <c:v>45337</c:v>
                </c:pt>
                <c:pt idx="46">
                  <c:v>45338</c:v>
                </c:pt>
                <c:pt idx="47">
                  <c:v>45339</c:v>
                </c:pt>
                <c:pt idx="48">
                  <c:v>45340</c:v>
                </c:pt>
                <c:pt idx="49">
                  <c:v>45341</c:v>
                </c:pt>
                <c:pt idx="50">
                  <c:v>45342</c:v>
                </c:pt>
                <c:pt idx="51">
                  <c:v>45343</c:v>
                </c:pt>
                <c:pt idx="52">
                  <c:v>45344</c:v>
                </c:pt>
                <c:pt idx="53">
                  <c:v>45345</c:v>
                </c:pt>
                <c:pt idx="54">
                  <c:v>45346</c:v>
                </c:pt>
                <c:pt idx="55">
                  <c:v>45347</c:v>
                </c:pt>
                <c:pt idx="56">
                  <c:v>45348</c:v>
                </c:pt>
                <c:pt idx="57">
                  <c:v>45349</c:v>
                </c:pt>
                <c:pt idx="58">
                  <c:v>45350</c:v>
                </c:pt>
                <c:pt idx="59">
                  <c:v>45351</c:v>
                </c:pt>
                <c:pt idx="60">
                  <c:v>45352</c:v>
                </c:pt>
                <c:pt idx="61">
                  <c:v>45353</c:v>
                </c:pt>
                <c:pt idx="62">
                  <c:v>45354</c:v>
                </c:pt>
                <c:pt idx="63">
                  <c:v>45355</c:v>
                </c:pt>
                <c:pt idx="64">
                  <c:v>45356</c:v>
                </c:pt>
                <c:pt idx="65">
                  <c:v>45357</c:v>
                </c:pt>
                <c:pt idx="66">
                  <c:v>45358</c:v>
                </c:pt>
                <c:pt idx="67">
                  <c:v>45359</c:v>
                </c:pt>
                <c:pt idx="68">
                  <c:v>45360</c:v>
                </c:pt>
                <c:pt idx="69">
                  <c:v>45361</c:v>
                </c:pt>
                <c:pt idx="70">
                  <c:v>45362</c:v>
                </c:pt>
                <c:pt idx="71">
                  <c:v>45363</c:v>
                </c:pt>
                <c:pt idx="72">
                  <c:v>45364</c:v>
                </c:pt>
                <c:pt idx="73">
                  <c:v>45365</c:v>
                </c:pt>
                <c:pt idx="74">
                  <c:v>45366</c:v>
                </c:pt>
                <c:pt idx="75">
                  <c:v>45367</c:v>
                </c:pt>
                <c:pt idx="76">
                  <c:v>45368</c:v>
                </c:pt>
                <c:pt idx="77">
                  <c:v>45369</c:v>
                </c:pt>
                <c:pt idx="78">
                  <c:v>45370</c:v>
                </c:pt>
                <c:pt idx="79">
                  <c:v>45371</c:v>
                </c:pt>
                <c:pt idx="80">
                  <c:v>45372</c:v>
                </c:pt>
                <c:pt idx="81">
                  <c:v>45373</c:v>
                </c:pt>
                <c:pt idx="82">
                  <c:v>45374</c:v>
                </c:pt>
                <c:pt idx="83">
                  <c:v>45375</c:v>
                </c:pt>
                <c:pt idx="84">
                  <c:v>45376</c:v>
                </c:pt>
                <c:pt idx="85">
                  <c:v>45377</c:v>
                </c:pt>
                <c:pt idx="86">
                  <c:v>45378</c:v>
                </c:pt>
                <c:pt idx="87">
                  <c:v>45379</c:v>
                </c:pt>
                <c:pt idx="88">
                  <c:v>45380</c:v>
                </c:pt>
                <c:pt idx="89">
                  <c:v>45381</c:v>
                </c:pt>
                <c:pt idx="90">
                  <c:v>45382</c:v>
                </c:pt>
                <c:pt idx="91">
                  <c:v>45383</c:v>
                </c:pt>
                <c:pt idx="92">
                  <c:v>45384</c:v>
                </c:pt>
                <c:pt idx="93">
                  <c:v>45385</c:v>
                </c:pt>
                <c:pt idx="94">
                  <c:v>45386</c:v>
                </c:pt>
                <c:pt idx="95">
                  <c:v>45387</c:v>
                </c:pt>
                <c:pt idx="96">
                  <c:v>45388</c:v>
                </c:pt>
                <c:pt idx="97">
                  <c:v>45389</c:v>
                </c:pt>
                <c:pt idx="98">
                  <c:v>45390</c:v>
                </c:pt>
                <c:pt idx="99">
                  <c:v>45391</c:v>
                </c:pt>
                <c:pt idx="100">
                  <c:v>45392</c:v>
                </c:pt>
                <c:pt idx="101">
                  <c:v>45393</c:v>
                </c:pt>
                <c:pt idx="102">
                  <c:v>45394</c:v>
                </c:pt>
                <c:pt idx="103">
                  <c:v>45395</c:v>
                </c:pt>
                <c:pt idx="104">
                  <c:v>45396</c:v>
                </c:pt>
                <c:pt idx="105">
                  <c:v>45397</c:v>
                </c:pt>
                <c:pt idx="106">
                  <c:v>45398</c:v>
                </c:pt>
                <c:pt idx="107">
                  <c:v>45399</c:v>
                </c:pt>
                <c:pt idx="108">
                  <c:v>45400</c:v>
                </c:pt>
                <c:pt idx="109">
                  <c:v>45401</c:v>
                </c:pt>
                <c:pt idx="110">
                  <c:v>45402</c:v>
                </c:pt>
                <c:pt idx="111">
                  <c:v>45403</c:v>
                </c:pt>
                <c:pt idx="112">
                  <c:v>45404</c:v>
                </c:pt>
                <c:pt idx="113">
                  <c:v>45405</c:v>
                </c:pt>
                <c:pt idx="114">
                  <c:v>45406</c:v>
                </c:pt>
                <c:pt idx="115">
                  <c:v>45407</c:v>
                </c:pt>
                <c:pt idx="116">
                  <c:v>45408</c:v>
                </c:pt>
                <c:pt idx="117">
                  <c:v>45409</c:v>
                </c:pt>
                <c:pt idx="118">
                  <c:v>45410</c:v>
                </c:pt>
                <c:pt idx="119">
                  <c:v>45411</c:v>
                </c:pt>
                <c:pt idx="120">
                  <c:v>45412</c:v>
                </c:pt>
                <c:pt idx="121">
                  <c:v>45413</c:v>
                </c:pt>
                <c:pt idx="122">
                  <c:v>45414</c:v>
                </c:pt>
                <c:pt idx="123">
                  <c:v>45415</c:v>
                </c:pt>
                <c:pt idx="124">
                  <c:v>45416</c:v>
                </c:pt>
                <c:pt idx="125">
                  <c:v>45417</c:v>
                </c:pt>
                <c:pt idx="126">
                  <c:v>45418</c:v>
                </c:pt>
                <c:pt idx="127">
                  <c:v>45419</c:v>
                </c:pt>
                <c:pt idx="128">
                  <c:v>45420</c:v>
                </c:pt>
                <c:pt idx="129">
                  <c:v>45421</c:v>
                </c:pt>
                <c:pt idx="130">
                  <c:v>45422</c:v>
                </c:pt>
                <c:pt idx="131">
                  <c:v>45423</c:v>
                </c:pt>
                <c:pt idx="132">
                  <c:v>45424</c:v>
                </c:pt>
                <c:pt idx="133">
                  <c:v>45425</c:v>
                </c:pt>
                <c:pt idx="134">
                  <c:v>45426</c:v>
                </c:pt>
                <c:pt idx="135">
                  <c:v>45427</c:v>
                </c:pt>
                <c:pt idx="136">
                  <c:v>45428</c:v>
                </c:pt>
                <c:pt idx="137">
                  <c:v>45429</c:v>
                </c:pt>
                <c:pt idx="138">
                  <c:v>45430</c:v>
                </c:pt>
                <c:pt idx="139">
                  <c:v>45431</c:v>
                </c:pt>
                <c:pt idx="140">
                  <c:v>45432</c:v>
                </c:pt>
                <c:pt idx="141">
                  <c:v>45433</c:v>
                </c:pt>
                <c:pt idx="142">
                  <c:v>45434</c:v>
                </c:pt>
                <c:pt idx="143">
                  <c:v>45435</c:v>
                </c:pt>
                <c:pt idx="144">
                  <c:v>45436</c:v>
                </c:pt>
                <c:pt idx="145">
                  <c:v>45437</c:v>
                </c:pt>
                <c:pt idx="146">
                  <c:v>45438</c:v>
                </c:pt>
                <c:pt idx="147">
                  <c:v>45439</c:v>
                </c:pt>
                <c:pt idx="148">
                  <c:v>45440</c:v>
                </c:pt>
                <c:pt idx="149">
                  <c:v>45441</c:v>
                </c:pt>
                <c:pt idx="150">
                  <c:v>45442</c:v>
                </c:pt>
                <c:pt idx="151">
                  <c:v>45443</c:v>
                </c:pt>
                <c:pt idx="152">
                  <c:v>45444</c:v>
                </c:pt>
                <c:pt idx="153">
                  <c:v>45445</c:v>
                </c:pt>
                <c:pt idx="154">
                  <c:v>45446</c:v>
                </c:pt>
                <c:pt idx="155">
                  <c:v>45447</c:v>
                </c:pt>
                <c:pt idx="156">
                  <c:v>45448</c:v>
                </c:pt>
                <c:pt idx="157">
                  <c:v>45449</c:v>
                </c:pt>
                <c:pt idx="158">
                  <c:v>45450</c:v>
                </c:pt>
                <c:pt idx="159">
                  <c:v>45451</c:v>
                </c:pt>
                <c:pt idx="160">
                  <c:v>45452</c:v>
                </c:pt>
                <c:pt idx="161">
                  <c:v>45453</c:v>
                </c:pt>
                <c:pt idx="162">
                  <c:v>45454</c:v>
                </c:pt>
                <c:pt idx="163">
                  <c:v>45455</c:v>
                </c:pt>
                <c:pt idx="164">
                  <c:v>45456</c:v>
                </c:pt>
                <c:pt idx="165">
                  <c:v>45457</c:v>
                </c:pt>
                <c:pt idx="166">
                  <c:v>45458</c:v>
                </c:pt>
                <c:pt idx="167">
                  <c:v>45459</c:v>
                </c:pt>
                <c:pt idx="168">
                  <c:v>45460</c:v>
                </c:pt>
                <c:pt idx="169">
                  <c:v>45461</c:v>
                </c:pt>
                <c:pt idx="170">
                  <c:v>45462</c:v>
                </c:pt>
                <c:pt idx="171">
                  <c:v>45463</c:v>
                </c:pt>
                <c:pt idx="172">
                  <c:v>45464</c:v>
                </c:pt>
                <c:pt idx="173">
                  <c:v>45465</c:v>
                </c:pt>
                <c:pt idx="174">
                  <c:v>45466</c:v>
                </c:pt>
                <c:pt idx="175">
                  <c:v>45467</c:v>
                </c:pt>
                <c:pt idx="176">
                  <c:v>45468</c:v>
                </c:pt>
                <c:pt idx="177">
                  <c:v>45469</c:v>
                </c:pt>
                <c:pt idx="178">
                  <c:v>45470</c:v>
                </c:pt>
                <c:pt idx="179">
                  <c:v>45471</c:v>
                </c:pt>
                <c:pt idx="180">
                  <c:v>45472</c:v>
                </c:pt>
                <c:pt idx="181">
                  <c:v>45473</c:v>
                </c:pt>
                <c:pt idx="182">
                  <c:v>45474</c:v>
                </c:pt>
                <c:pt idx="183">
                  <c:v>45475</c:v>
                </c:pt>
                <c:pt idx="184">
                  <c:v>45476</c:v>
                </c:pt>
                <c:pt idx="185">
                  <c:v>45477</c:v>
                </c:pt>
                <c:pt idx="186">
                  <c:v>45478</c:v>
                </c:pt>
                <c:pt idx="187">
                  <c:v>45479</c:v>
                </c:pt>
                <c:pt idx="188">
                  <c:v>45480</c:v>
                </c:pt>
                <c:pt idx="189">
                  <c:v>45481</c:v>
                </c:pt>
                <c:pt idx="190">
                  <c:v>45482</c:v>
                </c:pt>
                <c:pt idx="191">
                  <c:v>45483</c:v>
                </c:pt>
                <c:pt idx="192">
                  <c:v>45484</c:v>
                </c:pt>
                <c:pt idx="193">
                  <c:v>45485</c:v>
                </c:pt>
                <c:pt idx="194">
                  <c:v>45486</c:v>
                </c:pt>
                <c:pt idx="195">
                  <c:v>45487</c:v>
                </c:pt>
                <c:pt idx="196">
                  <c:v>45488</c:v>
                </c:pt>
                <c:pt idx="197">
                  <c:v>45489</c:v>
                </c:pt>
                <c:pt idx="198">
                  <c:v>45490</c:v>
                </c:pt>
                <c:pt idx="199">
                  <c:v>45491</c:v>
                </c:pt>
                <c:pt idx="200">
                  <c:v>45492</c:v>
                </c:pt>
                <c:pt idx="201">
                  <c:v>45493</c:v>
                </c:pt>
                <c:pt idx="202">
                  <c:v>45494</c:v>
                </c:pt>
                <c:pt idx="203">
                  <c:v>45495</c:v>
                </c:pt>
                <c:pt idx="204">
                  <c:v>45496</c:v>
                </c:pt>
                <c:pt idx="205">
                  <c:v>45497</c:v>
                </c:pt>
                <c:pt idx="206">
                  <c:v>45498</c:v>
                </c:pt>
                <c:pt idx="207">
                  <c:v>45499</c:v>
                </c:pt>
                <c:pt idx="208">
                  <c:v>45500</c:v>
                </c:pt>
                <c:pt idx="209">
                  <c:v>45501</c:v>
                </c:pt>
                <c:pt idx="210">
                  <c:v>45502</c:v>
                </c:pt>
                <c:pt idx="211">
                  <c:v>45503</c:v>
                </c:pt>
                <c:pt idx="212">
                  <c:v>45504</c:v>
                </c:pt>
                <c:pt idx="213">
                  <c:v>45505</c:v>
                </c:pt>
                <c:pt idx="214">
                  <c:v>45506</c:v>
                </c:pt>
                <c:pt idx="215">
                  <c:v>45507</c:v>
                </c:pt>
                <c:pt idx="216">
                  <c:v>45508</c:v>
                </c:pt>
                <c:pt idx="217">
                  <c:v>45509</c:v>
                </c:pt>
                <c:pt idx="218">
                  <c:v>45510</c:v>
                </c:pt>
                <c:pt idx="219">
                  <c:v>45511</c:v>
                </c:pt>
                <c:pt idx="220">
                  <c:v>45512</c:v>
                </c:pt>
                <c:pt idx="221">
                  <c:v>45513</c:v>
                </c:pt>
                <c:pt idx="222">
                  <c:v>45514</c:v>
                </c:pt>
                <c:pt idx="223">
                  <c:v>45515</c:v>
                </c:pt>
                <c:pt idx="224">
                  <c:v>45516</c:v>
                </c:pt>
                <c:pt idx="225">
                  <c:v>45517</c:v>
                </c:pt>
                <c:pt idx="226">
                  <c:v>45518</c:v>
                </c:pt>
                <c:pt idx="227">
                  <c:v>45519</c:v>
                </c:pt>
                <c:pt idx="228">
                  <c:v>45520</c:v>
                </c:pt>
                <c:pt idx="229">
                  <c:v>45521</c:v>
                </c:pt>
                <c:pt idx="230">
                  <c:v>45522</c:v>
                </c:pt>
                <c:pt idx="231">
                  <c:v>45523</c:v>
                </c:pt>
                <c:pt idx="232">
                  <c:v>45524</c:v>
                </c:pt>
                <c:pt idx="233">
                  <c:v>45525</c:v>
                </c:pt>
                <c:pt idx="234">
                  <c:v>45526</c:v>
                </c:pt>
                <c:pt idx="235">
                  <c:v>45527</c:v>
                </c:pt>
                <c:pt idx="236">
                  <c:v>45528</c:v>
                </c:pt>
                <c:pt idx="237">
                  <c:v>45529</c:v>
                </c:pt>
                <c:pt idx="238">
                  <c:v>45530</c:v>
                </c:pt>
                <c:pt idx="239">
                  <c:v>45531</c:v>
                </c:pt>
                <c:pt idx="240">
                  <c:v>45532</c:v>
                </c:pt>
                <c:pt idx="241">
                  <c:v>45533</c:v>
                </c:pt>
                <c:pt idx="242">
                  <c:v>45534</c:v>
                </c:pt>
                <c:pt idx="243">
                  <c:v>45535</c:v>
                </c:pt>
                <c:pt idx="244">
                  <c:v>45536</c:v>
                </c:pt>
                <c:pt idx="245">
                  <c:v>45537</c:v>
                </c:pt>
                <c:pt idx="246">
                  <c:v>45538</c:v>
                </c:pt>
                <c:pt idx="247">
                  <c:v>45539</c:v>
                </c:pt>
                <c:pt idx="248">
                  <c:v>45540</c:v>
                </c:pt>
                <c:pt idx="249">
                  <c:v>45541</c:v>
                </c:pt>
                <c:pt idx="250">
                  <c:v>45542</c:v>
                </c:pt>
                <c:pt idx="251">
                  <c:v>45543</c:v>
                </c:pt>
                <c:pt idx="252">
                  <c:v>45544</c:v>
                </c:pt>
                <c:pt idx="253">
                  <c:v>45545</c:v>
                </c:pt>
                <c:pt idx="254">
                  <c:v>45546</c:v>
                </c:pt>
                <c:pt idx="255">
                  <c:v>45547</c:v>
                </c:pt>
                <c:pt idx="256">
                  <c:v>45548</c:v>
                </c:pt>
                <c:pt idx="257">
                  <c:v>45549</c:v>
                </c:pt>
                <c:pt idx="258">
                  <c:v>45550</c:v>
                </c:pt>
                <c:pt idx="259">
                  <c:v>45551</c:v>
                </c:pt>
                <c:pt idx="260">
                  <c:v>45552</c:v>
                </c:pt>
                <c:pt idx="261">
                  <c:v>45553</c:v>
                </c:pt>
                <c:pt idx="262">
                  <c:v>45554</c:v>
                </c:pt>
                <c:pt idx="263">
                  <c:v>45555</c:v>
                </c:pt>
              </c:numCache>
            </c:numRef>
          </c:cat>
          <c:val>
            <c:numRef>
              <c:f>'[★2407assetperformance_Date(local).xlsx]ytd_flow'!$CG$6225:$CG$6488</c:f>
              <c:numCache>
                <c:formatCode>0.0</c:formatCode>
                <c:ptCount val="264"/>
                <c:pt idx="0" formatCode="General">
                  <c:v>0</c:v>
                </c:pt>
                <c:pt idx="1">
                  <c:v>0.38955855352438107</c:v>
                </c:pt>
                <c:pt idx="2">
                  <c:v>-0.42787578829728545</c:v>
                </c:pt>
                <c:pt idx="3">
                  <c:v>-0.19318272531333491</c:v>
                </c:pt>
                <c:pt idx="4">
                  <c:v>0.3320827013650387</c:v>
                </c:pt>
                <c:pt idx="5">
                  <c:v>0.3320827013650387</c:v>
                </c:pt>
                <c:pt idx="6">
                  <c:v>0.3320827013650387</c:v>
                </c:pt>
                <c:pt idx="7">
                  <c:v>0.930789494691453</c:v>
                </c:pt>
                <c:pt idx="8">
                  <c:v>0.23469306298396475</c:v>
                </c:pt>
                <c:pt idx="9">
                  <c:v>0.44224475133711394</c:v>
                </c:pt>
                <c:pt idx="10">
                  <c:v>2.7141374630801351E-2</c:v>
                </c:pt>
                <c:pt idx="11">
                  <c:v>-0.20276203400653969</c:v>
                </c:pt>
                <c:pt idx="12">
                  <c:v>-0.20276203400653969</c:v>
                </c:pt>
                <c:pt idx="13">
                  <c:v>-0.20276203400653969</c:v>
                </c:pt>
                <c:pt idx="14">
                  <c:v>-0.20276203400653969</c:v>
                </c:pt>
                <c:pt idx="15">
                  <c:v>-0.83659295920811871</c:v>
                </c:pt>
                <c:pt idx="16">
                  <c:v>-1.1143929113115689</c:v>
                </c:pt>
                <c:pt idx="17">
                  <c:v>-0.88927915702083737</c:v>
                </c:pt>
                <c:pt idx="18">
                  <c:v>0.73601021792927668</c:v>
                </c:pt>
                <c:pt idx="19">
                  <c:v>0.73601021792927668</c:v>
                </c:pt>
                <c:pt idx="20">
                  <c:v>0.73601021792927668</c:v>
                </c:pt>
                <c:pt idx="21">
                  <c:v>1.1686756605731432</c:v>
                </c:pt>
                <c:pt idx="22">
                  <c:v>1.3139618424203832</c:v>
                </c:pt>
                <c:pt idx="23">
                  <c:v>1.7801548654905446</c:v>
                </c:pt>
                <c:pt idx="24">
                  <c:v>2.3277720124530958</c:v>
                </c:pt>
                <c:pt idx="25">
                  <c:v>2.6295202362896219</c:v>
                </c:pt>
                <c:pt idx="26">
                  <c:v>2.6295202362896219</c:v>
                </c:pt>
                <c:pt idx="27">
                  <c:v>2.6295202362896219</c:v>
                </c:pt>
                <c:pt idx="28">
                  <c:v>2.9392512173704688</c:v>
                </c:pt>
                <c:pt idx="29">
                  <c:v>4.1701923844496065</c:v>
                </c:pt>
                <c:pt idx="30">
                  <c:v>2.9041270854953183</c:v>
                </c:pt>
                <c:pt idx="31">
                  <c:v>2.9983236209786668</c:v>
                </c:pt>
                <c:pt idx="32">
                  <c:v>3.4581304382533631</c:v>
                </c:pt>
                <c:pt idx="33">
                  <c:v>3.4581304382533631</c:v>
                </c:pt>
                <c:pt idx="34">
                  <c:v>3.4581304382533631</c:v>
                </c:pt>
                <c:pt idx="35">
                  <c:v>2.8227029616029142</c:v>
                </c:pt>
                <c:pt idx="36">
                  <c:v>3.1132753252973515</c:v>
                </c:pt>
                <c:pt idx="37">
                  <c:v>3.8269338229424648</c:v>
                </c:pt>
                <c:pt idx="38">
                  <c:v>3.3144408078550356</c:v>
                </c:pt>
                <c:pt idx="39">
                  <c:v>3.6433304063223488</c:v>
                </c:pt>
                <c:pt idx="40">
                  <c:v>3.6433304063223488</c:v>
                </c:pt>
                <c:pt idx="41">
                  <c:v>3.6433304063223488</c:v>
                </c:pt>
                <c:pt idx="42">
                  <c:v>4.0743992975173597</c:v>
                </c:pt>
                <c:pt idx="43">
                  <c:v>2.7444719406082783</c:v>
                </c:pt>
                <c:pt idx="44">
                  <c:v>3.7327372874590878</c:v>
                </c:pt>
                <c:pt idx="45">
                  <c:v>5.4506266464436948</c:v>
                </c:pt>
                <c:pt idx="46">
                  <c:v>5.1408956653628053</c:v>
                </c:pt>
                <c:pt idx="47">
                  <c:v>5.1408956653628053</c:v>
                </c:pt>
                <c:pt idx="48">
                  <c:v>5.1408956653628053</c:v>
                </c:pt>
                <c:pt idx="49">
                  <c:v>5.1408956653628053</c:v>
                </c:pt>
                <c:pt idx="50">
                  <c:v>4.7513371118384384</c:v>
                </c:pt>
                <c:pt idx="51">
                  <c:v>5.0786301588568534</c:v>
                </c:pt>
                <c:pt idx="52">
                  <c:v>6.4724195737207566</c:v>
                </c:pt>
                <c:pt idx="53">
                  <c:v>6.820467789574522</c:v>
                </c:pt>
                <c:pt idx="54">
                  <c:v>6.820467789574522</c:v>
                </c:pt>
                <c:pt idx="55">
                  <c:v>6.820467789574522</c:v>
                </c:pt>
                <c:pt idx="56">
                  <c:v>6.3255368404246752</c:v>
                </c:pt>
                <c:pt idx="57">
                  <c:v>6.6081264468747349</c:v>
                </c:pt>
                <c:pt idx="58">
                  <c:v>6.9865091402570414</c:v>
                </c:pt>
                <c:pt idx="59">
                  <c:v>6.9769298315638224</c:v>
                </c:pt>
                <c:pt idx="60">
                  <c:v>6.7422367685798861</c:v>
                </c:pt>
                <c:pt idx="61">
                  <c:v>6.7422367685798861</c:v>
                </c:pt>
                <c:pt idx="62">
                  <c:v>6.7422367685798861</c:v>
                </c:pt>
                <c:pt idx="63">
                  <c:v>6.9849125888081858</c:v>
                </c:pt>
                <c:pt idx="64">
                  <c:v>7.1190229105132943</c:v>
                </c:pt>
                <c:pt idx="65">
                  <c:v>7.5532849046060448</c:v>
                </c:pt>
                <c:pt idx="66">
                  <c:v>7.3952263111678747</c:v>
                </c:pt>
                <c:pt idx="67">
                  <c:v>7.6027779995210238</c:v>
                </c:pt>
                <c:pt idx="68">
                  <c:v>7.6027779995210238</c:v>
                </c:pt>
                <c:pt idx="69">
                  <c:v>7.6027779995210238</c:v>
                </c:pt>
                <c:pt idx="70">
                  <c:v>7.8119262393230571</c:v>
                </c:pt>
                <c:pt idx="71">
                  <c:v>8.2940847768819168</c:v>
                </c:pt>
                <c:pt idx="72">
                  <c:v>8.9135467390436531</c:v>
                </c:pt>
                <c:pt idx="73">
                  <c:v>8.1376227348926449</c:v>
                </c:pt>
                <c:pt idx="74">
                  <c:v>8.0785503312844469</c:v>
                </c:pt>
                <c:pt idx="75">
                  <c:v>8.0785503312844469</c:v>
                </c:pt>
                <c:pt idx="76">
                  <c:v>8.0785503312844469</c:v>
                </c:pt>
                <c:pt idx="77">
                  <c:v>8.6149916181048809</c:v>
                </c:pt>
                <c:pt idx="78">
                  <c:v>9.1418535962321386</c:v>
                </c:pt>
                <c:pt idx="79">
                  <c:v>10.497325776323137</c:v>
                </c:pt>
                <c:pt idx="80">
                  <c:v>11.436098028258954</c:v>
                </c:pt>
                <c:pt idx="81">
                  <c:v>10.085415502514564</c:v>
                </c:pt>
                <c:pt idx="82">
                  <c:v>10.085415502514564</c:v>
                </c:pt>
                <c:pt idx="83">
                  <c:v>10.085415502514564</c:v>
                </c:pt>
                <c:pt idx="84">
                  <c:v>9.769298315638224</c:v>
                </c:pt>
                <c:pt idx="85">
                  <c:v>9.9912189670311875</c:v>
                </c:pt>
                <c:pt idx="86">
                  <c:v>11.335515286980112</c:v>
                </c:pt>
                <c:pt idx="87">
                  <c:v>11.969346212181691</c:v>
                </c:pt>
                <c:pt idx="88">
                  <c:v>11.969346212181691</c:v>
                </c:pt>
                <c:pt idx="89">
                  <c:v>11.969346212181691</c:v>
                </c:pt>
                <c:pt idx="90">
                  <c:v>11.969346212181691</c:v>
                </c:pt>
                <c:pt idx="91">
                  <c:v>11.270056677576434</c:v>
                </c:pt>
                <c:pt idx="92">
                  <c:v>10.775125728426602</c:v>
                </c:pt>
                <c:pt idx="93">
                  <c:v>10.684122295840965</c:v>
                </c:pt>
                <c:pt idx="94">
                  <c:v>9.3909156222559176</c:v>
                </c:pt>
                <c:pt idx="95">
                  <c:v>10.371198211862364</c:v>
                </c:pt>
                <c:pt idx="96">
                  <c:v>10.371198211862364</c:v>
                </c:pt>
                <c:pt idx="97">
                  <c:v>10.371198211862364</c:v>
                </c:pt>
                <c:pt idx="98">
                  <c:v>10.799074000159649</c:v>
                </c:pt>
                <c:pt idx="99">
                  <c:v>10.240280993055009</c:v>
                </c:pt>
                <c:pt idx="100">
                  <c:v>8.5878502434740795</c:v>
                </c:pt>
                <c:pt idx="101">
                  <c:v>7.9556158697213988</c:v>
                </c:pt>
                <c:pt idx="102">
                  <c:v>6.4021713099704698</c:v>
                </c:pt>
                <c:pt idx="103">
                  <c:v>6.4021713099704698</c:v>
                </c:pt>
                <c:pt idx="104">
                  <c:v>6.4021713099704698</c:v>
                </c:pt>
                <c:pt idx="105">
                  <c:v>5.8593438173545138</c:v>
                </c:pt>
                <c:pt idx="106">
                  <c:v>5.1999680689710033</c:v>
                </c:pt>
                <c:pt idx="107">
                  <c:v>5.4139059631196602</c:v>
                </c:pt>
                <c:pt idx="108">
                  <c:v>5.8337989941725823</c:v>
                </c:pt>
                <c:pt idx="109">
                  <c:v>7.2595194380138821</c:v>
                </c:pt>
                <c:pt idx="110">
                  <c:v>7.2595194380138821</c:v>
                </c:pt>
                <c:pt idx="111">
                  <c:v>7.2595194380138821</c:v>
                </c:pt>
                <c:pt idx="112">
                  <c:v>8.5511295601500734</c:v>
                </c:pt>
                <c:pt idx="113">
                  <c:v>9.2919294324259454</c:v>
                </c:pt>
                <c:pt idx="114">
                  <c:v>9.1546260078231114</c:v>
                </c:pt>
                <c:pt idx="115">
                  <c:v>8.6022192065139365</c:v>
                </c:pt>
                <c:pt idx="116">
                  <c:v>8.3834916580186842</c:v>
                </c:pt>
                <c:pt idx="117">
                  <c:v>8.3834916580186842</c:v>
                </c:pt>
                <c:pt idx="118">
                  <c:v>8.3834916580186842</c:v>
                </c:pt>
                <c:pt idx="119">
                  <c:v>8.1791330725632605</c:v>
                </c:pt>
                <c:pt idx="120">
                  <c:v>7.1429711822463418</c:v>
                </c:pt>
                <c:pt idx="121">
                  <c:v>7.1254091163087736</c:v>
                </c:pt>
                <c:pt idx="122">
                  <c:v>7.372874590883697</c:v>
                </c:pt>
                <c:pt idx="123">
                  <c:v>7.701764189350996</c:v>
                </c:pt>
                <c:pt idx="124">
                  <c:v>7.701764189350996</c:v>
                </c:pt>
                <c:pt idx="125">
                  <c:v>7.701764189350996</c:v>
                </c:pt>
                <c:pt idx="126">
                  <c:v>8.9646363854075162</c:v>
                </c:pt>
                <c:pt idx="127">
                  <c:v>9.3142811527101514</c:v>
                </c:pt>
                <c:pt idx="128">
                  <c:v>9.7485431468028878</c:v>
                </c:pt>
                <c:pt idx="129">
                  <c:v>10.502115430669747</c:v>
                </c:pt>
                <c:pt idx="130">
                  <c:v>11.006625688512798</c:v>
                </c:pt>
                <c:pt idx="131">
                  <c:v>11.006625688512798</c:v>
                </c:pt>
                <c:pt idx="132">
                  <c:v>11.006625688512798</c:v>
                </c:pt>
                <c:pt idx="133">
                  <c:v>10.548415422686986</c:v>
                </c:pt>
                <c:pt idx="134">
                  <c:v>11.080067055160853</c:v>
                </c:pt>
                <c:pt idx="135">
                  <c:v>11.878342779596068</c:v>
                </c:pt>
                <c:pt idx="136">
                  <c:v>11.851201404965266</c:v>
                </c:pt>
                <c:pt idx="137">
                  <c:v>12.531332322184085</c:v>
                </c:pt>
                <c:pt idx="138">
                  <c:v>12.531332322184085</c:v>
                </c:pt>
                <c:pt idx="139">
                  <c:v>12.531332322184085</c:v>
                </c:pt>
                <c:pt idx="140">
                  <c:v>11.167877384848722</c:v>
                </c:pt>
                <c:pt idx="141">
                  <c:v>11.795322104254808</c:v>
                </c:pt>
                <c:pt idx="142">
                  <c:v>11.241318751496763</c:v>
                </c:pt>
                <c:pt idx="143">
                  <c:v>9.5617466272850606</c:v>
                </c:pt>
                <c:pt idx="144">
                  <c:v>10.308932705356426</c:v>
                </c:pt>
                <c:pt idx="145">
                  <c:v>10.308932705356426</c:v>
                </c:pt>
                <c:pt idx="146">
                  <c:v>10.308932705356426</c:v>
                </c:pt>
                <c:pt idx="147">
                  <c:v>10.308932705356426</c:v>
                </c:pt>
                <c:pt idx="148">
                  <c:v>9.0939570527660152</c:v>
                </c:pt>
                <c:pt idx="149">
                  <c:v>8.172746866767767</c:v>
                </c:pt>
                <c:pt idx="150">
                  <c:v>8.8273329608046396</c:v>
                </c:pt>
                <c:pt idx="151">
                  <c:v>10.366408557515754</c:v>
                </c:pt>
                <c:pt idx="152">
                  <c:v>10.366408557515754</c:v>
                </c:pt>
                <c:pt idx="153">
                  <c:v>10.366408557515754</c:v>
                </c:pt>
                <c:pt idx="154">
                  <c:v>9.7038397062345183</c:v>
                </c:pt>
                <c:pt idx="155">
                  <c:v>9.2216811686756586</c:v>
                </c:pt>
                <c:pt idx="156">
                  <c:v>9.4643569889039583</c:v>
                </c:pt>
                <c:pt idx="157">
                  <c:v>9.4675500918016837</c:v>
                </c:pt>
                <c:pt idx="158">
                  <c:v>9.8507224395305997</c:v>
                </c:pt>
                <c:pt idx="159">
                  <c:v>9.8507224395305997</c:v>
                </c:pt>
                <c:pt idx="160">
                  <c:v>9.8507224395305997</c:v>
                </c:pt>
                <c:pt idx="161">
                  <c:v>9.4180569968867331</c:v>
                </c:pt>
                <c:pt idx="162">
                  <c:v>8.0929192943242469</c:v>
                </c:pt>
                <c:pt idx="163">
                  <c:v>8.1871158298075954</c:v>
                </c:pt>
                <c:pt idx="164">
                  <c:v>7.9715813842100971</c:v>
                </c:pt>
                <c:pt idx="165">
                  <c:v>7.6538676458848727</c:v>
                </c:pt>
                <c:pt idx="166">
                  <c:v>7.6538676458848727</c:v>
                </c:pt>
                <c:pt idx="167">
                  <c:v>7.6538676458848727</c:v>
                </c:pt>
                <c:pt idx="168">
                  <c:v>8.5255847369681419</c:v>
                </c:pt>
                <c:pt idx="169">
                  <c:v>9.2168915143290491</c:v>
                </c:pt>
                <c:pt idx="170">
                  <c:v>9.2168915143290491</c:v>
                </c:pt>
                <c:pt idx="171">
                  <c:v>9.8251776163486966</c:v>
                </c:pt>
                <c:pt idx="172">
                  <c:v>9.480322503392685</c:v>
                </c:pt>
                <c:pt idx="173">
                  <c:v>9.480322503392685</c:v>
                </c:pt>
                <c:pt idx="174">
                  <c:v>9.480322503392685</c:v>
                </c:pt>
                <c:pt idx="175">
                  <c:v>10.524467150953939</c:v>
                </c:pt>
                <c:pt idx="176">
                  <c:v>9.6112397222000396</c:v>
                </c:pt>
                <c:pt idx="177">
                  <c:v>9.0955536042148992</c:v>
                </c:pt>
                <c:pt idx="178">
                  <c:v>8.8273329608046396</c:v>
                </c:pt>
                <c:pt idx="179">
                  <c:v>9.2456294404087203</c:v>
                </c:pt>
                <c:pt idx="180">
                  <c:v>9.2456294404087203</c:v>
                </c:pt>
                <c:pt idx="181">
                  <c:v>9.2456294404087203</c:v>
                </c:pt>
                <c:pt idx="182">
                  <c:v>9.4851121577392803</c:v>
                </c:pt>
                <c:pt idx="183">
                  <c:v>10.693701604534198</c:v>
                </c:pt>
                <c:pt idx="184">
                  <c:v>10.573960245868918</c:v>
                </c:pt>
                <c:pt idx="185">
                  <c:v>10.573960245868918</c:v>
                </c:pt>
                <c:pt idx="186">
                  <c:v>10.259439610441447</c:v>
                </c:pt>
                <c:pt idx="187">
                  <c:v>10.259439610441447</c:v>
                </c:pt>
                <c:pt idx="188">
                  <c:v>10.259439610441447</c:v>
                </c:pt>
                <c:pt idx="189">
                  <c:v>10.09180170831003</c:v>
                </c:pt>
                <c:pt idx="190">
                  <c:v>10.805460205955114</c:v>
                </c:pt>
                <c:pt idx="191">
                  <c:v>11.270056677576434</c:v>
                </c:pt>
                <c:pt idx="192">
                  <c:v>12.21202203240999</c:v>
                </c:pt>
                <c:pt idx="193">
                  <c:v>12.461084058433784</c:v>
                </c:pt>
                <c:pt idx="194">
                  <c:v>12.461084058433784</c:v>
                </c:pt>
                <c:pt idx="195">
                  <c:v>12.461084058433784</c:v>
                </c:pt>
                <c:pt idx="196">
                  <c:v>14.054442404406473</c:v>
                </c:pt>
                <c:pt idx="197">
                  <c:v>15.449828370719246</c:v>
                </c:pt>
                <c:pt idx="198">
                  <c:v>16.434900614672301</c:v>
                </c:pt>
                <c:pt idx="199">
                  <c:v>14.940528458529556</c:v>
                </c:pt>
                <c:pt idx="200">
                  <c:v>13.787818312445111</c:v>
                </c:pt>
                <c:pt idx="201">
                  <c:v>13.787818312445111</c:v>
                </c:pt>
                <c:pt idx="202">
                  <c:v>13.787818312445111</c:v>
                </c:pt>
                <c:pt idx="203">
                  <c:v>14.512652670232299</c:v>
                </c:pt>
                <c:pt idx="204">
                  <c:v>14.602059551369038</c:v>
                </c:pt>
                <c:pt idx="205">
                  <c:v>13.240201165482546</c:v>
                </c:pt>
                <c:pt idx="206">
                  <c:v>13.557914903807784</c:v>
                </c:pt>
                <c:pt idx="207">
                  <c:v>15.245469785263822</c:v>
                </c:pt>
                <c:pt idx="208">
                  <c:v>15.245469785263822</c:v>
                </c:pt>
                <c:pt idx="209">
                  <c:v>15.245469785263822</c:v>
                </c:pt>
                <c:pt idx="210">
                  <c:v>14.999600862137768</c:v>
                </c:pt>
                <c:pt idx="211">
                  <c:v>16.366248902370884</c:v>
                </c:pt>
                <c:pt idx="212">
                  <c:v>16.144328250977892</c:v>
                </c:pt>
                <c:pt idx="213">
                  <c:v>14.54139059631197</c:v>
                </c:pt>
                <c:pt idx="214">
                  <c:v>11.764987626726267</c:v>
                </c:pt>
                <c:pt idx="215">
                  <c:v>11.764987626726267</c:v>
                </c:pt>
                <c:pt idx="216">
                  <c:v>11.764987626726267</c:v>
                </c:pt>
                <c:pt idx="217">
                  <c:v>8.5176019797237927</c:v>
                </c:pt>
                <c:pt idx="218">
                  <c:v>10.101381017003263</c:v>
                </c:pt>
                <c:pt idx="219">
                  <c:v>10.174822383651303</c:v>
                </c:pt>
                <c:pt idx="220">
                  <c:v>11.962960006386197</c:v>
                </c:pt>
                <c:pt idx="221">
                  <c:v>12.37646683164364</c:v>
                </c:pt>
                <c:pt idx="222">
                  <c:v>12.37646683164364</c:v>
                </c:pt>
                <c:pt idx="223">
                  <c:v>12.37646683164364</c:v>
                </c:pt>
                <c:pt idx="224">
                  <c:v>11.822463478885609</c:v>
                </c:pt>
                <c:pt idx="225">
                  <c:v>12.770815039514645</c:v>
                </c:pt>
                <c:pt idx="226">
                  <c:v>14.220483755088992</c:v>
                </c:pt>
                <c:pt idx="227">
                  <c:v>15.272611159894623</c:v>
                </c:pt>
                <c:pt idx="228">
                  <c:v>15.989462760437448</c:v>
                </c:pt>
                <c:pt idx="229">
                  <c:v>15.989462760437448</c:v>
                </c:pt>
                <c:pt idx="230">
                  <c:v>15.989462760437448</c:v>
                </c:pt>
                <c:pt idx="231">
                  <c:v>16.695138500838169</c:v>
                </c:pt>
                <c:pt idx="232">
                  <c:v>16.310369601660412</c:v>
                </c:pt>
                <c:pt idx="233">
                  <c:v>16.150714456773358</c:v>
                </c:pt>
                <c:pt idx="234">
                  <c:v>16.703121258082533</c:v>
                </c:pt>
                <c:pt idx="235">
                  <c:v>17.766424523030253</c:v>
                </c:pt>
                <c:pt idx="236">
                  <c:v>17.766424523030253</c:v>
                </c:pt>
                <c:pt idx="237">
                  <c:v>17.766424523030253</c:v>
                </c:pt>
                <c:pt idx="238">
                  <c:v>18.135227907719326</c:v>
                </c:pt>
                <c:pt idx="239">
                  <c:v>18.708389877863809</c:v>
                </c:pt>
                <c:pt idx="240">
                  <c:v>19.069210505308519</c:v>
                </c:pt>
                <c:pt idx="241">
                  <c:v>20.078231020994636</c:v>
                </c:pt>
                <c:pt idx="242">
                  <c:v>21.211782549692671</c:v>
                </c:pt>
                <c:pt idx="243">
                  <c:v>21.211782549692671</c:v>
                </c:pt>
                <c:pt idx="244">
                  <c:v>21.211782549692671</c:v>
                </c:pt>
                <c:pt idx="245">
                  <c:v>21.211782549692671</c:v>
                </c:pt>
                <c:pt idx="246">
                  <c:v>20.349644767302607</c:v>
                </c:pt>
                <c:pt idx="247">
                  <c:v>20.455017162928073</c:v>
                </c:pt>
                <c:pt idx="248">
                  <c:v>19.208110481360265</c:v>
                </c:pt>
                <c:pt idx="249">
                  <c:v>17.336952183284097</c:v>
                </c:pt>
                <c:pt idx="250">
                  <c:v>17.336952183284097</c:v>
                </c:pt>
                <c:pt idx="251">
                  <c:v>17.336952183284097</c:v>
                </c:pt>
                <c:pt idx="252">
                  <c:v>18.97820707272291</c:v>
                </c:pt>
                <c:pt idx="253">
                  <c:v>17.817514169394116</c:v>
                </c:pt>
                <c:pt idx="254">
                  <c:v>17.35611080067055</c:v>
                </c:pt>
                <c:pt idx="255">
                  <c:v>17.501396982517761</c:v>
                </c:pt>
                <c:pt idx="256">
                  <c:v>17.903727947633115</c:v>
                </c:pt>
                <c:pt idx="257">
                  <c:v>17.903727947633115</c:v>
                </c:pt>
                <c:pt idx="258">
                  <c:v>17.903727947633115</c:v>
                </c:pt>
                <c:pt idx="259">
                  <c:v>19.342220803065374</c:v>
                </c:pt>
                <c:pt idx="260">
                  <c:v>19.952103456533891</c:v>
                </c:pt>
                <c:pt idx="261">
                  <c:v>19.621617306617708</c:v>
                </c:pt>
                <c:pt idx="262">
                  <c:v>21.023389478725946</c:v>
                </c:pt>
                <c:pt idx="263">
                  <c:v>20.668955057076715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EAE-434E-B84C-7D36C5503014}"/>
            </c:ext>
          </c:extLst>
        </c:ser>
        <c:ser>
          <c:idx val="6"/>
          <c:order val="3"/>
          <c:tx>
            <c:strRef>
              <c:f>'[★2407assetperformance_Date(local).xlsx]ytd_flow'!$CH$6</c:f>
              <c:strCache>
                <c:ptCount val="1"/>
                <c:pt idx="0">
                  <c:v>에너지</c:v>
                </c:pt>
              </c:strCache>
            </c:strRef>
          </c:tx>
          <c:spPr>
            <a:ln w="19050" cap="rnd">
              <a:solidFill>
                <a:srgbClr val="9DA5C3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26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AE-434E-B84C-7D36C55030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 panose="020B0600000101010101" pitchFamily="34" charset="-127"/>
                    <a:ea typeface="삼성긴고딕OTF Light" panose="020B0600000101010101" pitchFamily="34" charset="-127"/>
                    <a:cs typeface="삼성긴고딕OTF Light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'[★2407assetperformance_Date(local).xlsx]ytd_flow'!$C$6225:$C$6488</c:f>
              <c:numCache>
                <c:formatCode>m/d/yyyy</c:formatCode>
                <c:ptCount val="264"/>
                <c:pt idx="0">
                  <c:v>45292</c:v>
                </c:pt>
                <c:pt idx="1">
                  <c:v>45293</c:v>
                </c:pt>
                <c:pt idx="2">
                  <c:v>45294</c:v>
                </c:pt>
                <c:pt idx="3">
                  <c:v>45295</c:v>
                </c:pt>
                <c:pt idx="4">
                  <c:v>45296</c:v>
                </c:pt>
                <c:pt idx="5">
                  <c:v>45297</c:v>
                </c:pt>
                <c:pt idx="6">
                  <c:v>45298</c:v>
                </c:pt>
                <c:pt idx="7">
                  <c:v>45299</c:v>
                </c:pt>
                <c:pt idx="8">
                  <c:v>45300</c:v>
                </c:pt>
                <c:pt idx="9">
                  <c:v>45301</c:v>
                </c:pt>
                <c:pt idx="10">
                  <c:v>45302</c:v>
                </c:pt>
                <c:pt idx="11">
                  <c:v>45303</c:v>
                </c:pt>
                <c:pt idx="12">
                  <c:v>45304</c:v>
                </c:pt>
                <c:pt idx="13">
                  <c:v>45305</c:v>
                </c:pt>
                <c:pt idx="14">
                  <c:v>45306</c:v>
                </c:pt>
                <c:pt idx="15">
                  <c:v>45307</c:v>
                </c:pt>
                <c:pt idx="16">
                  <c:v>45308</c:v>
                </c:pt>
                <c:pt idx="17">
                  <c:v>45309</c:v>
                </c:pt>
                <c:pt idx="18">
                  <c:v>45310</c:v>
                </c:pt>
                <c:pt idx="19">
                  <c:v>45311</c:v>
                </c:pt>
                <c:pt idx="20">
                  <c:v>45312</c:v>
                </c:pt>
                <c:pt idx="21">
                  <c:v>45313</c:v>
                </c:pt>
                <c:pt idx="22">
                  <c:v>45314</c:v>
                </c:pt>
                <c:pt idx="23">
                  <c:v>45315</c:v>
                </c:pt>
                <c:pt idx="24">
                  <c:v>45316</c:v>
                </c:pt>
                <c:pt idx="25">
                  <c:v>45317</c:v>
                </c:pt>
                <c:pt idx="26">
                  <c:v>45318</c:v>
                </c:pt>
                <c:pt idx="27">
                  <c:v>45319</c:v>
                </c:pt>
                <c:pt idx="28">
                  <c:v>45320</c:v>
                </c:pt>
                <c:pt idx="29">
                  <c:v>45321</c:v>
                </c:pt>
                <c:pt idx="30">
                  <c:v>45322</c:v>
                </c:pt>
                <c:pt idx="31">
                  <c:v>45323</c:v>
                </c:pt>
                <c:pt idx="32">
                  <c:v>45324</c:v>
                </c:pt>
                <c:pt idx="33">
                  <c:v>45325</c:v>
                </c:pt>
                <c:pt idx="34">
                  <c:v>45326</c:v>
                </c:pt>
                <c:pt idx="35">
                  <c:v>45327</c:v>
                </c:pt>
                <c:pt idx="36">
                  <c:v>45328</c:v>
                </c:pt>
                <c:pt idx="37">
                  <c:v>45329</c:v>
                </c:pt>
                <c:pt idx="38">
                  <c:v>45330</c:v>
                </c:pt>
                <c:pt idx="39">
                  <c:v>45331</c:v>
                </c:pt>
                <c:pt idx="40">
                  <c:v>45332</c:v>
                </c:pt>
                <c:pt idx="41">
                  <c:v>45333</c:v>
                </c:pt>
                <c:pt idx="42">
                  <c:v>45334</c:v>
                </c:pt>
                <c:pt idx="43">
                  <c:v>45335</c:v>
                </c:pt>
                <c:pt idx="44">
                  <c:v>45336</c:v>
                </c:pt>
                <c:pt idx="45">
                  <c:v>45337</c:v>
                </c:pt>
                <c:pt idx="46">
                  <c:v>45338</c:v>
                </c:pt>
                <c:pt idx="47">
                  <c:v>45339</c:v>
                </c:pt>
                <c:pt idx="48">
                  <c:v>45340</c:v>
                </c:pt>
                <c:pt idx="49">
                  <c:v>45341</c:v>
                </c:pt>
                <c:pt idx="50">
                  <c:v>45342</c:v>
                </c:pt>
                <c:pt idx="51">
                  <c:v>45343</c:v>
                </c:pt>
                <c:pt idx="52">
                  <c:v>45344</c:v>
                </c:pt>
                <c:pt idx="53">
                  <c:v>45345</c:v>
                </c:pt>
                <c:pt idx="54">
                  <c:v>45346</c:v>
                </c:pt>
                <c:pt idx="55">
                  <c:v>45347</c:v>
                </c:pt>
                <c:pt idx="56">
                  <c:v>45348</c:v>
                </c:pt>
                <c:pt idx="57">
                  <c:v>45349</c:v>
                </c:pt>
                <c:pt idx="58">
                  <c:v>45350</c:v>
                </c:pt>
                <c:pt idx="59">
                  <c:v>45351</c:v>
                </c:pt>
                <c:pt idx="60">
                  <c:v>45352</c:v>
                </c:pt>
                <c:pt idx="61">
                  <c:v>45353</c:v>
                </c:pt>
                <c:pt idx="62">
                  <c:v>45354</c:v>
                </c:pt>
                <c:pt idx="63">
                  <c:v>45355</c:v>
                </c:pt>
                <c:pt idx="64">
                  <c:v>45356</c:v>
                </c:pt>
                <c:pt idx="65">
                  <c:v>45357</c:v>
                </c:pt>
                <c:pt idx="66">
                  <c:v>45358</c:v>
                </c:pt>
                <c:pt idx="67">
                  <c:v>45359</c:v>
                </c:pt>
                <c:pt idx="68">
                  <c:v>45360</c:v>
                </c:pt>
                <c:pt idx="69">
                  <c:v>45361</c:v>
                </c:pt>
                <c:pt idx="70">
                  <c:v>45362</c:v>
                </c:pt>
                <c:pt idx="71">
                  <c:v>45363</c:v>
                </c:pt>
                <c:pt idx="72">
                  <c:v>45364</c:v>
                </c:pt>
                <c:pt idx="73">
                  <c:v>45365</c:v>
                </c:pt>
                <c:pt idx="74">
                  <c:v>45366</c:v>
                </c:pt>
                <c:pt idx="75">
                  <c:v>45367</c:v>
                </c:pt>
                <c:pt idx="76">
                  <c:v>45368</c:v>
                </c:pt>
                <c:pt idx="77">
                  <c:v>45369</c:v>
                </c:pt>
                <c:pt idx="78">
                  <c:v>45370</c:v>
                </c:pt>
                <c:pt idx="79">
                  <c:v>45371</c:v>
                </c:pt>
                <c:pt idx="80">
                  <c:v>45372</c:v>
                </c:pt>
                <c:pt idx="81">
                  <c:v>45373</c:v>
                </c:pt>
                <c:pt idx="82">
                  <c:v>45374</c:v>
                </c:pt>
                <c:pt idx="83">
                  <c:v>45375</c:v>
                </c:pt>
                <c:pt idx="84">
                  <c:v>45376</c:v>
                </c:pt>
                <c:pt idx="85">
                  <c:v>45377</c:v>
                </c:pt>
                <c:pt idx="86">
                  <c:v>45378</c:v>
                </c:pt>
                <c:pt idx="87">
                  <c:v>45379</c:v>
                </c:pt>
                <c:pt idx="88">
                  <c:v>45380</c:v>
                </c:pt>
                <c:pt idx="89">
                  <c:v>45381</c:v>
                </c:pt>
                <c:pt idx="90">
                  <c:v>45382</c:v>
                </c:pt>
                <c:pt idx="91">
                  <c:v>45383</c:v>
                </c:pt>
                <c:pt idx="92">
                  <c:v>45384</c:v>
                </c:pt>
                <c:pt idx="93">
                  <c:v>45385</c:v>
                </c:pt>
                <c:pt idx="94">
                  <c:v>45386</c:v>
                </c:pt>
                <c:pt idx="95">
                  <c:v>45387</c:v>
                </c:pt>
                <c:pt idx="96">
                  <c:v>45388</c:v>
                </c:pt>
                <c:pt idx="97">
                  <c:v>45389</c:v>
                </c:pt>
                <c:pt idx="98">
                  <c:v>45390</c:v>
                </c:pt>
                <c:pt idx="99">
                  <c:v>45391</c:v>
                </c:pt>
                <c:pt idx="100">
                  <c:v>45392</c:v>
                </c:pt>
                <c:pt idx="101">
                  <c:v>45393</c:v>
                </c:pt>
                <c:pt idx="102">
                  <c:v>45394</c:v>
                </c:pt>
                <c:pt idx="103">
                  <c:v>45395</c:v>
                </c:pt>
                <c:pt idx="104">
                  <c:v>45396</c:v>
                </c:pt>
                <c:pt idx="105">
                  <c:v>45397</c:v>
                </c:pt>
                <c:pt idx="106">
                  <c:v>45398</c:v>
                </c:pt>
                <c:pt idx="107">
                  <c:v>45399</c:v>
                </c:pt>
                <c:pt idx="108">
                  <c:v>45400</c:v>
                </c:pt>
                <c:pt idx="109">
                  <c:v>45401</c:v>
                </c:pt>
                <c:pt idx="110">
                  <c:v>45402</c:v>
                </c:pt>
                <c:pt idx="111">
                  <c:v>45403</c:v>
                </c:pt>
                <c:pt idx="112">
                  <c:v>45404</c:v>
                </c:pt>
                <c:pt idx="113">
                  <c:v>45405</c:v>
                </c:pt>
                <c:pt idx="114">
                  <c:v>45406</c:v>
                </c:pt>
                <c:pt idx="115">
                  <c:v>45407</c:v>
                </c:pt>
                <c:pt idx="116">
                  <c:v>45408</c:v>
                </c:pt>
                <c:pt idx="117">
                  <c:v>45409</c:v>
                </c:pt>
                <c:pt idx="118">
                  <c:v>45410</c:v>
                </c:pt>
                <c:pt idx="119">
                  <c:v>45411</c:v>
                </c:pt>
                <c:pt idx="120">
                  <c:v>45412</c:v>
                </c:pt>
                <c:pt idx="121">
                  <c:v>45413</c:v>
                </c:pt>
                <c:pt idx="122">
                  <c:v>45414</c:v>
                </c:pt>
                <c:pt idx="123">
                  <c:v>45415</c:v>
                </c:pt>
                <c:pt idx="124">
                  <c:v>45416</c:v>
                </c:pt>
                <c:pt idx="125">
                  <c:v>45417</c:v>
                </c:pt>
                <c:pt idx="126">
                  <c:v>45418</c:v>
                </c:pt>
                <c:pt idx="127">
                  <c:v>45419</c:v>
                </c:pt>
                <c:pt idx="128">
                  <c:v>45420</c:v>
                </c:pt>
                <c:pt idx="129">
                  <c:v>45421</c:v>
                </c:pt>
                <c:pt idx="130">
                  <c:v>45422</c:v>
                </c:pt>
                <c:pt idx="131">
                  <c:v>45423</c:v>
                </c:pt>
                <c:pt idx="132">
                  <c:v>45424</c:v>
                </c:pt>
                <c:pt idx="133">
                  <c:v>45425</c:v>
                </c:pt>
                <c:pt idx="134">
                  <c:v>45426</c:v>
                </c:pt>
                <c:pt idx="135">
                  <c:v>45427</c:v>
                </c:pt>
                <c:pt idx="136">
                  <c:v>45428</c:v>
                </c:pt>
                <c:pt idx="137">
                  <c:v>45429</c:v>
                </c:pt>
                <c:pt idx="138">
                  <c:v>45430</c:v>
                </c:pt>
                <c:pt idx="139">
                  <c:v>45431</c:v>
                </c:pt>
                <c:pt idx="140">
                  <c:v>45432</c:v>
                </c:pt>
                <c:pt idx="141">
                  <c:v>45433</c:v>
                </c:pt>
                <c:pt idx="142">
                  <c:v>45434</c:v>
                </c:pt>
                <c:pt idx="143">
                  <c:v>45435</c:v>
                </c:pt>
                <c:pt idx="144">
                  <c:v>45436</c:v>
                </c:pt>
                <c:pt idx="145">
                  <c:v>45437</c:v>
                </c:pt>
                <c:pt idx="146">
                  <c:v>45438</c:v>
                </c:pt>
                <c:pt idx="147">
                  <c:v>45439</c:v>
                </c:pt>
                <c:pt idx="148">
                  <c:v>45440</c:v>
                </c:pt>
                <c:pt idx="149">
                  <c:v>45441</c:v>
                </c:pt>
                <c:pt idx="150">
                  <c:v>45442</c:v>
                </c:pt>
                <c:pt idx="151">
                  <c:v>45443</c:v>
                </c:pt>
                <c:pt idx="152">
                  <c:v>45444</c:v>
                </c:pt>
                <c:pt idx="153">
                  <c:v>45445</c:v>
                </c:pt>
                <c:pt idx="154">
                  <c:v>45446</c:v>
                </c:pt>
                <c:pt idx="155">
                  <c:v>45447</c:v>
                </c:pt>
                <c:pt idx="156">
                  <c:v>45448</c:v>
                </c:pt>
                <c:pt idx="157">
                  <c:v>45449</c:v>
                </c:pt>
                <c:pt idx="158">
                  <c:v>45450</c:v>
                </c:pt>
                <c:pt idx="159">
                  <c:v>45451</c:v>
                </c:pt>
                <c:pt idx="160">
                  <c:v>45452</c:v>
                </c:pt>
                <c:pt idx="161">
                  <c:v>45453</c:v>
                </c:pt>
                <c:pt idx="162">
                  <c:v>45454</c:v>
                </c:pt>
                <c:pt idx="163">
                  <c:v>45455</c:v>
                </c:pt>
                <c:pt idx="164">
                  <c:v>45456</c:v>
                </c:pt>
                <c:pt idx="165">
                  <c:v>45457</c:v>
                </c:pt>
                <c:pt idx="166">
                  <c:v>45458</c:v>
                </c:pt>
                <c:pt idx="167">
                  <c:v>45459</c:v>
                </c:pt>
                <c:pt idx="168">
                  <c:v>45460</c:v>
                </c:pt>
                <c:pt idx="169">
                  <c:v>45461</c:v>
                </c:pt>
                <c:pt idx="170">
                  <c:v>45462</c:v>
                </c:pt>
                <c:pt idx="171">
                  <c:v>45463</c:v>
                </c:pt>
                <c:pt idx="172">
                  <c:v>45464</c:v>
                </c:pt>
                <c:pt idx="173">
                  <c:v>45465</c:v>
                </c:pt>
                <c:pt idx="174">
                  <c:v>45466</c:v>
                </c:pt>
                <c:pt idx="175">
                  <c:v>45467</c:v>
                </c:pt>
                <c:pt idx="176">
                  <c:v>45468</c:v>
                </c:pt>
                <c:pt idx="177">
                  <c:v>45469</c:v>
                </c:pt>
                <c:pt idx="178">
                  <c:v>45470</c:v>
                </c:pt>
                <c:pt idx="179">
                  <c:v>45471</c:v>
                </c:pt>
                <c:pt idx="180">
                  <c:v>45472</c:v>
                </c:pt>
                <c:pt idx="181">
                  <c:v>45473</c:v>
                </c:pt>
                <c:pt idx="182">
                  <c:v>45474</c:v>
                </c:pt>
                <c:pt idx="183">
                  <c:v>45475</c:v>
                </c:pt>
                <c:pt idx="184">
                  <c:v>45476</c:v>
                </c:pt>
                <c:pt idx="185">
                  <c:v>45477</c:v>
                </c:pt>
                <c:pt idx="186">
                  <c:v>45478</c:v>
                </c:pt>
                <c:pt idx="187">
                  <c:v>45479</c:v>
                </c:pt>
                <c:pt idx="188">
                  <c:v>45480</c:v>
                </c:pt>
                <c:pt idx="189">
                  <c:v>45481</c:v>
                </c:pt>
                <c:pt idx="190">
                  <c:v>45482</c:v>
                </c:pt>
                <c:pt idx="191">
                  <c:v>45483</c:v>
                </c:pt>
                <c:pt idx="192">
                  <c:v>45484</c:v>
                </c:pt>
                <c:pt idx="193">
                  <c:v>45485</c:v>
                </c:pt>
                <c:pt idx="194">
                  <c:v>45486</c:v>
                </c:pt>
                <c:pt idx="195">
                  <c:v>45487</c:v>
                </c:pt>
                <c:pt idx="196">
                  <c:v>45488</c:v>
                </c:pt>
                <c:pt idx="197">
                  <c:v>45489</c:v>
                </c:pt>
                <c:pt idx="198">
                  <c:v>45490</c:v>
                </c:pt>
                <c:pt idx="199">
                  <c:v>45491</c:v>
                </c:pt>
                <c:pt idx="200">
                  <c:v>45492</c:v>
                </c:pt>
                <c:pt idx="201">
                  <c:v>45493</c:v>
                </c:pt>
                <c:pt idx="202">
                  <c:v>45494</c:v>
                </c:pt>
                <c:pt idx="203">
                  <c:v>45495</c:v>
                </c:pt>
                <c:pt idx="204">
                  <c:v>45496</c:v>
                </c:pt>
                <c:pt idx="205">
                  <c:v>45497</c:v>
                </c:pt>
                <c:pt idx="206">
                  <c:v>45498</c:v>
                </c:pt>
                <c:pt idx="207">
                  <c:v>45499</c:v>
                </c:pt>
                <c:pt idx="208">
                  <c:v>45500</c:v>
                </c:pt>
                <c:pt idx="209">
                  <c:v>45501</c:v>
                </c:pt>
                <c:pt idx="210">
                  <c:v>45502</c:v>
                </c:pt>
                <c:pt idx="211">
                  <c:v>45503</c:v>
                </c:pt>
                <c:pt idx="212">
                  <c:v>45504</c:v>
                </c:pt>
                <c:pt idx="213">
                  <c:v>45505</c:v>
                </c:pt>
                <c:pt idx="214">
                  <c:v>45506</c:v>
                </c:pt>
                <c:pt idx="215">
                  <c:v>45507</c:v>
                </c:pt>
                <c:pt idx="216">
                  <c:v>45508</c:v>
                </c:pt>
                <c:pt idx="217">
                  <c:v>45509</c:v>
                </c:pt>
                <c:pt idx="218">
                  <c:v>45510</c:v>
                </c:pt>
                <c:pt idx="219">
                  <c:v>45511</c:v>
                </c:pt>
                <c:pt idx="220">
                  <c:v>45512</c:v>
                </c:pt>
                <c:pt idx="221">
                  <c:v>45513</c:v>
                </c:pt>
                <c:pt idx="222">
                  <c:v>45514</c:v>
                </c:pt>
                <c:pt idx="223">
                  <c:v>45515</c:v>
                </c:pt>
                <c:pt idx="224">
                  <c:v>45516</c:v>
                </c:pt>
                <c:pt idx="225">
                  <c:v>45517</c:v>
                </c:pt>
                <c:pt idx="226">
                  <c:v>45518</c:v>
                </c:pt>
                <c:pt idx="227">
                  <c:v>45519</c:v>
                </c:pt>
                <c:pt idx="228">
                  <c:v>45520</c:v>
                </c:pt>
                <c:pt idx="229">
                  <c:v>45521</c:v>
                </c:pt>
                <c:pt idx="230">
                  <c:v>45522</c:v>
                </c:pt>
                <c:pt idx="231">
                  <c:v>45523</c:v>
                </c:pt>
                <c:pt idx="232">
                  <c:v>45524</c:v>
                </c:pt>
                <c:pt idx="233">
                  <c:v>45525</c:v>
                </c:pt>
                <c:pt idx="234">
                  <c:v>45526</c:v>
                </c:pt>
                <c:pt idx="235">
                  <c:v>45527</c:v>
                </c:pt>
                <c:pt idx="236">
                  <c:v>45528</c:v>
                </c:pt>
                <c:pt idx="237">
                  <c:v>45529</c:v>
                </c:pt>
                <c:pt idx="238">
                  <c:v>45530</c:v>
                </c:pt>
                <c:pt idx="239">
                  <c:v>45531</c:v>
                </c:pt>
                <c:pt idx="240">
                  <c:v>45532</c:v>
                </c:pt>
                <c:pt idx="241">
                  <c:v>45533</c:v>
                </c:pt>
                <c:pt idx="242">
                  <c:v>45534</c:v>
                </c:pt>
                <c:pt idx="243">
                  <c:v>45535</c:v>
                </c:pt>
                <c:pt idx="244">
                  <c:v>45536</c:v>
                </c:pt>
                <c:pt idx="245">
                  <c:v>45537</c:v>
                </c:pt>
                <c:pt idx="246">
                  <c:v>45538</c:v>
                </c:pt>
                <c:pt idx="247">
                  <c:v>45539</c:v>
                </c:pt>
                <c:pt idx="248">
                  <c:v>45540</c:v>
                </c:pt>
                <c:pt idx="249">
                  <c:v>45541</c:v>
                </c:pt>
                <c:pt idx="250">
                  <c:v>45542</c:v>
                </c:pt>
                <c:pt idx="251">
                  <c:v>45543</c:v>
                </c:pt>
                <c:pt idx="252">
                  <c:v>45544</c:v>
                </c:pt>
                <c:pt idx="253">
                  <c:v>45545</c:v>
                </c:pt>
                <c:pt idx="254">
                  <c:v>45546</c:v>
                </c:pt>
                <c:pt idx="255">
                  <c:v>45547</c:v>
                </c:pt>
                <c:pt idx="256">
                  <c:v>45548</c:v>
                </c:pt>
                <c:pt idx="257">
                  <c:v>45549</c:v>
                </c:pt>
                <c:pt idx="258">
                  <c:v>45550</c:v>
                </c:pt>
                <c:pt idx="259">
                  <c:v>45551</c:v>
                </c:pt>
                <c:pt idx="260">
                  <c:v>45552</c:v>
                </c:pt>
                <c:pt idx="261">
                  <c:v>45553</c:v>
                </c:pt>
                <c:pt idx="262">
                  <c:v>45554</c:v>
                </c:pt>
                <c:pt idx="263">
                  <c:v>45555</c:v>
                </c:pt>
              </c:numCache>
            </c:numRef>
          </c:cat>
          <c:val>
            <c:numRef>
              <c:f>'[★2407assetperformance_Date(local).xlsx]ytd_flow'!$CH$6225:$CH$6488</c:f>
              <c:numCache>
                <c:formatCode>0.0</c:formatCode>
                <c:ptCount val="264"/>
                <c:pt idx="0" formatCode="General">
                  <c:v>0</c:v>
                </c:pt>
                <c:pt idx="1">
                  <c:v>1.19053198968831</c:v>
                </c:pt>
                <c:pt idx="2">
                  <c:v>2.7263495039450163</c:v>
                </c:pt>
                <c:pt idx="3">
                  <c:v>1.0561674869150863</c:v>
                </c:pt>
                <c:pt idx="4">
                  <c:v>1.1217873603624753</c:v>
                </c:pt>
                <c:pt idx="5">
                  <c:v>1.1217873603624753</c:v>
                </c:pt>
                <c:pt idx="6">
                  <c:v>1.1217873603624753</c:v>
                </c:pt>
                <c:pt idx="7">
                  <c:v>-5.6245605812037525E-2</c:v>
                </c:pt>
                <c:pt idx="8">
                  <c:v>-1.6811186626044901</c:v>
                </c:pt>
                <c:pt idx="9">
                  <c:v>-2.6747910319506332</c:v>
                </c:pt>
                <c:pt idx="10">
                  <c:v>-2.5185532380282751</c:v>
                </c:pt>
                <c:pt idx="11">
                  <c:v>-1.2936489336770478</c:v>
                </c:pt>
                <c:pt idx="12">
                  <c:v>-1.2936489336770478</c:v>
                </c:pt>
                <c:pt idx="13">
                  <c:v>-1.2936489336770478</c:v>
                </c:pt>
                <c:pt idx="14">
                  <c:v>-1.2936489336770478</c:v>
                </c:pt>
                <c:pt idx="15">
                  <c:v>-3.6637762674790935</c:v>
                </c:pt>
                <c:pt idx="16">
                  <c:v>-4.4730880399968811</c:v>
                </c:pt>
                <c:pt idx="17">
                  <c:v>-4.6808843059135938</c:v>
                </c:pt>
                <c:pt idx="18">
                  <c:v>-4.3309116475275289</c:v>
                </c:pt>
                <c:pt idx="19">
                  <c:v>-4.3309116475275289</c:v>
                </c:pt>
                <c:pt idx="20">
                  <c:v>-4.3309116475275289</c:v>
                </c:pt>
                <c:pt idx="21">
                  <c:v>-4.0512459964065215</c:v>
                </c:pt>
                <c:pt idx="22">
                  <c:v>-3.7278337629872595</c:v>
                </c:pt>
                <c:pt idx="23">
                  <c:v>-2.3482540426529113</c:v>
                </c:pt>
                <c:pt idx="24">
                  <c:v>-0.16873681743612678</c:v>
                </c:pt>
                <c:pt idx="25">
                  <c:v>0.59370361690494633</c:v>
                </c:pt>
                <c:pt idx="26">
                  <c:v>0.59370361690494633</c:v>
                </c:pt>
                <c:pt idx="27">
                  <c:v>0.59370361690494633</c:v>
                </c:pt>
                <c:pt idx="28">
                  <c:v>0.38746972892742804</c:v>
                </c:pt>
                <c:pt idx="29">
                  <c:v>1.4045777673619426</c:v>
                </c:pt>
                <c:pt idx="30">
                  <c:v>-0.51870947582219173</c:v>
                </c:pt>
                <c:pt idx="31">
                  <c:v>-0.58276697133035782</c:v>
                </c:pt>
                <c:pt idx="32">
                  <c:v>-0.42184204359033117</c:v>
                </c:pt>
                <c:pt idx="33">
                  <c:v>-0.42184204359033117</c:v>
                </c:pt>
                <c:pt idx="34">
                  <c:v>-0.42184204359033117</c:v>
                </c:pt>
                <c:pt idx="35">
                  <c:v>-0.65463635653463825</c:v>
                </c:pt>
                <c:pt idx="36">
                  <c:v>-0.33591125693305912</c:v>
                </c:pt>
                <c:pt idx="37">
                  <c:v>-0.17186157331457252</c:v>
                </c:pt>
                <c:pt idx="38">
                  <c:v>0.91399109444574833</c:v>
                </c:pt>
                <c:pt idx="39">
                  <c:v>-0.66244824623076681</c:v>
                </c:pt>
                <c:pt idx="40">
                  <c:v>-0.66244824623076681</c:v>
                </c:pt>
                <c:pt idx="41">
                  <c:v>-0.66244824623076681</c:v>
                </c:pt>
                <c:pt idx="42">
                  <c:v>0.38122021717055077</c:v>
                </c:pt>
                <c:pt idx="43">
                  <c:v>-0.76868994609795038</c:v>
                </c:pt>
                <c:pt idx="44">
                  <c:v>-0.94055151941255133</c:v>
                </c:pt>
                <c:pt idx="45">
                  <c:v>1.5139442231075719</c:v>
                </c:pt>
                <c:pt idx="46">
                  <c:v>1.4905085540192147</c:v>
                </c:pt>
                <c:pt idx="47">
                  <c:v>1.4905085540192147</c:v>
                </c:pt>
                <c:pt idx="48">
                  <c:v>1.4905085540192147</c:v>
                </c:pt>
                <c:pt idx="49">
                  <c:v>1.4905085540192147</c:v>
                </c:pt>
                <c:pt idx="50">
                  <c:v>0.52339660963987455</c:v>
                </c:pt>
                <c:pt idx="51">
                  <c:v>2.3904382470119714</c:v>
                </c:pt>
                <c:pt idx="52">
                  <c:v>2.5154284821498294</c:v>
                </c:pt>
                <c:pt idx="53">
                  <c:v>1.9217248652449115</c:v>
                </c:pt>
                <c:pt idx="54">
                  <c:v>1.9217248652449115</c:v>
                </c:pt>
                <c:pt idx="55">
                  <c:v>1.9217248652449115</c:v>
                </c:pt>
                <c:pt idx="56">
                  <c:v>2.2498242324818563</c:v>
                </c:pt>
                <c:pt idx="57">
                  <c:v>1.8092336536208222</c:v>
                </c:pt>
                <c:pt idx="58">
                  <c:v>1.6061245215217781</c:v>
                </c:pt>
                <c:pt idx="59">
                  <c:v>2.0451527224435608</c:v>
                </c:pt>
                <c:pt idx="60">
                  <c:v>3.2434966018279852</c:v>
                </c:pt>
                <c:pt idx="61">
                  <c:v>3.2434966018279852</c:v>
                </c:pt>
                <c:pt idx="62">
                  <c:v>3.2434966018279852</c:v>
                </c:pt>
                <c:pt idx="63">
                  <c:v>2.1248339973439556</c:v>
                </c:pt>
                <c:pt idx="64">
                  <c:v>2.8841496758065972</c:v>
                </c:pt>
                <c:pt idx="65">
                  <c:v>3.2372470900710937</c:v>
                </c:pt>
                <c:pt idx="66">
                  <c:v>4.0403093508319756</c:v>
                </c:pt>
                <c:pt idx="67">
                  <c:v>4.4449652370908552</c:v>
                </c:pt>
                <c:pt idx="68">
                  <c:v>4.4449652370908552</c:v>
                </c:pt>
                <c:pt idx="69">
                  <c:v>4.4449652370908552</c:v>
                </c:pt>
                <c:pt idx="70">
                  <c:v>5.4886337004921586</c:v>
                </c:pt>
                <c:pt idx="71">
                  <c:v>5.3214592609952547</c:v>
                </c:pt>
                <c:pt idx="72">
                  <c:v>6.9213342707601129</c:v>
                </c:pt>
                <c:pt idx="73">
                  <c:v>8.1009296148738485</c:v>
                </c:pt>
                <c:pt idx="74">
                  <c:v>8.3477853292711615</c:v>
                </c:pt>
                <c:pt idx="75">
                  <c:v>8.3477853292711615</c:v>
                </c:pt>
                <c:pt idx="76">
                  <c:v>8.3477853292711615</c:v>
                </c:pt>
                <c:pt idx="77">
                  <c:v>8.8086868213420786</c:v>
                </c:pt>
                <c:pt idx="78">
                  <c:v>9.9835950316381741</c:v>
                </c:pt>
                <c:pt idx="79">
                  <c:v>9.8851652214670906</c:v>
                </c:pt>
                <c:pt idx="80">
                  <c:v>10.478868838372009</c:v>
                </c:pt>
                <c:pt idx="81">
                  <c:v>10.252324037184593</c:v>
                </c:pt>
                <c:pt idx="82">
                  <c:v>10.252324037184593</c:v>
                </c:pt>
                <c:pt idx="83">
                  <c:v>10.252324037184593</c:v>
                </c:pt>
                <c:pt idx="84">
                  <c:v>11.253808296226865</c:v>
                </c:pt>
                <c:pt idx="85">
                  <c:v>10.411686586985411</c:v>
                </c:pt>
                <c:pt idx="86">
                  <c:v>11.453792672447477</c:v>
                </c:pt>
                <c:pt idx="87">
                  <c:v>12.684946488555582</c:v>
                </c:pt>
                <c:pt idx="88">
                  <c:v>12.684946488555582</c:v>
                </c:pt>
                <c:pt idx="89">
                  <c:v>12.684946488555582</c:v>
                </c:pt>
                <c:pt idx="90">
                  <c:v>12.684946488555582</c:v>
                </c:pt>
                <c:pt idx="91">
                  <c:v>13.57706429185221</c:v>
                </c:pt>
                <c:pt idx="92">
                  <c:v>15.131630341379591</c:v>
                </c:pt>
                <c:pt idx="93">
                  <c:v>15.890946019842204</c:v>
                </c:pt>
                <c:pt idx="94">
                  <c:v>15.825326146394829</c:v>
                </c:pt>
                <c:pt idx="95">
                  <c:v>17.083040387469723</c:v>
                </c:pt>
                <c:pt idx="96">
                  <c:v>17.083040387469723</c:v>
                </c:pt>
                <c:pt idx="97">
                  <c:v>17.083040387469723</c:v>
                </c:pt>
                <c:pt idx="98">
                  <c:v>16.348722756034689</c:v>
                </c:pt>
                <c:pt idx="99">
                  <c:v>16.414342629482093</c:v>
                </c:pt>
                <c:pt idx="100">
                  <c:v>16.85649558628235</c:v>
                </c:pt>
                <c:pt idx="101">
                  <c:v>16.626826029216474</c:v>
                </c:pt>
                <c:pt idx="102">
                  <c:v>14.82852902117024</c:v>
                </c:pt>
                <c:pt idx="103">
                  <c:v>14.82852902117024</c:v>
                </c:pt>
                <c:pt idx="104">
                  <c:v>14.82852902117024</c:v>
                </c:pt>
                <c:pt idx="105">
                  <c:v>13.794234825404274</c:v>
                </c:pt>
                <c:pt idx="106">
                  <c:v>12.806811967815008</c:v>
                </c:pt>
                <c:pt idx="107">
                  <c:v>12.42246699476604</c:v>
                </c:pt>
                <c:pt idx="108">
                  <c:v>12.170924146551073</c:v>
                </c:pt>
                <c:pt idx="109">
                  <c:v>13.427076009686758</c:v>
                </c:pt>
                <c:pt idx="110">
                  <c:v>13.427076009686758</c:v>
                </c:pt>
                <c:pt idx="111">
                  <c:v>13.427076009686758</c:v>
                </c:pt>
                <c:pt idx="112">
                  <c:v>14.148894617607993</c:v>
                </c:pt>
                <c:pt idx="113">
                  <c:v>14.748847746269831</c:v>
                </c:pt>
                <c:pt idx="114">
                  <c:v>14.867588469650812</c:v>
                </c:pt>
                <c:pt idx="115">
                  <c:v>15.436294039528178</c:v>
                </c:pt>
                <c:pt idx="116">
                  <c:v>14.262948207171334</c:v>
                </c:pt>
                <c:pt idx="117">
                  <c:v>14.262948207171334</c:v>
                </c:pt>
                <c:pt idx="118">
                  <c:v>14.262948207171334</c:v>
                </c:pt>
                <c:pt idx="119">
                  <c:v>15.026951019451616</c:v>
                </c:pt>
                <c:pt idx="120">
                  <c:v>11.702210764784013</c:v>
                </c:pt>
                <c:pt idx="121">
                  <c:v>9.9179751581907709</c:v>
                </c:pt>
                <c:pt idx="122">
                  <c:v>10.480431216311231</c:v>
                </c:pt>
                <c:pt idx="123">
                  <c:v>10.428872744316848</c:v>
                </c:pt>
                <c:pt idx="124">
                  <c:v>10.428872744316848</c:v>
                </c:pt>
                <c:pt idx="125">
                  <c:v>10.428872744316848</c:v>
                </c:pt>
                <c:pt idx="126">
                  <c:v>11.330364815248828</c:v>
                </c:pt>
                <c:pt idx="127">
                  <c:v>11.177251777204916</c:v>
                </c:pt>
                <c:pt idx="128">
                  <c:v>11.042887274431706</c:v>
                </c:pt>
                <c:pt idx="129">
                  <c:v>12.55683149753925</c:v>
                </c:pt>
                <c:pt idx="130">
                  <c:v>11.935005077728306</c:v>
                </c:pt>
                <c:pt idx="131">
                  <c:v>11.935005077728306</c:v>
                </c:pt>
                <c:pt idx="132">
                  <c:v>11.935005077728306</c:v>
                </c:pt>
                <c:pt idx="133">
                  <c:v>11.680337473634864</c:v>
                </c:pt>
                <c:pt idx="134">
                  <c:v>11.530349191469426</c:v>
                </c:pt>
                <c:pt idx="135">
                  <c:v>11.70064838684479</c:v>
                </c:pt>
                <c:pt idx="136">
                  <c:v>11.231935005077759</c:v>
                </c:pt>
                <c:pt idx="137">
                  <c:v>12.750566362002985</c:v>
                </c:pt>
                <c:pt idx="138">
                  <c:v>12.750566362002985</c:v>
                </c:pt>
                <c:pt idx="139">
                  <c:v>12.750566362002985</c:v>
                </c:pt>
                <c:pt idx="140">
                  <c:v>12.027185376142484</c:v>
                </c:pt>
                <c:pt idx="141">
                  <c:v>11.456917428325937</c:v>
                </c:pt>
                <c:pt idx="142">
                  <c:v>9.4164518397000307</c:v>
                </c:pt>
                <c:pt idx="143">
                  <c:v>8.2962268572767783</c:v>
                </c:pt>
                <c:pt idx="144">
                  <c:v>8.4399656276853392</c:v>
                </c:pt>
                <c:pt idx="145">
                  <c:v>8.4399656276853392</c:v>
                </c:pt>
                <c:pt idx="146">
                  <c:v>8.4399656276853392</c:v>
                </c:pt>
                <c:pt idx="147">
                  <c:v>8.4399656276853392</c:v>
                </c:pt>
                <c:pt idx="148">
                  <c:v>9.6086243262245148</c:v>
                </c:pt>
                <c:pt idx="149">
                  <c:v>7.6790875712835032</c:v>
                </c:pt>
                <c:pt idx="150">
                  <c:v>7.9400046871338219</c:v>
                </c:pt>
                <c:pt idx="151">
                  <c:v>10.622607608780584</c:v>
                </c:pt>
                <c:pt idx="152">
                  <c:v>10.622607608780584</c:v>
                </c:pt>
                <c:pt idx="153">
                  <c:v>10.622607608780584</c:v>
                </c:pt>
                <c:pt idx="154">
                  <c:v>7.7478322006093236</c:v>
                </c:pt>
                <c:pt idx="155">
                  <c:v>6.7010389813296172</c:v>
                </c:pt>
                <c:pt idx="156">
                  <c:v>6.6916647136942515</c:v>
                </c:pt>
                <c:pt idx="157">
                  <c:v>7.2822435747207379</c:v>
                </c:pt>
                <c:pt idx="158">
                  <c:v>6.7775955003515236</c:v>
                </c:pt>
                <c:pt idx="159">
                  <c:v>6.7775955003515236</c:v>
                </c:pt>
                <c:pt idx="160">
                  <c:v>6.7775955003515236</c:v>
                </c:pt>
                <c:pt idx="161">
                  <c:v>7.5400359346925967</c:v>
                </c:pt>
                <c:pt idx="162">
                  <c:v>7.2822435747207379</c:v>
                </c:pt>
                <c:pt idx="163">
                  <c:v>6.1104601203031024</c:v>
                </c:pt>
                <c:pt idx="164">
                  <c:v>5.1699086008905653</c:v>
                </c:pt>
                <c:pt idx="165">
                  <c:v>4.3012264666822944</c:v>
                </c:pt>
                <c:pt idx="166">
                  <c:v>4.3012264666822944</c:v>
                </c:pt>
                <c:pt idx="167">
                  <c:v>4.3012264666822944</c:v>
                </c:pt>
                <c:pt idx="168">
                  <c:v>4.5340207796266156</c:v>
                </c:pt>
                <c:pt idx="169">
                  <c:v>5.0199203187250845</c:v>
                </c:pt>
                <c:pt idx="170">
                  <c:v>5.0199203187250845</c:v>
                </c:pt>
                <c:pt idx="171">
                  <c:v>6.9682056089368132</c:v>
                </c:pt>
                <c:pt idx="172">
                  <c:v>6.2448246230763118</c:v>
                </c:pt>
                <c:pt idx="173">
                  <c:v>6.2448246230763118</c:v>
                </c:pt>
                <c:pt idx="174">
                  <c:v>6.2448246230763118</c:v>
                </c:pt>
                <c:pt idx="175">
                  <c:v>9.1492852120928205</c:v>
                </c:pt>
                <c:pt idx="176">
                  <c:v>9.3039606280759415</c:v>
                </c:pt>
                <c:pt idx="177">
                  <c:v>8.3665338645418501</c:v>
                </c:pt>
                <c:pt idx="178">
                  <c:v>8.6352628700882832</c:v>
                </c:pt>
                <c:pt idx="179">
                  <c:v>9.0899148504023088</c:v>
                </c:pt>
                <c:pt idx="180">
                  <c:v>9.0899148504023088</c:v>
                </c:pt>
                <c:pt idx="181">
                  <c:v>9.0899148504023088</c:v>
                </c:pt>
                <c:pt idx="182">
                  <c:v>9.1102257636122204</c:v>
                </c:pt>
                <c:pt idx="183">
                  <c:v>8.8899304741817105</c:v>
                </c:pt>
                <c:pt idx="184">
                  <c:v>9.3727052574017762</c:v>
                </c:pt>
                <c:pt idx="185">
                  <c:v>9.3727052574017762</c:v>
                </c:pt>
                <c:pt idx="186">
                  <c:v>7.707210374189529</c:v>
                </c:pt>
                <c:pt idx="187">
                  <c:v>7.707210374189529</c:v>
                </c:pt>
                <c:pt idx="188">
                  <c:v>7.707210374189529</c:v>
                </c:pt>
                <c:pt idx="189">
                  <c:v>7.0728849308648023</c:v>
                </c:pt>
                <c:pt idx="190">
                  <c:v>6.0635887821264021</c:v>
                </c:pt>
                <c:pt idx="191">
                  <c:v>6.8307163502851438</c:v>
                </c:pt>
                <c:pt idx="192">
                  <c:v>7.9571908444652877</c:v>
                </c:pt>
                <c:pt idx="193">
                  <c:v>8.1931099132880263</c:v>
                </c:pt>
                <c:pt idx="194">
                  <c:v>8.1931099132880263</c:v>
                </c:pt>
                <c:pt idx="195">
                  <c:v>8.1931099132880263</c:v>
                </c:pt>
                <c:pt idx="196">
                  <c:v>9.878915709710185</c:v>
                </c:pt>
                <c:pt idx="197">
                  <c:v>10.260135926880736</c:v>
                </c:pt>
                <c:pt idx="198">
                  <c:v>11.4553550503867</c:v>
                </c:pt>
                <c:pt idx="199">
                  <c:v>11.827200999921899</c:v>
                </c:pt>
                <c:pt idx="200">
                  <c:v>10.383563784079385</c:v>
                </c:pt>
                <c:pt idx="201">
                  <c:v>10.383563784079385</c:v>
                </c:pt>
                <c:pt idx="202">
                  <c:v>10.383563784079385</c:v>
                </c:pt>
                <c:pt idx="203">
                  <c:v>9.5914381688930774</c:v>
                </c:pt>
                <c:pt idx="204">
                  <c:v>7.8915709710178987</c:v>
                </c:pt>
                <c:pt idx="205">
                  <c:v>8.1321771736583344</c:v>
                </c:pt>
                <c:pt idx="206">
                  <c:v>9.7242402937270498</c:v>
                </c:pt>
                <c:pt idx="207">
                  <c:v>10.116397156472146</c:v>
                </c:pt>
                <c:pt idx="208">
                  <c:v>10.116397156472146</c:v>
                </c:pt>
                <c:pt idx="209">
                  <c:v>10.116397156472146</c:v>
                </c:pt>
                <c:pt idx="210">
                  <c:v>9.1602218576673664</c:v>
                </c:pt>
                <c:pt idx="211">
                  <c:v>10.844465276150302</c:v>
                </c:pt>
                <c:pt idx="212">
                  <c:v>11.306929146160456</c:v>
                </c:pt>
                <c:pt idx="213">
                  <c:v>8.4524646511991364</c:v>
                </c:pt>
                <c:pt idx="214">
                  <c:v>6.0026560424966959</c:v>
                </c:pt>
                <c:pt idx="215">
                  <c:v>6.0026560424966959</c:v>
                </c:pt>
                <c:pt idx="216">
                  <c:v>6.0026560424966959</c:v>
                </c:pt>
                <c:pt idx="217">
                  <c:v>3.8637606436997061</c:v>
                </c:pt>
                <c:pt idx="218">
                  <c:v>4.2824779314116341</c:v>
                </c:pt>
                <c:pt idx="219">
                  <c:v>4.7668150925708801</c:v>
                </c:pt>
                <c:pt idx="220">
                  <c:v>6.9385204280915787</c:v>
                </c:pt>
                <c:pt idx="221">
                  <c:v>7.2416217483009149</c:v>
                </c:pt>
                <c:pt idx="222">
                  <c:v>7.2416217483009149</c:v>
                </c:pt>
                <c:pt idx="223">
                  <c:v>7.2416217483009149</c:v>
                </c:pt>
                <c:pt idx="224">
                  <c:v>7.7665807358800123</c:v>
                </c:pt>
                <c:pt idx="225">
                  <c:v>6.67135380048434</c:v>
                </c:pt>
                <c:pt idx="226">
                  <c:v>7.3791110069525843</c:v>
                </c:pt>
                <c:pt idx="227">
                  <c:v>8.3071635028513384</c:v>
                </c:pt>
                <c:pt idx="228">
                  <c:v>8.1556128427466632</c:v>
                </c:pt>
                <c:pt idx="229">
                  <c:v>8.1556128427466632</c:v>
                </c:pt>
                <c:pt idx="230">
                  <c:v>8.1556128427466632</c:v>
                </c:pt>
                <c:pt idx="231">
                  <c:v>8.6055776892430345</c:v>
                </c:pt>
                <c:pt idx="232">
                  <c:v>5.7229903913756743</c:v>
                </c:pt>
                <c:pt idx="233">
                  <c:v>5.7136161237403513</c:v>
                </c:pt>
                <c:pt idx="234">
                  <c:v>6.0479650027341734</c:v>
                </c:pt>
                <c:pt idx="235">
                  <c:v>7.6181548316537828</c:v>
                </c:pt>
                <c:pt idx="236">
                  <c:v>7.6181548316537828</c:v>
                </c:pt>
                <c:pt idx="237">
                  <c:v>7.6181548316537828</c:v>
                </c:pt>
                <c:pt idx="238">
                  <c:v>8.8164987110382071</c:v>
                </c:pt>
                <c:pt idx="239">
                  <c:v>7.8072025622998353</c:v>
                </c:pt>
                <c:pt idx="240">
                  <c:v>7.0869463323177939</c:v>
                </c:pt>
                <c:pt idx="241">
                  <c:v>8.4321537379892249</c:v>
                </c:pt>
                <c:pt idx="242">
                  <c:v>8.7196312788063466</c:v>
                </c:pt>
                <c:pt idx="243">
                  <c:v>8.7196312788063466</c:v>
                </c:pt>
                <c:pt idx="244">
                  <c:v>8.7196312788063466</c:v>
                </c:pt>
                <c:pt idx="245">
                  <c:v>8.7196312788063466</c:v>
                </c:pt>
                <c:pt idx="246">
                  <c:v>6.1026482306070022</c:v>
                </c:pt>
                <c:pt idx="247">
                  <c:v>4.6012030310132133</c:v>
                </c:pt>
                <c:pt idx="248">
                  <c:v>3.8075150378876828</c:v>
                </c:pt>
                <c:pt idx="249">
                  <c:v>2.5966721349894613</c:v>
                </c:pt>
                <c:pt idx="250">
                  <c:v>2.5966721349894613</c:v>
                </c:pt>
                <c:pt idx="251">
                  <c:v>2.5966721349894613</c:v>
                </c:pt>
                <c:pt idx="252">
                  <c:v>3.387235372236546</c:v>
                </c:pt>
                <c:pt idx="253">
                  <c:v>1.4014530114834827</c:v>
                </c:pt>
                <c:pt idx="254">
                  <c:v>0.46246387001016842</c:v>
                </c:pt>
                <c:pt idx="255">
                  <c:v>1.4092649011796112</c:v>
                </c:pt>
                <c:pt idx="256">
                  <c:v>1.8342317006483881</c:v>
                </c:pt>
                <c:pt idx="257">
                  <c:v>1.8342317006483881</c:v>
                </c:pt>
                <c:pt idx="258">
                  <c:v>1.8342317006483881</c:v>
                </c:pt>
                <c:pt idx="259">
                  <c:v>3.0528864932427382</c:v>
                </c:pt>
                <c:pt idx="260">
                  <c:v>4.5043355987813669</c:v>
                </c:pt>
                <c:pt idx="261">
                  <c:v>4.7668150925708801</c:v>
                </c:pt>
                <c:pt idx="262">
                  <c:v>6.0448402468557276</c:v>
                </c:pt>
                <c:pt idx="263">
                  <c:v>5.6948675884696627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EAE-434E-B84C-7D36C5503014}"/>
            </c:ext>
          </c:extLst>
        </c:ser>
        <c:ser>
          <c:idx val="4"/>
          <c:order val="4"/>
          <c:tx>
            <c:strRef>
              <c:f>'[★2407assetperformance_Date(local).xlsx]ytd_flow'!$CI$6</c:f>
              <c:strCache>
                <c:ptCount val="1"/>
                <c:pt idx="0">
                  <c:v>소재 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26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EAE-434E-B84C-7D36C55030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 panose="020B0600000101010101" pitchFamily="34" charset="-127"/>
                    <a:ea typeface="삼성긴고딕OTF Light" panose="020B0600000101010101" pitchFamily="34" charset="-127"/>
                    <a:cs typeface="삼성긴고딕OTF Light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'[★2407assetperformance_Date(local).xlsx]ytd_flow'!$C$6225:$C$6488</c:f>
              <c:numCache>
                <c:formatCode>m/d/yyyy</c:formatCode>
                <c:ptCount val="264"/>
                <c:pt idx="0">
                  <c:v>45292</c:v>
                </c:pt>
                <c:pt idx="1">
                  <c:v>45293</c:v>
                </c:pt>
                <c:pt idx="2">
                  <c:v>45294</c:v>
                </c:pt>
                <c:pt idx="3">
                  <c:v>45295</c:v>
                </c:pt>
                <c:pt idx="4">
                  <c:v>45296</c:v>
                </c:pt>
                <c:pt idx="5">
                  <c:v>45297</c:v>
                </c:pt>
                <c:pt idx="6">
                  <c:v>45298</c:v>
                </c:pt>
                <c:pt idx="7">
                  <c:v>45299</c:v>
                </c:pt>
                <c:pt idx="8">
                  <c:v>45300</c:v>
                </c:pt>
                <c:pt idx="9">
                  <c:v>45301</c:v>
                </c:pt>
                <c:pt idx="10">
                  <c:v>45302</c:v>
                </c:pt>
                <c:pt idx="11">
                  <c:v>45303</c:v>
                </c:pt>
                <c:pt idx="12">
                  <c:v>45304</c:v>
                </c:pt>
                <c:pt idx="13">
                  <c:v>45305</c:v>
                </c:pt>
                <c:pt idx="14">
                  <c:v>45306</c:v>
                </c:pt>
                <c:pt idx="15">
                  <c:v>45307</c:v>
                </c:pt>
                <c:pt idx="16">
                  <c:v>45308</c:v>
                </c:pt>
                <c:pt idx="17">
                  <c:v>45309</c:v>
                </c:pt>
                <c:pt idx="18">
                  <c:v>45310</c:v>
                </c:pt>
                <c:pt idx="19">
                  <c:v>45311</c:v>
                </c:pt>
                <c:pt idx="20">
                  <c:v>45312</c:v>
                </c:pt>
                <c:pt idx="21">
                  <c:v>45313</c:v>
                </c:pt>
                <c:pt idx="22">
                  <c:v>45314</c:v>
                </c:pt>
                <c:pt idx="23">
                  <c:v>45315</c:v>
                </c:pt>
                <c:pt idx="24">
                  <c:v>45316</c:v>
                </c:pt>
                <c:pt idx="25">
                  <c:v>45317</c:v>
                </c:pt>
                <c:pt idx="26">
                  <c:v>45318</c:v>
                </c:pt>
                <c:pt idx="27">
                  <c:v>45319</c:v>
                </c:pt>
                <c:pt idx="28">
                  <c:v>45320</c:v>
                </c:pt>
                <c:pt idx="29">
                  <c:v>45321</c:v>
                </c:pt>
                <c:pt idx="30">
                  <c:v>45322</c:v>
                </c:pt>
                <c:pt idx="31">
                  <c:v>45323</c:v>
                </c:pt>
                <c:pt idx="32">
                  <c:v>45324</c:v>
                </c:pt>
                <c:pt idx="33">
                  <c:v>45325</c:v>
                </c:pt>
                <c:pt idx="34">
                  <c:v>45326</c:v>
                </c:pt>
                <c:pt idx="35">
                  <c:v>45327</c:v>
                </c:pt>
                <c:pt idx="36">
                  <c:v>45328</c:v>
                </c:pt>
                <c:pt idx="37">
                  <c:v>45329</c:v>
                </c:pt>
                <c:pt idx="38">
                  <c:v>45330</c:v>
                </c:pt>
                <c:pt idx="39">
                  <c:v>45331</c:v>
                </c:pt>
                <c:pt idx="40">
                  <c:v>45332</c:v>
                </c:pt>
                <c:pt idx="41">
                  <c:v>45333</c:v>
                </c:pt>
                <c:pt idx="42">
                  <c:v>45334</c:v>
                </c:pt>
                <c:pt idx="43">
                  <c:v>45335</c:v>
                </c:pt>
                <c:pt idx="44">
                  <c:v>45336</c:v>
                </c:pt>
                <c:pt idx="45">
                  <c:v>45337</c:v>
                </c:pt>
                <c:pt idx="46">
                  <c:v>45338</c:v>
                </c:pt>
                <c:pt idx="47">
                  <c:v>45339</c:v>
                </c:pt>
                <c:pt idx="48">
                  <c:v>45340</c:v>
                </c:pt>
                <c:pt idx="49">
                  <c:v>45341</c:v>
                </c:pt>
                <c:pt idx="50">
                  <c:v>45342</c:v>
                </c:pt>
                <c:pt idx="51">
                  <c:v>45343</c:v>
                </c:pt>
                <c:pt idx="52">
                  <c:v>45344</c:v>
                </c:pt>
                <c:pt idx="53">
                  <c:v>45345</c:v>
                </c:pt>
                <c:pt idx="54">
                  <c:v>45346</c:v>
                </c:pt>
                <c:pt idx="55">
                  <c:v>45347</c:v>
                </c:pt>
                <c:pt idx="56">
                  <c:v>45348</c:v>
                </c:pt>
                <c:pt idx="57">
                  <c:v>45349</c:v>
                </c:pt>
                <c:pt idx="58">
                  <c:v>45350</c:v>
                </c:pt>
                <c:pt idx="59">
                  <c:v>45351</c:v>
                </c:pt>
                <c:pt idx="60">
                  <c:v>45352</c:v>
                </c:pt>
                <c:pt idx="61">
                  <c:v>45353</c:v>
                </c:pt>
                <c:pt idx="62">
                  <c:v>45354</c:v>
                </c:pt>
                <c:pt idx="63">
                  <c:v>45355</c:v>
                </c:pt>
                <c:pt idx="64">
                  <c:v>45356</c:v>
                </c:pt>
                <c:pt idx="65">
                  <c:v>45357</c:v>
                </c:pt>
                <c:pt idx="66">
                  <c:v>45358</c:v>
                </c:pt>
                <c:pt idx="67">
                  <c:v>45359</c:v>
                </c:pt>
                <c:pt idx="68">
                  <c:v>45360</c:v>
                </c:pt>
                <c:pt idx="69">
                  <c:v>45361</c:v>
                </c:pt>
                <c:pt idx="70">
                  <c:v>45362</c:v>
                </c:pt>
                <c:pt idx="71">
                  <c:v>45363</c:v>
                </c:pt>
                <c:pt idx="72">
                  <c:v>45364</c:v>
                </c:pt>
                <c:pt idx="73">
                  <c:v>45365</c:v>
                </c:pt>
                <c:pt idx="74">
                  <c:v>45366</c:v>
                </c:pt>
                <c:pt idx="75">
                  <c:v>45367</c:v>
                </c:pt>
                <c:pt idx="76">
                  <c:v>45368</c:v>
                </c:pt>
                <c:pt idx="77">
                  <c:v>45369</c:v>
                </c:pt>
                <c:pt idx="78">
                  <c:v>45370</c:v>
                </c:pt>
                <c:pt idx="79">
                  <c:v>45371</c:v>
                </c:pt>
                <c:pt idx="80">
                  <c:v>45372</c:v>
                </c:pt>
                <c:pt idx="81">
                  <c:v>45373</c:v>
                </c:pt>
                <c:pt idx="82">
                  <c:v>45374</c:v>
                </c:pt>
                <c:pt idx="83">
                  <c:v>45375</c:v>
                </c:pt>
                <c:pt idx="84">
                  <c:v>45376</c:v>
                </c:pt>
                <c:pt idx="85">
                  <c:v>45377</c:v>
                </c:pt>
                <c:pt idx="86">
                  <c:v>45378</c:v>
                </c:pt>
                <c:pt idx="87">
                  <c:v>45379</c:v>
                </c:pt>
                <c:pt idx="88">
                  <c:v>45380</c:v>
                </c:pt>
                <c:pt idx="89">
                  <c:v>45381</c:v>
                </c:pt>
                <c:pt idx="90">
                  <c:v>45382</c:v>
                </c:pt>
                <c:pt idx="91">
                  <c:v>45383</c:v>
                </c:pt>
                <c:pt idx="92">
                  <c:v>45384</c:v>
                </c:pt>
                <c:pt idx="93">
                  <c:v>45385</c:v>
                </c:pt>
                <c:pt idx="94">
                  <c:v>45386</c:v>
                </c:pt>
                <c:pt idx="95">
                  <c:v>45387</c:v>
                </c:pt>
                <c:pt idx="96">
                  <c:v>45388</c:v>
                </c:pt>
                <c:pt idx="97">
                  <c:v>45389</c:v>
                </c:pt>
                <c:pt idx="98">
                  <c:v>45390</c:v>
                </c:pt>
                <c:pt idx="99">
                  <c:v>45391</c:v>
                </c:pt>
                <c:pt idx="100">
                  <c:v>45392</c:v>
                </c:pt>
                <c:pt idx="101">
                  <c:v>45393</c:v>
                </c:pt>
                <c:pt idx="102">
                  <c:v>45394</c:v>
                </c:pt>
                <c:pt idx="103">
                  <c:v>45395</c:v>
                </c:pt>
                <c:pt idx="104">
                  <c:v>45396</c:v>
                </c:pt>
                <c:pt idx="105">
                  <c:v>45397</c:v>
                </c:pt>
                <c:pt idx="106">
                  <c:v>45398</c:v>
                </c:pt>
                <c:pt idx="107">
                  <c:v>45399</c:v>
                </c:pt>
                <c:pt idx="108">
                  <c:v>45400</c:v>
                </c:pt>
                <c:pt idx="109">
                  <c:v>45401</c:v>
                </c:pt>
                <c:pt idx="110">
                  <c:v>45402</c:v>
                </c:pt>
                <c:pt idx="111">
                  <c:v>45403</c:v>
                </c:pt>
                <c:pt idx="112">
                  <c:v>45404</c:v>
                </c:pt>
                <c:pt idx="113">
                  <c:v>45405</c:v>
                </c:pt>
                <c:pt idx="114">
                  <c:v>45406</c:v>
                </c:pt>
                <c:pt idx="115">
                  <c:v>45407</c:v>
                </c:pt>
                <c:pt idx="116">
                  <c:v>45408</c:v>
                </c:pt>
                <c:pt idx="117">
                  <c:v>45409</c:v>
                </c:pt>
                <c:pt idx="118">
                  <c:v>45410</c:v>
                </c:pt>
                <c:pt idx="119">
                  <c:v>45411</c:v>
                </c:pt>
                <c:pt idx="120">
                  <c:v>45412</c:v>
                </c:pt>
                <c:pt idx="121">
                  <c:v>45413</c:v>
                </c:pt>
                <c:pt idx="122">
                  <c:v>45414</c:v>
                </c:pt>
                <c:pt idx="123">
                  <c:v>45415</c:v>
                </c:pt>
                <c:pt idx="124">
                  <c:v>45416</c:v>
                </c:pt>
                <c:pt idx="125">
                  <c:v>45417</c:v>
                </c:pt>
                <c:pt idx="126">
                  <c:v>45418</c:v>
                </c:pt>
                <c:pt idx="127">
                  <c:v>45419</c:v>
                </c:pt>
                <c:pt idx="128">
                  <c:v>45420</c:v>
                </c:pt>
                <c:pt idx="129">
                  <c:v>45421</c:v>
                </c:pt>
                <c:pt idx="130">
                  <c:v>45422</c:v>
                </c:pt>
                <c:pt idx="131">
                  <c:v>45423</c:v>
                </c:pt>
                <c:pt idx="132">
                  <c:v>45424</c:v>
                </c:pt>
                <c:pt idx="133">
                  <c:v>45425</c:v>
                </c:pt>
                <c:pt idx="134">
                  <c:v>45426</c:v>
                </c:pt>
                <c:pt idx="135">
                  <c:v>45427</c:v>
                </c:pt>
                <c:pt idx="136">
                  <c:v>45428</c:v>
                </c:pt>
                <c:pt idx="137">
                  <c:v>45429</c:v>
                </c:pt>
                <c:pt idx="138">
                  <c:v>45430</c:v>
                </c:pt>
                <c:pt idx="139">
                  <c:v>45431</c:v>
                </c:pt>
                <c:pt idx="140">
                  <c:v>45432</c:v>
                </c:pt>
                <c:pt idx="141">
                  <c:v>45433</c:v>
                </c:pt>
                <c:pt idx="142">
                  <c:v>45434</c:v>
                </c:pt>
                <c:pt idx="143">
                  <c:v>45435</c:v>
                </c:pt>
                <c:pt idx="144">
                  <c:v>45436</c:v>
                </c:pt>
                <c:pt idx="145">
                  <c:v>45437</c:v>
                </c:pt>
                <c:pt idx="146">
                  <c:v>45438</c:v>
                </c:pt>
                <c:pt idx="147">
                  <c:v>45439</c:v>
                </c:pt>
                <c:pt idx="148">
                  <c:v>45440</c:v>
                </c:pt>
                <c:pt idx="149">
                  <c:v>45441</c:v>
                </c:pt>
                <c:pt idx="150">
                  <c:v>45442</c:v>
                </c:pt>
                <c:pt idx="151">
                  <c:v>45443</c:v>
                </c:pt>
                <c:pt idx="152">
                  <c:v>45444</c:v>
                </c:pt>
                <c:pt idx="153">
                  <c:v>45445</c:v>
                </c:pt>
                <c:pt idx="154">
                  <c:v>45446</c:v>
                </c:pt>
                <c:pt idx="155">
                  <c:v>45447</c:v>
                </c:pt>
                <c:pt idx="156">
                  <c:v>45448</c:v>
                </c:pt>
                <c:pt idx="157">
                  <c:v>45449</c:v>
                </c:pt>
                <c:pt idx="158">
                  <c:v>45450</c:v>
                </c:pt>
                <c:pt idx="159">
                  <c:v>45451</c:v>
                </c:pt>
                <c:pt idx="160">
                  <c:v>45452</c:v>
                </c:pt>
                <c:pt idx="161">
                  <c:v>45453</c:v>
                </c:pt>
                <c:pt idx="162">
                  <c:v>45454</c:v>
                </c:pt>
                <c:pt idx="163">
                  <c:v>45455</c:v>
                </c:pt>
                <c:pt idx="164">
                  <c:v>45456</c:v>
                </c:pt>
                <c:pt idx="165">
                  <c:v>45457</c:v>
                </c:pt>
                <c:pt idx="166">
                  <c:v>45458</c:v>
                </c:pt>
                <c:pt idx="167">
                  <c:v>45459</c:v>
                </c:pt>
                <c:pt idx="168">
                  <c:v>45460</c:v>
                </c:pt>
                <c:pt idx="169">
                  <c:v>45461</c:v>
                </c:pt>
                <c:pt idx="170">
                  <c:v>45462</c:v>
                </c:pt>
                <c:pt idx="171">
                  <c:v>45463</c:v>
                </c:pt>
                <c:pt idx="172">
                  <c:v>45464</c:v>
                </c:pt>
                <c:pt idx="173">
                  <c:v>45465</c:v>
                </c:pt>
                <c:pt idx="174">
                  <c:v>45466</c:v>
                </c:pt>
                <c:pt idx="175">
                  <c:v>45467</c:v>
                </c:pt>
                <c:pt idx="176">
                  <c:v>45468</c:v>
                </c:pt>
                <c:pt idx="177">
                  <c:v>45469</c:v>
                </c:pt>
                <c:pt idx="178">
                  <c:v>45470</c:v>
                </c:pt>
                <c:pt idx="179">
                  <c:v>45471</c:v>
                </c:pt>
                <c:pt idx="180">
                  <c:v>45472</c:v>
                </c:pt>
                <c:pt idx="181">
                  <c:v>45473</c:v>
                </c:pt>
                <c:pt idx="182">
                  <c:v>45474</c:v>
                </c:pt>
                <c:pt idx="183">
                  <c:v>45475</c:v>
                </c:pt>
                <c:pt idx="184">
                  <c:v>45476</c:v>
                </c:pt>
                <c:pt idx="185">
                  <c:v>45477</c:v>
                </c:pt>
                <c:pt idx="186">
                  <c:v>45478</c:v>
                </c:pt>
                <c:pt idx="187">
                  <c:v>45479</c:v>
                </c:pt>
                <c:pt idx="188">
                  <c:v>45480</c:v>
                </c:pt>
                <c:pt idx="189">
                  <c:v>45481</c:v>
                </c:pt>
                <c:pt idx="190">
                  <c:v>45482</c:v>
                </c:pt>
                <c:pt idx="191">
                  <c:v>45483</c:v>
                </c:pt>
                <c:pt idx="192">
                  <c:v>45484</c:v>
                </c:pt>
                <c:pt idx="193">
                  <c:v>45485</c:v>
                </c:pt>
                <c:pt idx="194">
                  <c:v>45486</c:v>
                </c:pt>
                <c:pt idx="195">
                  <c:v>45487</c:v>
                </c:pt>
                <c:pt idx="196">
                  <c:v>45488</c:v>
                </c:pt>
                <c:pt idx="197">
                  <c:v>45489</c:v>
                </c:pt>
                <c:pt idx="198">
                  <c:v>45490</c:v>
                </c:pt>
                <c:pt idx="199">
                  <c:v>45491</c:v>
                </c:pt>
                <c:pt idx="200">
                  <c:v>45492</c:v>
                </c:pt>
                <c:pt idx="201">
                  <c:v>45493</c:v>
                </c:pt>
                <c:pt idx="202">
                  <c:v>45494</c:v>
                </c:pt>
                <c:pt idx="203">
                  <c:v>45495</c:v>
                </c:pt>
                <c:pt idx="204">
                  <c:v>45496</c:v>
                </c:pt>
                <c:pt idx="205">
                  <c:v>45497</c:v>
                </c:pt>
                <c:pt idx="206">
                  <c:v>45498</c:v>
                </c:pt>
                <c:pt idx="207">
                  <c:v>45499</c:v>
                </c:pt>
                <c:pt idx="208">
                  <c:v>45500</c:v>
                </c:pt>
                <c:pt idx="209">
                  <c:v>45501</c:v>
                </c:pt>
                <c:pt idx="210">
                  <c:v>45502</c:v>
                </c:pt>
                <c:pt idx="211">
                  <c:v>45503</c:v>
                </c:pt>
                <c:pt idx="212">
                  <c:v>45504</c:v>
                </c:pt>
                <c:pt idx="213">
                  <c:v>45505</c:v>
                </c:pt>
                <c:pt idx="214">
                  <c:v>45506</c:v>
                </c:pt>
                <c:pt idx="215">
                  <c:v>45507</c:v>
                </c:pt>
                <c:pt idx="216">
                  <c:v>45508</c:v>
                </c:pt>
                <c:pt idx="217">
                  <c:v>45509</c:v>
                </c:pt>
                <c:pt idx="218">
                  <c:v>45510</c:v>
                </c:pt>
                <c:pt idx="219">
                  <c:v>45511</c:v>
                </c:pt>
                <c:pt idx="220">
                  <c:v>45512</c:v>
                </c:pt>
                <c:pt idx="221">
                  <c:v>45513</c:v>
                </c:pt>
                <c:pt idx="222">
                  <c:v>45514</c:v>
                </c:pt>
                <c:pt idx="223">
                  <c:v>45515</c:v>
                </c:pt>
                <c:pt idx="224">
                  <c:v>45516</c:v>
                </c:pt>
                <c:pt idx="225">
                  <c:v>45517</c:v>
                </c:pt>
                <c:pt idx="226">
                  <c:v>45518</c:v>
                </c:pt>
                <c:pt idx="227">
                  <c:v>45519</c:v>
                </c:pt>
                <c:pt idx="228">
                  <c:v>45520</c:v>
                </c:pt>
                <c:pt idx="229">
                  <c:v>45521</c:v>
                </c:pt>
                <c:pt idx="230">
                  <c:v>45522</c:v>
                </c:pt>
                <c:pt idx="231">
                  <c:v>45523</c:v>
                </c:pt>
                <c:pt idx="232">
                  <c:v>45524</c:v>
                </c:pt>
                <c:pt idx="233">
                  <c:v>45525</c:v>
                </c:pt>
                <c:pt idx="234">
                  <c:v>45526</c:v>
                </c:pt>
                <c:pt idx="235">
                  <c:v>45527</c:v>
                </c:pt>
                <c:pt idx="236">
                  <c:v>45528</c:v>
                </c:pt>
                <c:pt idx="237">
                  <c:v>45529</c:v>
                </c:pt>
                <c:pt idx="238">
                  <c:v>45530</c:v>
                </c:pt>
                <c:pt idx="239">
                  <c:v>45531</c:v>
                </c:pt>
                <c:pt idx="240">
                  <c:v>45532</c:v>
                </c:pt>
                <c:pt idx="241">
                  <c:v>45533</c:v>
                </c:pt>
                <c:pt idx="242">
                  <c:v>45534</c:v>
                </c:pt>
                <c:pt idx="243">
                  <c:v>45535</c:v>
                </c:pt>
                <c:pt idx="244">
                  <c:v>45536</c:v>
                </c:pt>
                <c:pt idx="245">
                  <c:v>45537</c:v>
                </c:pt>
                <c:pt idx="246">
                  <c:v>45538</c:v>
                </c:pt>
                <c:pt idx="247">
                  <c:v>45539</c:v>
                </c:pt>
                <c:pt idx="248">
                  <c:v>45540</c:v>
                </c:pt>
                <c:pt idx="249">
                  <c:v>45541</c:v>
                </c:pt>
                <c:pt idx="250">
                  <c:v>45542</c:v>
                </c:pt>
                <c:pt idx="251">
                  <c:v>45543</c:v>
                </c:pt>
                <c:pt idx="252">
                  <c:v>45544</c:v>
                </c:pt>
                <c:pt idx="253">
                  <c:v>45545</c:v>
                </c:pt>
                <c:pt idx="254">
                  <c:v>45546</c:v>
                </c:pt>
                <c:pt idx="255">
                  <c:v>45547</c:v>
                </c:pt>
                <c:pt idx="256">
                  <c:v>45548</c:v>
                </c:pt>
                <c:pt idx="257">
                  <c:v>45549</c:v>
                </c:pt>
                <c:pt idx="258">
                  <c:v>45550</c:v>
                </c:pt>
                <c:pt idx="259">
                  <c:v>45551</c:v>
                </c:pt>
                <c:pt idx="260">
                  <c:v>45552</c:v>
                </c:pt>
                <c:pt idx="261">
                  <c:v>45553</c:v>
                </c:pt>
                <c:pt idx="262">
                  <c:v>45554</c:v>
                </c:pt>
                <c:pt idx="263">
                  <c:v>45555</c:v>
                </c:pt>
              </c:numCache>
            </c:numRef>
          </c:cat>
          <c:val>
            <c:numRef>
              <c:f>'[★2407assetperformance_Date(local).xlsx]ytd_flow'!$CI$6225:$CI$6488</c:f>
              <c:numCache>
                <c:formatCode>0.0</c:formatCode>
                <c:ptCount val="264"/>
                <c:pt idx="0" formatCode="General">
                  <c:v>0</c:v>
                </c:pt>
                <c:pt idx="1">
                  <c:v>-0.19643452800120542</c:v>
                </c:pt>
                <c:pt idx="2">
                  <c:v>-1.3046217708757979</c:v>
                </c:pt>
                <c:pt idx="3">
                  <c:v>-1.6307772135947403</c:v>
                </c:pt>
                <c:pt idx="4">
                  <c:v>-1.4232237500463185</c:v>
                </c:pt>
                <c:pt idx="5">
                  <c:v>-1.4232237500463185</c:v>
                </c:pt>
                <c:pt idx="6">
                  <c:v>-1.4232237500463185</c:v>
                </c:pt>
                <c:pt idx="7">
                  <c:v>-1.0155294466476477</c:v>
                </c:pt>
                <c:pt idx="8">
                  <c:v>-2.1014788184277933</c:v>
                </c:pt>
                <c:pt idx="9">
                  <c:v>-2.2682628516363366</c:v>
                </c:pt>
                <c:pt idx="10">
                  <c:v>-2.5832993588080626</c:v>
                </c:pt>
                <c:pt idx="11">
                  <c:v>-2.4498721322412109</c:v>
                </c:pt>
                <c:pt idx="12">
                  <c:v>-2.4498721322412109</c:v>
                </c:pt>
                <c:pt idx="13">
                  <c:v>-2.4498721322412109</c:v>
                </c:pt>
                <c:pt idx="14">
                  <c:v>-2.4498721322412109</c:v>
                </c:pt>
                <c:pt idx="15">
                  <c:v>-3.6062414291538545</c:v>
                </c:pt>
                <c:pt idx="16">
                  <c:v>-4.3790074496868101</c:v>
                </c:pt>
                <c:pt idx="17">
                  <c:v>-4.002816797005309</c:v>
                </c:pt>
                <c:pt idx="18">
                  <c:v>-3.9045995330047134</c:v>
                </c:pt>
                <c:pt idx="19">
                  <c:v>-3.9045995330047134</c:v>
                </c:pt>
                <c:pt idx="20">
                  <c:v>-3.9045995330047134</c:v>
                </c:pt>
                <c:pt idx="21">
                  <c:v>-3.6192135206256211</c:v>
                </c:pt>
                <c:pt idx="22">
                  <c:v>-3.3097364812275316</c:v>
                </c:pt>
                <c:pt idx="23">
                  <c:v>-4.6625403061413522</c:v>
                </c:pt>
                <c:pt idx="24">
                  <c:v>-3.6210666765501571</c:v>
                </c:pt>
                <c:pt idx="25">
                  <c:v>-3.6266261443237937</c:v>
                </c:pt>
                <c:pt idx="26">
                  <c:v>-3.6266261443237937</c:v>
                </c:pt>
                <c:pt idx="27">
                  <c:v>-3.6266261443237937</c:v>
                </c:pt>
                <c:pt idx="28">
                  <c:v>-3.1281272006226573</c:v>
                </c:pt>
                <c:pt idx="29">
                  <c:v>-2.6963418702049609</c:v>
                </c:pt>
                <c:pt idx="30">
                  <c:v>-3.9305437159482608</c:v>
                </c:pt>
                <c:pt idx="31">
                  <c:v>-2.3349764649197624</c:v>
                </c:pt>
                <c:pt idx="32">
                  <c:v>-2.8909232422816018</c:v>
                </c:pt>
                <c:pt idx="33">
                  <c:v>-2.8909232422816018</c:v>
                </c:pt>
                <c:pt idx="34">
                  <c:v>-2.8909232422816018</c:v>
                </c:pt>
                <c:pt idx="35">
                  <c:v>-5.3426485304473488</c:v>
                </c:pt>
                <c:pt idx="36">
                  <c:v>-3.7285497201734614</c:v>
                </c:pt>
                <c:pt idx="37">
                  <c:v>-2.948371075942319</c:v>
                </c:pt>
                <c:pt idx="38">
                  <c:v>-3.1281272006226573</c:v>
                </c:pt>
                <c:pt idx="39">
                  <c:v>-2.8723916830362128</c:v>
                </c:pt>
                <c:pt idx="40">
                  <c:v>-2.8723916830362128</c:v>
                </c:pt>
                <c:pt idx="41">
                  <c:v>-2.8723916830362128</c:v>
                </c:pt>
                <c:pt idx="42">
                  <c:v>-2.1626329639375825</c:v>
                </c:pt>
                <c:pt idx="43">
                  <c:v>-3.5432341277195007</c:v>
                </c:pt>
                <c:pt idx="44">
                  <c:v>-2.9057484896779187</c:v>
                </c:pt>
                <c:pt idx="45">
                  <c:v>-1.0822430599310593</c:v>
                </c:pt>
                <c:pt idx="46">
                  <c:v>-0.58003780438086494</c:v>
                </c:pt>
                <c:pt idx="47">
                  <c:v>-0.58003780438086494</c:v>
                </c:pt>
                <c:pt idx="48">
                  <c:v>-0.58003780438086494</c:v>
                </c:pt>
                <c:pt idx="49">
                  <c:v>-0.58003780438086494</c:v>
                </c:pt>
                <c:pt idx="50">
                  <c:v>-0.8042696712501396</c:v>
                </c:pt>
                <c:pt idx="51">
                  <c:v>-0.23720395834104124</c:v>
                </c:pt>
                <c:pt idx="52">
                  <c:v>0.7227308105703969</c:v>
                </c:pt>
                <c:pt idx="53">
                  <c:v>1.3064749268003339</c:v>
                </c:pt>
                <c:pt idx="54">
                  <c:v>1.3064749268003339</c:v>
                </c:pt>
                <c:pt idx="55">
                  <c:v>1.3064749268003339</c:v>
                </c:pt>
                <c:pt idx="56">
                  <c:v>0.71161187502318057</c:v>
                </c:pt>
                <c:pt idx="57">
                  <c:v>1.0655646566102064</c:v>
                </c:pt>
                <c:pt idx="58">
                  <c:v>1.2897965234794952</c:v>
                </c:pt>
                <c:pt idx="59">
                  <c:v>2.0922130388050704</c:v>
                </c:pt>
                <c:pt idx="60">
                  <c:v>2.4850820948074386</c:v>
                </c:pt>
                <c:pt idx="61">
                  <c:v>2.4850820948074386</c:v>
                </c:pt>
                <c:pt idx="62">
                  <c:v>2.4850820948074386</c:v>
                </c:pt>
                <c:pt idx="63">
                  <c:v>3.2022534376042273</c:v>
                </c:pt>
                <c:pt idx="64">
                  <c:v>2.6592787517141687</c:v>
                </c:pt>
                <c:pt idx="65">
                  <c:v>3.4246321485489801</c:v>
                </c:pt>
                <c:pt idx="66">
                  <c:v>4.6903376450094356</c:v>
                </c:pt>
                <c:pt idx="67">
                  <c:v>4.1084466847040488</c:v>
                </c:pt>
                <c:pt idx="68">
                  <c:v>4.1084466847040488</c:v>
                </c:pt>
                <c:pt idx="69">
                  <c:v>4.1084466847040488</c:v>
                </c:pt>
                <c:pt idx="70">
                  <c:v>5.2889070086356895</c:v>
                </c:pt>
                <c:pt idx="71">
                  <c:v>5.2277528631259145</c:v>
                </c:pt>
                <c:pt idx="72">
                  <c:v>6.1839813201882947</c:v>
                </c:pt>
                <c:pt idx="73">
                  <c:v>5.5946777361847211</c:v>
                </c:pt>
                <c:pt idx="74">
                  <c:v>5.6780697527889998</c:v>
                </c:pt>
                <c:pt idx="75">
                  <c:v>5.6780697527889998</c:v>
                </c:pt>
                <c:pt idx="76">
                  <c:v>5.6780697527889998</c:v>
                </c:pt>
                <c:pt idx="77">
                  <c:v>5.8541195656202518</c:v>
                </c:pt>
                <c:pt idx="78">
                  <c:v>5.8837700604128713</c:v>
                </c:pt>
                <c:pt idx="79">
                  <c:v>6.9159779103813861</c:v>
                </c:pt>
                <c:pt idx="80">
                  <c:v>7.3440569289499962</c:v>
                </c:pt>
                <c:pt idx="81">
                  <c:v>6.7102776027575146</c:v>
                </c:pt>
                <c:pt idx="82">
                  <c:v>6.7102776027575146</c:v>
                </c:pt>
                <c:pt idx="83">
                  <c:v>6.7102776027575146</c:v>
                </c:pt>
                <c:pt idx="84">
                  <c:v>6.7380749416255981</c:v>
                </c:pt>
                <c:pt idx="85">
                  <c:v>6.6213261183795993</c:v>
                </c:pt>
                <c:pt idx="86">
                  <c:v>8.1557392238982942</c:v>
                </c:pt>
                <c:pt idx="87">
                  <c:v>8.4392720803528505</c:v>
                </c:pt>
                <c:pt idx="88">
                  <c:v>8.4392720803528505</c:v>
                </c:pt>
                <c:pt idx="89">
                  <c:v>8.4392720803528505</c:v>
                </c:pt>
                <c:pt idx="90">
                  <c:v>8.4392720803528505</c:v>
                </c:pt>
                <c:pt idx="91">
                  <c:v>8.1631518475964384</c:v>
                </c:pt>
                <c:pt idx="92">
                  <c:v>7.7239538934805978</c:v>
                </c:pt>
                <c:pt idx="93">
                  <c:v>8.3985026500129862</c:v>
                </c:pt>
                <c:pt idx="94">
                  <c:v>7.2995811867610598</c:v>
                </c:pt>
                <c:pt idx="95">
                  <c:v>8.2891664504651317</c:v>
                </c:pt>
                <c:pt idx="96">
                  <c:v>8.2891664504651317</c:v>
                </c:pt>
                <c:pt idx="97">
                  <c:v>8.2891664504651317</c:v>
                </c:pt>
                <c:pt idx="98">
                  <c:v>8.3225232571068517</c:v>
                </c:pt>
                <c:pt idx="99">
                  <c:v>8.6097624254104659</c:v>
                </c:pt>
                <c:pt idx="100">
                  <c:v>6.9270968459286308</c:v>
                </c:pt>
                <c:pt idx="101">
                  <c:v>6.8159074904562402</c:v>
                </c:pt>
                <c:pt idx="102">
                  <c:v>4.9275416033505195</c:v>
                </c:pt>
                <c:pt idx="103">
                  <c:v>4.9275416033505195</c:v>
                </c:pt>
                <c:pt idx="104">
                  <c:v>4.9275416033505195</c:v>
                </c:pt>
                <c:pt idx="105">
                  <c:v>4.4105111004039799</c:v>
                </c:pt>
                <c:pt idx="106">
                  <c:v>3.6414513917200964</c:v>
                </c:pt>
                <c:pt idx="107">
                  <c:v>3.8638301026648492</c:v>
                </c:pt>
                <c:pt idx="108">
                  <c:v>3.8971869093065408</c:v>
                </c:pt>
                <c:pt idx="109">
                  <c:v>3.7822912419851065</c:v>
                </c:pt>
                <c:pt idx="110">
                  <c:v>3.7822912419851065</c:v>
                </c:pt>
                <c:pt idx="111">
                  <c:v>3.7822912419851065</c:v>
                </c:pt>
                <c:pt idx="112">
                  <c:v>3.8842148178347884</c:v>
                </c:pt>
                <c:pt idx="113">
                  <c:v>3.0169378451502951</c:v>
                </c:pt>
                <c:pt idx="114">
                  <c:v>3.0966235499055017</c:v>
                </c:pt>
                <c:pt idx="115">
                  <c:v>3.8082354249286539</c:v>
                </c:pt>
                <c:pt idx="116">
                  <c:v>4.4586931544420025</c:v>
                </c:pt>
                <c:pt idx="117">
                  <c:v>4.4586931544420025</c:v>
                </c:pt>
                <c:pt idx="118">
                  <c:v>4.4586931544420025</c:v>
                </c:pt>
                <c:pt idx="119">
                  <c:v>5.3407953745228127</c:v>
                </c:pt>
                <c:pt idx="120">
                  <c:v>3.4357510840962107</c:v>
                </c:pt>
                <c:pt idx="121">
                  <c:v>3.9546347429672863</c:v>
                </c:pt>
                <c:pt idx="122">
                  <c:v>3.4264853044735162</c:v>
                </c:pt>
                <c:pt idx="123">
                  <c:v>4.4568399985174665</c:v>
                </c:pt>
                <c:pt idx="124">
                  <c:v>4.4568399985174665</c:v>
                </c:pt>
                <c:pt idx="125">
                  <c:v>4.4568399985174665</c:v>
                </c:pt>
                <c:pt idx="126">
                  <c:v>5.1184166635780883</c:v>
                </c:pt>
                <c:pt idx="127">
                  <c:v>6.3452058856232156</c:v>
                </c:pt>
                <c:pt idx="128">
                  <c:v>5.8726511248656408</c:v>
                </c:pt>
                <c:pt idx="129">
                  <c:v>7.0141951743819817</c:v>
                </c:pt>
                <c:pt idx="130">
                  <c:v>7.1513287127979055</c:v>
                </c:pt>
                <c:pt idx="131">
                  <c:v>7.1513287127979055</c:v>
                </c:pt>
                <c:pt idx="132">
                  <c:v>7.1513287127979055</c:v>
                </c:pt>
                <c:pt idx="133">
                  <c:v>7.0679366961936125</c:v>
                </c:pt>
                <c:pt idx="134">
                  <c:v>7.1513287127979055</c:v>
                </c:pt>
                <c:pt idx="135">
                  <c:v>7.3236722137800712</c:v>
                </c:pt>
                <c:pt idx="136">
                  <c:v>6.5379341017753205</c:v>
                </c:pt>
                <c:pt idx="137">
                  <c:v>7.4441273488751136</c:v>
                </c:pt>
                <c:pt idx="138">
                  <c:v>7.4441273488751136</c:v>
                </c:pt>
                <c:pt idx="139">
                  <c:v>7.4441273488751136</c:v>
                </c:pt>
                <c:pt idx="140">
                  <c:v>7.6034987583855269</c:v>
                </c:pt>
                <c:pt idx="141">
                  <c:v>7.5886735109892243</c:v>
                </c:pt>
                <c:pt idx="142">
                  <c:v>6.528668322152626</c:v>
                </c:pt>
                <c:pt idx="143">
                  <c:v>5.592824580260185</c:v>
                </c:pt>
                <c:pt idx="144">
                  <c:v>6.5175493866053813</c:v>
                </c:pt>
                <c:pt idx="145">
                  <c:v>6.5175493866053813</c:v>
                </c:pt>
                <c:pt idx="146">
                  <c:v>6.5175493866053813</c:v>
                </c:pt>
                <c:pt idx="147">
                  <c:v>6.5175493866053813</c:v>
                </c:pt>
                <c:pt idx="148">
                  <c:v>6.0931766798858433</c:v>
                </c:pt>
                <c:pt idx="149">
                  <c:v>4.5865609132352319</c:v>
                </c:pt>
                <c:pt idx="150">
                  <c:v>5.453837885919711</c:v>
                </c:pt>
                <c:pt idx="151">
                  <c:v>6.6065008709832966</c:v>
                </c:pt>
                <c:pt idx="152">
                  <c:v>6.6065008709832966</c:v>
                </c:pt>
                <c:pt idx="153">
                  <c:v>6.6065008709832966</c:v>
                </c:pt>
                <c:pt idx="154">
                  <c:v>5.9578962973944556</c:v>
                </c:pt>
                <c:pt idx="155">
                  <c:v>4.6662466179904243</c:v>
                </c:pt>
                <c:pt idx="156">
                  <c:v>5.4186279233534833</c:v>
                </c:pt>
                <c:pt idx="157">
                  <c:v>5.5075794077313702</c:v>
                </c:pt>
                <c:pt idx="158">
                  <c:v>4.4438679070456999</c:v>
                </c:pt>
                <c:pt idx="159">
                  <c:v>4.4438679070456999</c:v>
                </c:pt>
                <c:pt idx="160">
                  <c:v>4.4438679070456999</c:v>
                </c:pt>
                <c:pt idx="161">
                  <c:v>4.3326785515733377</c:v>
                </c:pt>
                <c:pt idx="162">
                  <c:v>4.2733775619880419</c:v>
                </c:pt>
                <c:pt idx="163">
                  <c:v>4.501315740706417</c:v>
                </c:pt>
                <c:pt idx="164">
                  <c:v>4.4809310255364778</c:v>
                </c:pt>
                <c:pt idx="165">
                  <c:v>3.5024646973796223</c:v>
                </c:pt>
                <c:pt idx="166">
                  <c:v>3.5024646973796223</c:v>
                </c:pt>
                <c:pt idx="167">
                  <c:v>3.5024646973796223</c:v>
                </c:pt>
                <c:pt idx="168">
                  <c:v>4.2214891961009471</c:v>
                </c:pt>
                <c:pt idx="169">
                  <c:v>4.0991809050813401</c:v>
                </c:pt>
                <c:pt idx="170">
                  <c:v>4.0991809050813401</c:v>
                </c:pt>
                <c:pt idx="171">
                  <c:v>4.2103702605537308</c:v>
                </c:pt>
                <c:pt idx="172">
                  <c:v>4.290055965308909</c:v>
                </c:pt>
                <c:pt idx="173">
                  <c:v>4.290055965308909</c:v>
                </c:pt>
                <c:pt idx="174">
                  <c:v>4.290055965308909</c:v>
                </c:pt>
                <c:pt idx="175">
                  <c:v>4.8719469256143242</c:v>
                </c:pt>
                <c:pt idx="176">
                  <c:v>3.5247025684740976</c:v>
                </c:pt>
                <c:pt idx="177">
                  <c:v>3.4709610466624667</c:v>
                </c:pt>
                <c:pt idx="178">
                  <c:v>3.1448056039435244</c:v>
                </c:pt>
                <c:pt idx="179">
                  <c:v>3.1281272006226573</c:v>
                </c:pt>
                <c:pt idx="180">
                  <c:v>3.1281272006226573</c:v>
                </c:pt>
                <c:pt idx="181">
                  <c:v>3.1281272006226573</c:v>
                </c:pt>
                <c:pt idx="182">
                  <c:v>1.5344131055186949</c:v>
                </c:pt>
                <c:pt idx="183">
                  <c:v>1.6956376709536158</c:v>
                </c:pt>
                <c:pt idx="184">
                  <c:v>2.5239983692227952</c:v>
                </c:pt>
                <c:pt idx="185">
                  <c:v>2.5239983692227952</c:v>
                </c:pt>
                <c:pt idx="186">
                  <c:v>2.6555724398650966</c:v>
                </c:pt>
                <c:pt idx="187">
                  <c:v>2.6555724398650966</c:v>
                </c:pt>
                <c:pt idx="188">
                  <c:v>2.6555724398650966</c:v>
                </c:pt>
                <c:pt idx="189">
                  <c:v>2.9446647640932468</c:v>
                </c:pt>
                <c:pt idx="190">
                  <c:v>1.8994848226529797</c:v>
                </c:pt>
                <c:pt idx="191">
                  <c:v>3.2615544271895232</c:v>
                </c:pt>
                <c:pt idx="192">
                  <c:v>4.729253919424778</c:v>
                </c:pt>
                <c:pt idx="193">
                  <c:v>5.7021607798080112</c:v>
                </c:pt>
                <c:pt idx="194">
                  <c:v>5.7021607798080112</c:v>
                </c:pt>
                <c:pt idx="195">
                  <c:v>5.7021607798080112</c:v>
                </c:pt>
                <c:pt idx="196">
                  <c:v>5.3852711167117491</c:v>
                </c:pt>
                <c:pt idx="197">
                  <c:v>7.4478336607242142</c:v>
                </c:pt>
                <c:pt idx="198">
                  <c:v>7.232867573477634</c:v>
                </c:pt>
                <c:pt idx="199">
                  <c:v>6.1413587339238802</c:v>
                </c:pt>
                <c:pt idx="200">
                  <c:v>5.2147807716541195</c:v>
                </c:pt>
                <c:pt idx="201">
                  <c:v>5.2147807716541195</c:v>
                </c:pt>
                <c:pt idx="202">
                  <c:v>5.2147807716541195</c:v>
                </c:pt>
                <c:pt idx="203">
                  <c:v>5.5687335532411737</c:v>
                </c:pt>
                <c:pt idx="204">
                  <c:v>5.9708683888662506</c:v>
                </c:pt>
                <c:pt idx="205">
                  <c:v>4.6347429672732687</c:v>
                </c:pt>
                <c:pt idx="206">
                  <c:v>4.9015974204069721</c:v>
                </c:pt>
                <c:pt idx="207">
                  <c:v>6.6602423927949275</c:v>
                </c:pt>
                <c:pt idx="208">
                  <c:v>6.6602423927949275</c:v>
                </c:pt>
                <c:pt idx="209">
                  <c:v>6.6602423927949275</c:v>
                </c:pt>
                <c:pt idx="210">
                  <c:v>6.8455579852488597</c:v>
                </c:pt>
                <c:pt idx="211">
                  <c:v>6.4638078647937505</c:v>
                </c:pt>
                <c:pt idx="212">
                  <c:v>7.5775545754419795</c:v>
                </c:pt>
                <c:pt idx="213">
                  <c:v>7.2050702346095505</c:v>
                </c:pt>
                <c:pt idx="214">
                  <c:v>5.1832771209369639</c:v>
                </c:pt>
                <c:pt idx="215">
                  <c:v>5.1832771209369639</c:v>
                </c:pt>
                <c:pt idx="216">
                  <c:v>5.1832771209369639</c:v>
                </c:pt>
                <c:pt idx="217">
                  <c:v>2.7815870427337757</c:v>
                </c:pt>
                <c:pt idx="218">
                  <c:v>3.356065379341004</c:v>
                </c:pt>
                <c:pt idx="219">
                  <c:v>1.9143100700492965</c:v>
                </c:pt>
                <c:pt idx="220">
                  <c:v>3.5228494125495615</c:v>
                </c:pt>
                <c:pt idx="221">
                  <c:v>3.420925836699908</c:v>
                </c:pt>
                <c:pt idx="222">
                  <c:v>3.420925836699908</c:v>
                </c:pt>
                <c:pt idx="223">
                  <c:v>3.420925836699908</c:v>
                </c:pt>
                <c:pt idx="224">
                  <c:v>2.9743152588858663</c:v>
                </c:pt>
                <c:pt idx="225">
                  <c:v>4.0361736036470148</c:v>
                </c:pt>
                <c:pt idx="226">
                  <c:v>4.0380267595715509</c:v>
                </c:pt>
                <c:pt idx="227">
                  <c:v>5.6039435158074156</c:v>
                </c:pt>
                <c:pt idx="228">
                  <c:v>5.7281049627515586</c:v>
                </c:pt>
                <c:pt idx="229">
                  <c:v>5.7281049627515586</c:v>
                </c:pt>
                <c:pt idx="230">
                  <c:v>5.7281049627515586</c:v>
                </c:pt>
                <c:pt idx="231">
                  <c:v>6.2618138690189369</c:v>
                </c:pt>
                <c:pt idx="232">
                  <c:v>5.8541195656202518</c:v>
                </c:pt>
                <c:pt idx="233">
                  <c:v>7.0734961639672207</c:v>
                </c:pt>
                <c:pt idx="234">
                  <c:v>6.8140543345317042</c:v>
                </c:pt>
                <c:pt idx="235">
                  <c:v>8.2558096438234259</c:v>
                </c:pt>
                <c:pt idx="236">
                  <c:v>8.2558096438234259</c:v>
                </c:pt>
                <c:pt idx="237">
                  <c:v>8.2558096438234259</c:v>
                </c:pt>
                <c:pt idx="238">
                  <c:v>8.6764760386939059</c:v>
                </c:pt>
                <c:pt idx="239">
                  <c:v>8.6635039472221251</c:v>
                </c:pt>
                <c:pt idx="240">
                  <c:v>8.2465438642007456</c:v>
                </c:pt>
                <c:pt idx="241">
                  <c:v>8.8506726956006077</c:v>
                </c:pt>
                <c:pt idx="242">
                  <c:v>9.9644194062488367</c:v>
                </c:pt>
                <c:pt idx="243">
                  <c:v>9.9644194062488367</c:v>
                </c:pt>
                <c:pt idx="244">
                  <c:v>9.9644194062488367</c:v>
                </c:pt>
                <c:pt idx="245">
                  <c:v>9.9644194062488367</c:v>
                </c:pt>
                <c:pt idx="246">
                  <c:v>7.4422741929505776</c:v>
                </c:pt>
                <c:pt idx="247">
                  <c:v>6.9308031577777029</c:v>
                </c:pt>
                <c:pt idx="248">
                  <c:v>6.0727919647159041</c:v>
                </c:pt>
                <c:pt idx="249">
                  <c:v>4.6403024350468769</c:v>
                </c:pt>
                <c:pt idx="250">
                  <c:v>4.6403024350468769</c:v>
                </c:pt>
                <c:pt idx="251">
                  <c:v>4.6403024350468769</c:v>
                </c:pt>
                <c:pt idx="252">
                  <c:v>5.6780697527889998</c:v>
                </c:pt>
                <c:pt idx="253">
                  <c:v>5.7521959897705699</c:v>
                </c:pt>
                <c:pt idx="254">
                  <c:v>6.0357288462251404</c:v>
                </c:pt>
                <c:pt idx="255">
                  <c:v>6.9956636151365785</c:v>
                </c:pt>
                <c:pt idx="256">
                  <c:v>7.9500389162744227</c:v>
                </c:pt>
                <c:pt idx="257">
                  <c:v>7.9500389162744227</c:v>
                </c:pt>
                <c:pt idx="258">
                  <c:v>7.9500389162744227</c:v>
                </c:pt>
                <c:pt idx="259">
                  <c:v>8.9210926207331056</c:v>
                </c:pt>
                <c:pt idx="260">
                  <c:v>9.0952892776398357</c:v>
                </c:pt>
                <c:pt idx="261">
                  <c:v>8.678329194618442</c:v>
                </c:pt>
                <c:pt idx="262">
                  <c:v>10.294281160816851</c:v>
                </c:pt>
                <c:pt idx="263">
                  <c:v>9.5900819094918717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7EAE-434E-B84C-7D36C5503014}"/>
            </c:ext>
          </c:extLst>
        </c:ser>
        <c:ser>
          <c:idx val="1"/>
          <c:order val="5"/>
          <c:tx>
            <c:strRef>
              <c:f>'[★2407assetperformance_Date(local).xlsx]ytd_flow'!$CJ$6</c:f>
              <c:strCache>
                <c:ptCount val="1"/>
                <c:pt idx="0">
                  <c:v>산업재</c:v>
                </c:pt>
              </c:strCache>
            </c:strRef>
          </c:tx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dLbls>
            <c:dLbl>
              <c:idx val="26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EAE-434E-B84C-7D36C55030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 panose="020B0600000101010101" pitchFamily="34" charset="-127"/>
                    <a:ea typeface="삼성긴고딕OTF Light" panose="020B0600000101010101" pitchFamily="34" charset="-127"/>
                    <a:cs typeface="삼성긴고딕OTF Light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'[★2407assetperformance_Date(local).xlsx]ytd_flow'!$C$6225:$C$6488</c:f>
              <c:numCache>
                <c:formatCode>m/d/yyyy</c:formatCode>
                <c:ptCount val="264"/>
                <c:pt idx="0">
                  <c:v>45292</c:v>
                </c:pt>
                <c:pt idx="1">
                  <c:v>45293</c:v>
                </c:pt>
                <c:pt idx="2">
                  <c:v>45294</c:v>
                </c:pt>
                <c:pt idx="3">
                  <c:v>45295</c:v>
                </c:pt>
                <c:pt idx="4">
                  <c:v>45296</c:v>
                </c:pt>
                <c:pt idx="5">
                  <c:v>45297</c:v>
                </c:pt>
                <c:pt idx="6">
                  <c:v>45298</c:v>
                </c:pt>
                <c:pt idx="7">
                  <c:v>45299</c:v>
                </c:pt>
                <c:pt idx="8">
                  <c:v>45300</c:v>
                </c:pt>
                <c:pt idx="9">
                  <c:v>45301</c:v>
                </c:pt>
                <c:pt idx="10">
                  <c:v>45302</c:v>
                </c:pt>
                <c:pt idx="11">
                  <c:v>45303</c:v>
                </c:pt>
                <c:pt idx="12">
                  <c:v>45304</c:v>
                </c:pt>
                <c:pt idx="13">
                  <c:v>45305</c:v>
                </c:pt>
                <c:pt idx="14">
                  <c:v>45306</c:v>
                </c:pt>
                <c:pt idx="15">
                  <c:v>45307</c:v>
                </c:pt>
                <c:pt idx="16">
                  <c:v>45308</c:v>
                </c:pt>
                <c:pt idx="17">
                  <c:v>45309</c:v>
                </c:pt>
                <c:pt idx="18">
                  <c:v>45310</c:v>
                </c:pt>
                <c:pt idx="19">
                  <c:v>45311</c:v>
                </c:pt>
                <c:pt idx="20">
                  <c:v>45312</c:v>
                </c:pt>
                <c:pt idx="21">
                  <c:v>45313</c:v>
                </c:pt>
                <c:pt idx="22">
                  <c:v>45314</c:v>
                </c:pt>
                <c:pt idx="23">
                  <c:v>45315</c:v>
                </c:pt>
                <c:pt idx="24">
                  <c:v>45316</c:v>
                </c:pt>
                <c:pt idx="25">
                  <c:v>45317</c:v>
                </c:pt>
                <c:pt idx="26">
                  <c:v>45318</c:v>
                </c:pt>
                <c:pt idx="27">
                  <c:v>45319</c:v>
                </c:pt>
                <c:pt idx="28">
                  <c:v>45320</c:v>
                </c:pt>
                <c:pt idx="29">
                  <c:v>45321</c:v>
                </c:pt>
                <c:pt idx="30">
                  <c:v>45322</c:v>
                </c:pt>
                <c:pt idx="31">
                  <c:v>45323</c:v>
                </c:pt>
                <c:pt idx="32">
                  <c:v>45324</c:v>
                </c:pt>
                <c:pt idx="33">
                  <c:v>45325</c:v>
                </c:pt>
                <c:pt idx="34">
                  <c:v>45326</c:v>
                </c:pt>
                <c:pt idx="35">
                  <c:v>45327</c:v>
                </c:pt>
                <c:pt idx="36">
                  <c:v>45328</c:v>
                </c:pt>
                <c:pt idx="37">
                  <c:v>45329</c:v>
                </c:pt>
                <c:pt idx="38">
                  <c:v>45330</c:v>
                </c:pt>
                <c:pt idx="39">
                  <c:v>45331</c:v>
                </c:pt>
                <c:pt idx="40">
                  <c:v>45332</c:v>
                </c:pt>
                <c:pt idx="41">
                  <c:v>45333</c:v>
                </c:pt>
                <c:pt idx="42">
                  <c:v>45334</c:v>
                </c:pt>
                <c:pt idx="43">
                  <c:v>45335</c:v>
                </c:pt>
                <c:pt idx="44">
                  <c:v>45336</c:v>
                </c:pt>
                <c:pt idx="45">
                  <c:v>45337</c:v>
                </c:pt>
                <c:pt idx="46">
                  <c:v>45338</c:v>
                </c:pt>
                <c:pt idx="47">
                  <c:v>45339</c:v>
                </c:pt>
                <c:pt idx="48">
                  <c:v>45340</c:v>
                </c:pt>
                <c:pt idx="49">
                  <c:v>45341</c:v>
                </c:pt>
                <c:pt idx="50">
                  <c:v>45342</c:v>
                </c:pt>
                <c:pt idx="51">
                  <c:v>45343</c:v>
                </c:pt>
                <c:pt idx="52">
                  <c:v>45344</c:v>
                </c:pt>
                <c:pt idx="53">
                  <c:v>45345</c:v>
                </c:pt>
                <c:pt idx="54">
                  <c:v>45346</c:v>
                </c:pt>
                <c:pt idx="55">
                  <c:v>45347</c:v>
                </c:pt>
                <c:pt idx="56">
                  <c:v>45348</c:v>
                </c:pt>
                <c:pt idx="57">
                  <c:v>45349</c:v>
                </c:pt>
                <c:pt idx="58">
                  <c:v>45350</c:v>
                </c:pt>
                <c:pt idx="59">
                  <c:v>45351</c:v>
                </c:pt>
                <c:pt idx="60">
                  <c:v>45352</c:v>
                </c:pt>
                <c:pt idx="61">
                  <c:v>45353</c:v>
                </c:pt>
                <c:pt idx="62">
                  <c:v>45354</c:v>
                </c:pt>
                <c:pt idx="63">
                  <c:v>45355</c:v>
                </c:pt>
                <c:pt idx="64">
                  <c:v>45356</c:v>
                </c:pt>
                <c:pt idx="65">
                  <c:v>45357</c:v>
                </c:pt>
                <c:pt idx="66">
                  <c:v>45358</c:v>
                </c:pt>
                <c:pt idx="67">
                  <c:v>45359</c:v>
                </c:pt>
                <c:pt idx="68">
                  <c:v>45360</c:v>
                </c:pt>
                <c:pt idx="69">
                  <c:v>45361</c:v>
                </c:pt>
                <c:pt idx="70">
                  <c:v>45362</c:v>
                </c:pt>
                <c:pt idx="71">
                  <c:v>45363</c:v>
                </c:pt>
                <c:pt idx="72">
                  <c:v>45364</c:v>
                </c:pt>
                <c:pt idx="73">
                  <c:v>45365</c:v>
                </c:pt>
                <c:pt idx="74">
                  <c:v>45366</c:v>
                </c:pt>
                <c:pt idx="75">
                  <c:v>45367</c:v>
                </c:pt>
                <c:pt idx="76">
                  <c:v>45368</c:v>
                </c:pt>
                <c:pt idx="77">
                  <c:v>45369</c:v>
                </c:pt>
                <c:pt idx="78">
                  <c:v>45370</c:v>
                </c:pt>
                <c:pt idx="79">
                  <c:v>45371</c:v>
                </c:pt>
                <c:pt idx="80">
                  <c:v>45372</c:v>
                </c:pt>
                <c:pt idx="81">
                  <c:v>45373</c:v>
                </c:pt>
                <c:pt idx="82">
                  <c:v>45374</c:v>
                </c:pt>
                <c:pt idx="83">
                  <c:v>45375</c:v>
                </c:pt>
                <c:pt idx="84">
                  <c:v>45376</c:v>
                </c:pt>
                <c:pt idx="85">
                  <c:v>45377</c:v>
                </c:pt>
                <c:pt idx="86">
                  <c:v>45378</c:v>
                </c:pt>
                <c:pt idx="87">
                  <c:v>45379</c:v>
                </c:pt>
                <c:pt idx="88">
                  <c:v>45380</c:v>
                </c:pt>
                <c:pt idx="89">
                  <c:v>45381</c:v>
                </c:pt>
                <c:pt idx="90">
                  <c:v>45382</c:v>
                </c:pt>
                <c:pt idx="91">
                  <c:v>45383</c:v>
                </c:pt>
                <c:pt idx="92">
                  <c:v>45384</c:v>
                </c:pt>
                <c:pt idx="93">
                  <c:v>45385</c:v>
                </c:pt>
                <c:pt idx="94">
                  <c:v>45386</c:v>
                </c:pt>
                <c:pt idx="95">
                  <c:v>45387</c:v>
                </c:pt>
                <c:pt idx="96">
                  <c:v>45388</c:v>
                </c:pt>
                <c:pt idx="97">
                  <c:v>45389</c:v>
                </c:pt>
                <c:pt idx="98">
                  <c:v>45390</c:v>
                </c:pt>
                <c:pt idx="99">
                  <c:v>45391</c:v>
                </c:pt>
                <c:pt idx="100">
                  <c:v>45392</c:v>
                </c:pt>
                <c:pt idx="101">
                  <c:v>45393</c:v>
                </c:pt>
                <c:pt idx="102">
                  <c:v>45394</c:v>
                </c:pt>
                <c:pt idx="103">
                  <c:v>45395</c:v>
                </c:pt>
                <c:pt idx="104">
                  <c:v>45396</c:v>
                </c:pt>
                <c:pt idx="105">
                  <c:v>45397</c:v>
                </c:pt>
                <c:pt idx="106">
                  <c:v>45398</c:v>
                </c:pt>
                <c:pt idx="107">
                  <c:v>45399</c:v>
                </c:pt>
                <c:pt idx="108">
                  <c:v>45400</c:v>
                </c:pt>
                <c:pt idx="109">
                  <c:v>45401</c:v>
                </c:pt>
                <c:pt idx="110">
                  <c:v>45402</c:v>
                </c:pt>
                <c:pt idx="111">
                  <c:v>45403</c:v>
                </c:pt>
                <c:pt idx="112">
                  <c:v>45404</c:v>
                </c:pt>
                <c:pt idx="113">
                  <c:v>45405</c:v>
                </c:pt>
                <c:pt idx="114">
                  <c:v>45406</c:v>
                </c:pt>
                <c:pt idx="115">
                  <c:v>45407</c:v>
                </c:pt>
                <c:pt idx="116">
                  <c:v>45408</c:v>
                </c:pt>
                <c:pt idx="117">
                  <c:v>45409</c:v>
                </c:pt>
                <c:pt idx="118">
                  <c:v>45410</c:v>
                </c:pt>
                <c:pt idx="119">
                  <c:v>45411</c:v>
                </c:pt>
                <c:pt idx="120">
                  <c:v>45412</c:v>
                </c:pt>
                <c:pt idx="121">
                  <c:v>45413</c:v>
                </c:pt>
                <c:pt idx="122">
                  <c:v>45414</c:v>
                </c:pt>
                <c:pt idx="123">
                  <c:v>45415</c:v>
                </c:pt>
                <c:pt idx="124">
                  <c:v>45416</c:v>
                </c:pt>
                <c:pt idx="125">
                  <c:v>45417</c:v>
                </c:pt>
                <c:pt idx="126">
                  <c:v>45418</c:v>
                </c:pt>
                <c:pt idx="127">
                  <c:v>45419</c:v>
                </c:pt>
                <c:pt idx="128">
                  <c:v>45420</c:v>
                </c:pt>
                <c:pt idx="129">
                  <c:v>45421</c:v>
                </c:pt>
                <c:pt idx="130">
                  <c:v>45422</c:v>
                </c:pt>
                <c:pt idx="131">
                  <c:v>45423</c:v>
                </c:pt>
                <c:pt idx="132">
                  <c:v>45424</c:v>
                </c:pt>
                <c:pt idx="133">
                  <c:v>45425</c:v>
                </c:pt>
                <c:pt idx="134">
                  <c:v>45426</c:v>
                </c:pt>
                <c:pt idx="135">
                  <c:v>45427</c:v>
                </c:pt>
                <c:pt idx="136">
                  <c:v>45428</c:v>
                </c:pt>
                <c:pt idx="137">
                  <c:v>45429</c:v>
                </c:pt>
                <c:pt idx="138">
                  <c:v>45430</c:v>
                </c:pt>
                <c:pt idx="139">
                  <c:v>45431</c:v>
                </c:pt>
                <c:pt idx="140">
                  <c:v>45432</c:v>
                </c:pt>
                <c:pt idx="141">
                  <c:v>45433</c:v>
                </c:pt>
                <c:pt idx="142">
                  <c:v>45434</c:v>
                </c:pt>
                <c:pt idx="143">
                  <c:v>45435</c:v>
                </c:pt>
                <c:pt idx="144">
                  <c:v>45436</c:v>
                </c:pt>
                <c:pt idx="145">
                  <c:v>45437</c:v>
                </c:pt>
                <c:pt idx="146">
                  <c:v>45438</c:v>
                </c:pt>
                <c:pt idx="147">
                  <c:v>45439</c:v>
                </c:pt>
                <c:pt idx="148">
                  <c:v>45440</c:v>
                </c:pt>
                <c:pt idx="149">
                  <c:v>45441</c:v>
                </c:pt>
                <c:pt idx="150">
                  <c:v>45442</c:v>
                </c:pt>
                <c:pt idx="151">
                  <c:v>45443</c:v>
                </c:pt>
                <c:pt idx="152">
                  <c:v>45444</c:v>
                </c:pt>
                <c:pt idx="153">
                  <c:v>45445</c:v>
                </c:pt>
                <c:pt idx="154">
                  <c:v>45446</c:v>
                </c:pt>
                <c:pt idx="155">
                  <c:v>45447</c:v>
                </c:pt>
                <c:pt idx="156">
                  <c:v>45448</c:v>
                </c:pt>
                <c:pt idx="157">
                  <c:v>45449</c:v>
                </c:pt>
                <c:pt idx="158">
                  <c:v>45450</c:v>
                </c:pt>
                <c:pt idx="159">
                  <c:v>45451</c:v>
                </c:pt>
                <c:pt idx="160">
                  <c:v>45452</c:v>
                </c:pt>
                <c:pt idx="161">
                  <c:v>45453</c:v>
                </c:pt>
                <c:pt idx="162">
                  <c:v>45454</c:v>
                </c:pt>
                <c:pt idx="163">
                  <c:v>45455</c:v>
                </c:pt>
                <c:pt idx="164">
                  <c:v>45456</c:v>
                </c:pt>
                <c:pt idx="165">
                  <c:v>45457</c:v>
                </c:pt>
                <c:pt idx="166">
                  <c:v>45458</c:v>
                </c:pt>
                <c:pt idx="167">
                  <c:v>45459</c:v>
                </c:pt>
                <c:pt idx="168">
                  <c:v>45460</c:v>
                </c:pt>
                <c:pt idx="169">
                  <c:v>45461</c:v>
                </c:pt>
                <c:pt idx="170">
                  <c:v>45462</c:v>
                </c:pt>
                <c:pt idx="171">
                  <c:v>45463</c:v>
                </c:pt>
                <c:pt idx="172">
                  <c:v>45464</c:v>
                </c:pt>
                <c:pt idx="173">
                  <c:v>45465</c:v>
                </c:pt>
                <c:pt idx="174">
                  <c:v>45466</c:v>
                </c:pt>
                <c:pt idx="175">
                  <c:v>45467</c:v>
                </c:pt>
                <c:pt idx="176">
                  <c:v>45468</c:v>
                </c:pt>
                <c:pt idx="177">
                  <c:v>45469</c:v>
                </c:pt>
                <c:pt idx="178">
                  <c:v>45470</c:v>
                </c:pt>
                <c:pt idx="179">
                  <c:v>45471</c:v>
                </c:pt>
                <c:pt idx="180">
                  <c:v>45472</c:v>
                </c:pt>
                <c:pt idx="181">
                  <c:v>45473</c:v>
                </c:pt>
                <c:pt idx="182">
                  <c:v>45474</c:v>
                </c:pt>
                <c:pt idx="183">
                  <c:v>45475</c:v>
                </c:pt>
                <c:pt idx="184">
                  <c:v>45476</c:v>
                </c:pt>
                <c:pt idx="185">
                  <c:v>45477</c:v>
                </c:pt>
                <c:pt idx="186">
                  <c:v>45478</c:v>
                </c:pt>
                <c:pt idx="187">
                  <c:v>45479</c:v>
                </c:pt>
                <c:pt idx="188">
                  <c:v>45480</c:v>
                </c:pt>
                <c:pt idx="189">
                  <c:v>45481</c:v>
                </c:pt>
                <c:pt idx="190">
                  <c:v>45482</c:v>
                </c:pt>
                <c:pt idx="191">
                  <c:v>45483</c:v>
                </c:pt>
                <c:pt idx="192">
                  <c:v>45484</c:v>
                </c:pt>
                <c:pt idx="193">
                  <c:v>45485</c:v>
                </c:pt>
                <c:pt idx="194">
                  <c:v>45486</c:v>
                </c:pt>
                <c:pt idx="195">
                  <c:v>45487</c:v>
                </c:pt>
                <c:pt idx="196">
                  <c:v>45488</c:v>
                </c:pt>
                <c:pt idx="197">
                  <c:v>45489</c:v>
                </c:pt>
                <c:pt idx="198">
                  <c:v>45490</c:v>
                </c:pt>
                <c:pt idx="199">
                  <c:v>45491</c:v>
                </c:pt>
                <c:pt idx="200">
                  <c:v>45492</c:v>
                </c:pt>
                <c:pt idx="201">
                  <c:v>45493</c:v>
                </c:pt>
                <c:pt idx="202">
                  <c:v>45494</c:v>
                </c:pt>
                <c:pt idx="203">
                  <c:v>45495</c:v>
                </c:pt>
                <c:pt idx="204">
                  <c:v>45496</c:v>
                </c:pt>
                <c:pt idx="205">
                  <c:v>45497</c:v>
                </c:pt>
                <c:pt idx="206">
                  <c:v>45498</c:v>
                </c:pt>
                <c:pt idx="207">
                  <c:v>45499</c:v>
                </c:pt>
                <c:pt idx="208">
                  <c:v>45500</c:v>
                </c:pt>
                <c:pt idx="209">
                  <c:v>45501</c:v>
                </c:pt>
                <c:pt idx="210">
                  <c:v>45502</c:v>
                </c:pt>
                <c:pt idx="211">
                  <c:v>45503</c:v>
                </c:pt>
                <c:pt idx="212">
                  <c:v>45504</c:v>
                </c:pt>
                <c:pt idx="213">
                  <c:v>45505</c:v>
                </c:pt>
                <c:pt idx="214">
                  <c:v>45506</c:v>
                </c:pt>
                <c:pt idx="215">
                  <c:v>45507</c:v>
                </c:pt>
                <c:pt idx="216">
                  <c:v>45508</c:v>
                </c:pt>
                <c:pt idx="217">
                  <c:v>45509</c:v>
                </c:pt>
                <c:pt idx="218">
                  <c:v>45510</c:v>
                </c:pt>
                <c:pt idx="219">
                  <c:v>45511</c:v>
                </c:pt>
                <c:pt idx="220">
                  <c:v>45512</c:v>
                </c:pt>
                <c:pt idx="221">
                  <c:v>45513</c:v>
                </c:pt>
                <c:pt idx="222">
                  <c:v>45514</c:v>
                </c:pt>
                <c:pt idx="223">
                  <c:v>45515</c:v>
                </c:pt>
                <c:pt idx="224">
                  <c:v>45516</c:v>
                </c:pt>
                <c:pt idx="225">
                  <c:v>45517</c:v>
                </c:pt>
                <c:pt idx="226">
                  <c:v>45518</c:v>
                </c:pt>
                <c:pt idx="227">
                  <c:v>45519</c:v>
                </c:pt>
                <c:pt idx="228">
                  <c:v>45520</c:v>
                </c:pt>
                <c:pt idx="229">
                  <c:v>45521</c:v>
                </c:pt>
                <c:pt idx="230">
                  <c:v>45522</c:v>
                </c:pt>
                <c:pt idx="231">
                  <c:v>45523</c:v>
                </c:pt>
                <c:pt idx="232">
                  <c:v>45524</c:v>
                </c:pt>
                <c:pt idx="233">
                  <c:v>45525</c:v>
                </c:pt>
                <c:pt idx="234">
                  <c:v>45526</c:v>
                </c:pt>
                <c:pt idx="235">
                  <c:v>45527</c:v>
                </c:pt>
                <c:pt idx="236">
                  <c:v>45528</c:v>
                </c:pt>
                <c:pt idx="237">
                  <c:v>45529</c:v>
                </c:pt>
                <c:pt idx="238">
                  <c:v>45530</c:v>
                </c:pt>
                <c:pt idx="239">
                  <c:v>45531</c:v>
                </c:pt>
                <c:pt idx="240">
                  <c:v>45532</c:v>
                </c:pt>
                <c:pt idx="241">
                  <c:v>45533</c:v>
                </c:pt>
                <c:pt idx="242">
                  <c:v>45534</c:v>
                </c:pt>
                <c:pt idx="243">
                  <c:v>45535</c:v>
                </c:pt>
                <c:pt idx="244">
                  <c:v>45536</c:v>
                </c:pt>
                <c:pt idx="245">
                  <c:v>45537</c:v>
                </c:pt>
                <c:pt idx="246">
                  <c:v>45538</c:v>
                </c:pt>
                <c:pt idx="247">
                  <c:v>45539</c:v>
                </c:pt>
                <c:pt idx="248">
                  <c:v>45540</c:v>
                </c:pt>
                <c:pt idx="249">
                  <c:v>45541</c:v>
                </c:pt>
                <c:pt idx="250">
                  <c:v>45542</c:v>
                </c:pt>
                <c:pt idx="251">
                  <c:v>45543</c:v>
                </c:pt>
                <c:pt idx="252">
                  <c:v>45544</c:v>
                </c:pt>
                <c:pt idx="253">
                  <c:v>45545</c:v>
                </c:pt>
                <c:pt idx="254">
                  <c:v>45546</c:v>
                </c:pt>
                <c:pt idx="255">
                  <c:v>45547</c:v>
                </c:pt>
                <c:pt idx="256">
                  <c:v>45548</c:v>
                </c:pt>
                <c:pt idx="257">
                  <c:v>45549</c:v>
                </c:pt>
                <c:pt idx="258">
                  <c:v>45550</c:v>
                </c:pt>
                <c:pt idx="259">
                  <c:v>45551</c:v>
                </c:pt>
                <c:pt idx="260">
                  <c:v>45552</c:v>
                </c:pt>
                <c:pt idx="261">
                  <c:v>45553</c:v>
                </c:pt>
                <c:pt idx="262">
                  <c:v>45554</c:v>
                </c:pt>
                <c:pt idx="263">
                  <c:v>45555</c:v>
                </c:pt>
              </c:numCache>
            </c:numRef>
          </c:cat>
          <c:val>
            <c:numRef>
              <c:f>'[★2407assetperformance_Date(local).xlsx]ytd_flow'!$CJ$6225:$CJ$6488</c:f>
              <c:numCache>
                <c:formatCode>0.0</c:formatCode>
                <c:ptCount val="264"/>
                <c:pt idx="0" formatCode="General">
                  <c:v>0</c:v>
                </c:pt>
                <c:pt idx="1">
                  <c:v>-0.94845189845862876</c:v>
                </c:pt>
                <c:pt idx="2">
                  <c:v>-2.4431706280513765</c:v>
                </c:pt>
                <c:pt idx="3">
                  <c:v>-2.3498802773833205</c:v>
                </c:pt>
                <c:pt idx="4">
                  <c:v>-2.1487877437210443</c:v>
                </c:pt>
                <c:pt idx="5">
                  <c:v>-2.1487877437210443</c:v>
                </c:pt>
                <c:pt idx="6">
                  <c:v>-2.1487877437210443</c:v>
                </c:pt>
                <c:pt idx="7">
                  <c:v>-1.5786800451939911</c:v>
                </c:pt>
                <c:pt idx="8">
                  <c:v>-1.8170887191234897</c:v>
                </c:pt>
                <c:pt idx="9">
                  <c:v>-1.3464907279757057</c:v>
                </c:pt>
                <c:pt idx="10">
                  <c:v>-1.5444735832823682</c:v>
                </c:pt>
                <c:pt idx="11">
                  <c:v>-1.5880090802608038</c:v>
                </c:pt>
                <c:pt idx="12">
                  <c:v>-1.5880090802608038</c:v>
                </c:pt>
                <c:pt idx="13">
                  <c:v>-1.5880090802608038</c:v>
                </c:pt>
                <c:pt idx="14">
                  <c:v>-1.5880090802608038</c:v>
                </c:pt>
                <c:pt idx="15">
                  <c:v>-2.5520093704974443</c:v>
                </c:pt>
                <c:pt idx="16">
                  <c:v>-3.2050418251738932</c:v>
                </c:pt>
                <c:pt idx="17">
                  <c:v>-1.9072693914359462</c:v>
                </c:pt>
                <c:pt idx="18">
                  <c:v>-1.3071014688047455</c:v>
                </c:pt>
                <c:pt idx="19">
                  <c:v>-1.3071014688047455</c:v>
                </c:pt>
                <c:pt idx="20">
                  <c:v>-1.3071014688047455</c:v>
                </c:pt>
                <c:pt idx="21">
                  <c:v>-0.57529049578639047</c:v>
                </c:pt>
                <c:pt idx="22">
                  <c:v>-0.63333782509096181</c:v>
                </c:pt>
                <c:pt idx="23">
                  <c:v>-1.2718584474412609</c:v>
                </c:pt>
                <c:pt idx="24">
                  <c:v>-0.30993127610834392</c:v>
                </c:pt>
                <c:pt idx="25">
                  <c:v>-0.4519399210141728</c:v>
                </c:pt>
                <c:pt idx="26">
                  <c:v>-0.4519399210141728</c:v>
                </c:pt>
                <c:pt idx="27">
                  <c:v>-0.4519399210141728</c:v>
                </c:pt>
                <c:pt idx="28">
                  <c:v>0.18036134462491304</c:v>
                </c:pt>
                <c:pt idx="29">
                  <c:v>0.22700651995894816</c:v>
                </c:pt>
                <c:pt idx="30">
                  <c:v>-0.9194282338063573</c:v>
                </c:pt>
                <c:pt idx="31">
                  <c:v>0.76601743492999219</c:v>
                </c:pt>
                <c:pt idx="32">
                  <c:v>1.4211230085101647</c:v>
                </c:pt>
                <c:pt idx="33">
                  <c:v>1.4211230085101647</c:v>
                </c:pt>
                <c:pt idx="34">
                  <c:v>1.4211230085101647</c:v>
                </c:pt>
                <c:pt idx="35">
                  <c:v>0.87589273682790747</c:v>
                </c:pt>
                <c:pt idx="36">
                  <c:v>1.77458978159693</c:v>
                </c:pt>
                <c:pt idx="37">
                  <c:v>2.4296953551771026</c:v>
                </c:pt>
                <c:pt idx="38">
                  <c:v>2.4846330061260744</c:v>
                </c:pt>
                <c:pt idx="39">
                  <c:v>2.6038373430908166</c:v>
                </c:pt>
                <c:pt idx="40">
                  <c:v>2.6038373430908166</c:v>
                </c:pt>
                <c:pt idx="41">
                  <c:v>2.6038373430908166</c:v>
                </c:pt>
                <c:pt idx="42">
                  <c:v>2.7302975962186338</c:v>
                </c:pt>
                <c:pt idx="43">
                  <c:v>1.6906284659956583</c:v>
                </c:pt>
                <c:pt idx="44">
                  <c:v>3.3905859670581435</c:v>
                </c:pt>
                <c:pt idx="45">
                  <c:v>4.1027023104910114</c:v>
                </c:pt>
                <c:pt idx="46">
                  <c:v>3.4776569610149863</c:v>
                </c:pt>
                <c:pt idx="47">
                  <c:v>3.4776569610149863</c:v>
                </c:pt>
                <c:pt idx="48">
                  <c:v>3.4776569610149863</c:v>
                </c:pt>
                <c:pt idx="49">
                  <c:v>3.4776569610149863</c:v>
                </c:pt>
                <c:pt idx="50">
                  <c:v>3.110714915053947</c:v>
                </c:pt>
                <c:pt idx="51">
                  <c:v>3.5419236470307709</c:v>
                </c:pt>
                <c:pt idx="52">
                  <c:v>4.7971971432421441</c:v>
                </c:pt>
                <c:pt idx="53">
                  <c:v>5.3196231069832862</c:v>
                </c:pt>
                <c:pt idx="54">
                  <c:v>5.3196231069832862</c:v>
                </c:pt>
                <c:pt idx="55">
                  <c:v>5.3196231069832862</c:v>
                </c:pt>
                <c:pt idx="56">
                  <c:v>5.2004187700185582</c:v>
                </c:pt>
                <c:pt idx="57">
                  <c:v>5.321696225887024</c:v>
                </c:pt>
                <c:pt idx="58">
                  <c:v>5.6326640614472439</c:v>
                </c:pt>
                <c:pt idx="59">
                  <c:v>5.9944233101489459</c:v>
                </c:pt>
                <c:pt idx="60">
                  <c:v>6.3717309506286881</c:v>
                </c:pt>
                <c:pt idx="61">
                  <c:v>6.3717309506286881</c:v>
                </c:pt>
                <c:pt idx="62">
                  <c:v>6.3717309506286881</c:v>
                </c:pt>
                <c:pt idx="63">
                  <c:v>6.7801353746644253</c:v>
                </c:pt>
                <c:pt idx="64">
                  <c:v>5.8969867216734286</c:v>
                </c:pt>
                <c:pt idx="65">
                  <c:v>6.4225223637701703</c:v>
                </c:pt>
                <c:pt idx="66">
                  <c:v>7.3025613384055674</c:v>
                </c:pt>
                <c:pt idx="67">
                  <c:v>7.0195806080457714</c:v>
                </c:pt>
                <c:pt idx="68">
                  <c:v>7.0195806080457714</c:v>
                </c:pt>
                <c:pt idx="69">
                  <c:v>7.0195806080457714</c:v>
                </c:pt>
                <c:pt idx="70">
                  <c:v>6.4567288256818074</c:v>
                </c:pt>
                <c:pt idx="71">
                  <c:v>6.9408020897038654</c:v>
                </c:pt>
                <c:pt idx="72">
                  <c:v>7.2009785121225605</c:v>
                </c:pt>
                <c:pt idx="73">
                  <c:v>6.7355633182341279</c:v>
                </c:pt>
                <c:pt idx="74">
                  <c:v>6.8215977527390947</c:v>
                </c:pt>
                <c:pt idx="75">
                  <c:v>6.8215977527390947</c:v>
                </c:pt>
                <c:pt idx="76">
                  <c:v>6.8215977527390947</c:v>
                </c:pt>
                <c:pt idx="77">
                  <c:v>6.9998859784602843</c:v>
                </c:pt>
                <c:pt idx="78">
                  <c:v>7.8819980719994049</c:v>
                </c:pt>
                <c:pt idx="79">
                  <c:v>9.1911726597079024</c:v>
                </c:pt>
                <c:pt idx="80">
                  <c:v>10.283706321976098</c:v>
                </c:pt>
                <c:pt idx="81">
                  <c:v>9.9074352409482316</c:v>
                </c:pt>
                <c:pt idx="82">
                  <c:v>9.9074352409482316</c:v>
                </c:pt>
                <c:pt idx="83">
                  <c:v>9.9074352409482316</c:v>
                </c:pt>
                <c:pt idx="84">
                  <c:v>9.1548930788925276</c:v>
                </c:pt>
                <c:pt idx="85">
                  <c:v>8.7578908088273408</c:v>
                </c:pt>
                <c:pt idx="86">
                  <c:v>10.497237569060786</c:v>
                </c:pt>
                <c:pt idx="87">
                  <c:v>10.570833290143369</c:v>
                </c:pt>
                <c:pt idx="88">
                  <c:v>10.570833290143369</c:v>
                </c:pt>
                <c:pt idx="89">
                  <c:v>10.570833290143369</c:v>
                </c:pt>
                <c:pt idx="90">
                  <c:v>10.570833290143369</c:v>
                </c:pt>
                <c:pt idx="91">
                  <c:v>9.7001233505747706</c:v>
                </c:pt>
                <c:pt idx="92">
                  <c:v>9.1289790925958414</c:v>
                </c:pt>
                <c:pt idx="93">
                  <c:v>9.6897577560560961</c:v>
                </c:pt>
                <c:pt idx="94">
                  <c:v>8.7495983332124041</c:v>
                </c:pt>
                <c:pt idx="95">
                  <c:v>10.302364392109695</c:v>
                </c:pt>
                <c:pt idx="96">
                  <c:v>10.302364392109695</c:v>
                </c:pt>
                <c:pt idx="97">
                  <c:v>10.302364392109695</c:v>
                </c:pt>
                <c:pt idx="98">
                  <c:v>10.066028837083934</c:v>
                </c:pt>
                <c:pt idx="99">
                  <c:v>9.820364246991403</c:v>
                </c:pt>
                <c:pt idx="100">
                  <c:v>8.9009360131850173</c:v>
                </c:pt>
                <c:pt idx="101">
                  <c:v>9.0159941123423124</c:v>
                </c:pt>
                <c:pt idx="102">
                  <c:v>7.8509012884433957</c:v>
                </c:pt>
                <c:pt idx="103">
                  <c:v>7.8509012884433957</c:v>
                </c:pt>
                <c:pt idx="104">
                  <c:v>7.8509012884433957</c:v>
                </c:pt>
                <c:pt idx="105">
                  <c:v>7.0682989022835585</c:v>
                </c:pt>
                <c:pt idx="106">
                  <c:v>6.8578773335544696</c:v>
                </c:pt>
                <c:pt idx="107">
                  <c:v>6.2535631731157793</c:v>
                </c:pt>
                <c:pt idx="108">
                  <c:v>5.8793652109916792</c:v>
                </c:pt>
                <c:pt idx="109">
                  <c:v>5.678272677329403</c:v>
                </c:pt>
                <c:pt idx="110">
                  <c:v>5.678272677329403</c:v>
                </c:pt>
                <c:pt idx="111">
                  <c:v>5.678272677329403</c:v>
                </c:pt>
                <c:pt idx="112">
                  <c:v>6.4691675391042054</c:v>
                </c:pt>
                <c:pt idx="113">
                  <c:v>7.9638862686969247</c:v>
                </c:pt>
                <c:pt idx="114">
                  <c:v>7.1107978398101039</c:v>
                </c:pt>
                <c:pt idx="115">
                  <c:v>7.4176194375628342</c:v>
                </c:pt>
                <c:pt idx="116">
                  <c:v>7.6021270199952369</c:v>
                </c:pt>
                <c:pt idx="117">
                  <c:v>7.6021270199952369</c:v>
                </c:pt>
                <c:pt idx="118">
                  <c:v>7.6021270199952369</c:v>
                </c:pt>
                <c:pt idx="119">
                  <c:v>8.3453401469841424</c:v>
                </c:pt>
                <c:pt idx="120">
                  <c:v>6.5676406870315986</c:v>
                </c:pt>
                <c:pt idx="121">
                  <c:v>6.3447804048801402</c:v>
                </c:pt>
                <c:pt idx="122">
                  <c:v>6.9428752086075889</c:v>
                </c:pt>
                <c:pt idx="123">
                  <c:v>7.6954173706633071</c:v>
                </c:pt>
                <c:pt idx="124">
                  <c:v>7.6954173706633071</c:v>
                </c:pt>
                <c:pt idx="125">
                  <c:v>7.6954173706633071</c:v>
                </c:pt>
                <c:pt idx="126">
                  <c:v>8.777585438412828</c:v>
                </c:pt>
                <c:pt idx="127">
                  <c:v>9.0439812175427221</c:v>
                </c:pt>
                <c:pt idx="128">
                  <c:v>9.0740414416468695</c:v>
                </c:pt>
                <c:pt idx="129">
                  <c:v>10.082613788313836</c:v>
                </c:pt>
                <c:pt idx="130">
                  <c:v>10.169684782270679</c:v>
                </c:pt>
                <c:pt idx="131">
                  <c:v>10.169684782270679</c:v>
                </c:pt>
                <c:pt idx="132">
                  <c:v>10.169684782270679</c:v>
                </c:pt>
                <c:pt idx="133">
                  <c:v>9.6721362453743467</c:v>
                </c:pt>
                <c:pt idx="134">
                  <c:v>9.6690265670187614</c:v>
                </c:pt>
                <c:pt idx="135">
                  <c:v>10.359375161962419</c:v>
                </c:pt>
                <c:pt idx="136">
                  <c:v>9.6400029023664615</c:v>
                </c:pt>
                <c:pt idx="137">
                  <c:v>9.7726825122054919</c:v>
                </c:pt>
                <c:pt idx="138">
                  <c:v>9.7726825122054919</c:v>
                </c:pt>
                <c:pt idx="139">
                  <c:v>9.7726825122054919</c:v>
                </c:pt>
                <c:pt idx="140">
                  <c:v>9.9582266540897422</c:v>
                </c:pt>
                <c:pt idx="141">
                  <c:v>9.5933577270324264</c:v>
                </c:pt>
                <c:pt idx="142">
                  <c:v>9.7612803582349557</c:v>
                </c:pt>
                <c:pt idx="143">
                  <c:v>8.4261917842297862</c:v>
                </c:pt>
                <c:pt idx="144">
                  <c:v>9.0222134690535256</c:v>
                </c:pt>
                <c:pt idx="145">
                  <c:v>9.0222134690535256</c:v>
                </c:pt>
                <c:pt idx="146">
                  <c:v>9.0222134690535256</c:v>
                </c:pt>
                <c:pt idx="147">
                  <c:v>9.0222134690535256</c:v>
                </c:pt>
                <c:pt idx="148">
                  <c:v>7.64669907642552</c:v>
                </c:pt>
                <c:pt idx="149">
                  <c:v>6.1146642065655641</c:v>
                </c:pt>
                <c:pt idx="150">
                  <c:v>6.8609870119100691</c:v>
                </c:pt>
                <c:pt idx="151">
                  <c:v>8.1007121163434448</c:v>
                </c:pt>
                <c:pt idx="152">
                  <c:v>8.1007121163434448</c:v>
                </c:pt>
                <c:pt idx="153">
                  <c:v>8.1007121163434448</c:v>
                </c:pt>
                <c:pt idx="154">
                  <c:v>6.7645869828863994</c:v>
                </c:pt>
                <c:pt idx="155">
                  <c:v>6.5168492738900881</c:v>
                </c:pt>
                <c:pt idx="156">
                  <c:v>7.5855420687653634</c:v>
                </c:pt>
                <c:pt idx="157">
                  <c:v>6.9418386491557129</c:v>
                </c:pt>
                <c:pt idx="158">
                  <c:v>7.0496408321499189</c:v>
                </c:pt>
                <c:pt idx="159">
                  <c:v>7.0496408321499189</c:v>
                </c:pt>
                <c:pt idx="160">
                  <c:v>7.0496408321499189</c:v>
                </c:pt>
                <c:pt idx="161">
                  <c:v>7.3637183460657241</c:v>
                </c:pt>
                <c:pt idx="162">
                  <c:v>6.7842816124718865</c:v>
                </c:pt>
                <c:pt idx="163">
                  <c:v>7.7731593295533372</c:v>
                </c:pt>
                <c:pt idx="164">
                  <c:v>7.0807376157059281</c:v>
                </c:pt>
                <c:pt idx="165">
                  <c:v>5.9726555616597352</c:v>
                </c:pt>
                <c:pt idx="166">
                  <c:v>5.9726555616597352</c:v>
                </c:pt>
                <c:pt idx="167">
                  <c:v>5.9726555616597352</c:v>
                </c:pt>
                <c:pt idx="168">
                  <c:v>7.1128709587138275</c:v>
                </c:pt>
                <c:pt idx="169">
                  <c:v>7.7037098462782154</c:v>
                </c:pt>
                <c:pt idx="170">
                  <c:v>7.7037098462782154</c:v>
                </c:pt>
                <c:pt idx="171">
                  <c:v>7.7627937350346627</c:v>
                </c:pt>
                <c:pt idx="172">
                  <c:v>7.6124926145139113</c:v>
                </c:pt>
                <c:pt idx="173">
                  <c:v>7.6124926145139113</c:v>
                </c:pt>
                <c:pt idx="174">
                  <c:v>7.6124926145139113</c:v>
                </c:pt>
                <c:pt idx="175">
                  <c:v>8.0012024089641756</c:v>
                </c:pt>
                <c:pt idx="176">
                  <c:v>7.0921397696764927</c:v>
                </c:pt>
                <c:pt idx="177">
                  <c:v>6.8340364661615212</c:v>
                </c:pt>
                <c:pt idx="178">
                  <c:v>6.8827547603993082</c:v>
                </c:pt>
                <c:pt idx="179">
                  <c:v>6.9687891949042751</c:v>
                </c:pt>
                <c:pt idx="180">
                  <c:v>6.9687891949042751</c:v>
                </c:pt>
                <c:pt idx="181">
                  <c:v>6.9687891949042751</c:v>
                </c:pt>
                <c:pt idx="182">
                  <c:v>5.7933307764866981</c:v>
                </c:pt>
                <c:pt idx="183">
                  <c:v>6.3738040695324116</c:v>
                </c:pt>
                <c:pt idx="184">
                  <c:v>6.8019031231536076</c:v>
                </c:pt>
                <c:pt idx="185">
                  <c:v>6.8019031231536076</c:v>
                </c:pt>
                <c:pt idx="186">
                  <c:v>6.3738040695324116</c:v>
                </c:pt>
                <c:pt idx="187">
                  <c:v>6.3738040695324116</c:v>
                </c:pt>
                <c:pt idx="188">
                  <c:v>6.3738040695324116</c:v>
                </c:pt>
                <c:pt idx="189">
                  <c:v>6.5106299171789033</c:v>
                </c:pt>
                <c:pt idx="190">
                  <c:v>6.0275932126087071</c:v>
                </c:pt>
                <c:pt idx="191">
                  <c:v>6.9812279083266731</c:v>
                </c:pt>
                <c:pt idx="192">
                  <c:v>8.3339379930136062</c:v>
                </c:pt>
                <c:pt idx="193">
                  <c:v>8.9081919293481064</c:v>
                </c:pt>
                <c:pt idx="194">
                  <c:v>8.9081919293481064</c:v>
                </c:pt>
                <c:pt idx="195">
                  <c:v>8.9081919293481064</c:v>
                </c:pt>
                <c:pt idx="196">
                  <c:v>9.6710996859224849</c:v>
                </c:pt>
                <c:pt idx="197">
                  <c:v>12.453225254734463</c:v>
                </c:pt>
                <c:pt idx="198">
                  <c:v>10.995822665408966</c:v>
                </c:pt>
                <c:pt idx="199">
                  <c:v>10.182123495693091</c:v>
                </c:pt>
                <c:pt idx="200">
                  <c:v>9.5218351248535811</c:v>
                </c:pt>
                <c:pt idx="201">
                  <c:v>9.5218351248535811</c:v>
                </c:pt>
                <c:pt idx="202">
                  <c:v>9.5218351248535811</c:v>
                </c:pt>
                <c:pt idx="203">
                  <c:v>10.695220424367434</c:v>
                </c:pt>
                <c:pt idx="204">
                  <c:v>10.465104226052887</c:v>
                </c:pt>
                <c:pt idx="205">
                  <c:v>8.0727250111430067</c:v>
                </c:pt>
                <c:pt idx="206">
                  <c:v>8.8926435375700947</c:v>
                </c:pt>
                <c:pt idx="207">
                  <c:v>10.76674302654628</c:v>
                </c:pt>
                <c:pt idx="208">
                  <c:v>10.76674302654628</c:v>
                </c:pt>
                <c:pt idx="209">
                  <c:v>10.76674302654628</c:v>
                </c:pt>
                <c:pt idx="210">
                  <c:v>10.59260103863258</c:v>
                </c:pt>
                <c:pt idx="211">
                  <c:v>10.896312958029682</c:v>
                </c:pt>
                <c:pt idx="212">
                  <c:v>12.14951333533736</c:v>
                </c:pt>
                <c:pt idx="213">
                  <c:v>10.100235298995571</c:v>
                </c:pt>
                <c:pt idx="214">
                  <c:v>7.6777958599815435</c:v>
                </c:pt>
                <c:pt idx="215">
                  <c:v>7.6777958599815435</c:v>
                </c:pt>
                <c:pt idx="216">
                  <c:v>7.6777958599815435</c:v>
                </c:pt>
                <c:pt idx="217">
                  <c:v>5.8213178816870936</c:v>
                </c:pt>
                <c:pt idx="218">
                  <c:v>7.0672623428316825</c:v>
                </c:pt>
                <c:pt idx="219">
                  <c:v>6.5023374415639665</c:v>
                </c:pt>
                <c:pt idx="220">
                  <c:v>8.9475811885190666</c:v>
                </c:pt>
                <c:pt idx="221">
                  <c:v>8.9683123775564155</c:v>
                </c:pt>
                <c:pt idx="222">
                  <c:v>8.9683123775564155</c:v>
                </c:pt>
                <c:pt idx="223">
                  <c:v>8.9683123775564155</c:v>
                </c:pt>
                <c:pt idx="224">
                  <c:v>8.4282649031335097</c:v>
                </c:pt>
                <c:pt idx="225">
                  <c:v>9.5892114892249651</c:v>
                </c:pt>
                <c:pt idx="226">
                  <c:v>10.046334207498475</c:v>
                </c:pt>
                <c:pt idx="227">
                  <c:v>11.494407761757159</c:v>
                </c:pt>
                <c:pt idx="228">
                  <c:v>11.278803395768762</c:v>
                </c:pt>
                <c:pt idx="229">
                  <c:v>11.278803395768762</c:v>
                </c:pt>
                <c:pt idx="230">
                  <c:v>11.278803395768762</c:v>
                </c:pt>
                <c:pt idx="231">
                  <c:v>11.931835850445196</c:v>
                </c:pt>
                <c:pt idx="232">
                  <c:v>11.61257553927004</c:v>
                </c:pt>
                <c:pt idx="233">
                  <c:v>12.29774133695436</c:v>
                </c:pt>
                <c:pt idx="234">
                  <c:v>12.097685362743988</c:v>
                </c:pt>
                <c:pt idx="235">
                  <c:v>13.262778186642905</c:v>
                </c:pt>
                <c:pt idx="236">
                  <c:v>13.262778186642905</c:v>
                </c:pt>
                <c:pt idx="237">
                  <c:v>13.262778186642905</c:v>
                </c:pt>
                <c:pt idx="238">
                  <c:v>13.117659863381476</c:v>
                </c:pt>
                <c:pt idx="239">
                  <c:v>13.134244814611336</c:v>
                </c:pt>
                <c:pt idx="240">
                  <c:v>13.084489960921701</c:v>
                </c:pt>
                <c:pt idx="241">
                  <c:v>13.875384822696503</c:v>
                </c:pt>
                <c:pt idx="242">
                  <c:v>15.138950794522813</c:v>
                </c:pt>
                <c:pt idx="243">
                  <c:v>15.138950794522813</c:v>
                </c:pt>
                <c:pt idx="244">
                  <c:v>15.138950794522813</c:v>
                </c:pt>
                <c:pt idx="245">
                  <c:v>15.138950794522813</c:v>
                </c:pt>
                <c:pt idx="246">
                  <c:v>12.529930654172645</c:v>
                </c:pt>
                <c:pt idx="247">
                  <c:v>12.657427466752338</c:v>
                </c:pt>
                <c:pt idx="248">
                  <c:v>11.324412011650935</c:v>
                </c:pt>
                <c:pt idx="249">
                  <c:v>10.129258963647871</c:v>
                </c:pt>
                <c:pt idx="250">
                  <c:v>10.129258963647871</c:v>
                </c:pt>
                <c:pt idx="251">
                  <c:v>10.129258963647871</c:v>
                </c:pt>
                <c:pt idx="252">
                  <c:v>11.848911094295801</c:v>
                </c:pt>
                <c:pt idx="253">
                  <c:v>12.044820830698754</c:v>
                </c:pt>
                <c:pt idx="254">
                  <c:v>12.283229504628238</c:v>
                </c:pt>
                <c:pt idx="255">
                  <c:v>13.095892114892237</c:v>
                </c:pt>
                <c:pt idx="256">
                  <c:v>14.207083847294058</c:v>
                </c:pt>
                <c:pt idx="257">
                  <c:v>14.207083847294058</c:v>
                </c:pt>
                <c:pt idx="258">
                  <c:v>14.207083847294058</c:v>
                </c:pt>
                <c:pt idx="259">
                  <c:v>14.813471126636472</c:v>
                </c:pt>
                <c:pt idx="260">
                  <c:v>15.409492811460197</c:v>
                </c:pt>
                <c:pt idx="261">
                  <c:v>15.309983104080942</c:v>
                </c:pt>
                <c:pt idx="262">
                  <c:v>17.329200916318555</c:v>
                </c:pt>
                <c:pt idx="263">
                  <c:v>16.519647984410128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7EAE-434E-B84C-7D36C55030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8336160"/>
        <c:axId val="1548346560"/>
      </c:lineChart>
      <c:dateAx>
        <c:axId val="1548336160"/>
        <c:scaling>
          <c:orientation val="minMax"/>
          <c:max val="4556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yy&quot;.&quot;m" sourceLinked="0"/>
        <c:majorTickMark val="out"/>
        <c:minorTickMark val="none"/>
        <c:tickLblPos val="low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삼성긴고딕OTF Light"/>
              </a:defRPr>
            </a:pPr>
            <a:endParaRPr lang="ko-KR"/>
          </a:p>
        </c:txPr>
        <c:crossAx val="1548346560"/>
        <c:crosses val="autoZero"/>
        <c:auto val="1"/>
        <c:lblOffset val="100"/>
        <c:baseTimeUnit val="days"/>
        <c:majorUnit val="1"/>
        <c:majorTimeUnit val="months"/>
      </c:dateAx>
      <c:valAx>
        <c:axId val="15483465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3175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삼성긴고딕OTF Light"/>
              </a:defRPr>
            </a:pPr>
            <a:endParaRPr lang="ko-KR"/>
          </a:p>
        </c:txPr>
        <c:crossAx val="1548336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3229308939342613"/>
          <c:y val="3.4188018849173857E-2"/>
          <c:w val="0.81902676212627046"/>
          <c:h val="0.18708653023463659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삼성긴고딕OTF Light" panose="020B0600000101010101" pitchFamily="34" charset="-127"/>
              <a:ea typeface="삼성긴고딕OTF Light" panose="020B0600000101010101" pitchFamily="34" charset="-127"/>
              <a:cs typeface="삼성긴고딕OTF Light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 w="25400" cap="flat" cmpd="sng" algn="ctr">
      <a:noFill/>
      <a:round/>
    </a:ln>
    <a:effectLst/>
  </c:spPr>
  <c:txPr>
    <a:bodyPr/>
    <a:lstStyle/>
    <a:p>
      <a:pPr>
        <a:defRPr sz="900">
          <a:solidFill>
            <a:srgbClr val="000000"/>
          </a:solidFill>
          <a:latin typeface="삼성긴고딕OTF Light" panose="020B0600000101010101" pitchFamily="34" charset="-127"/>
          <a:ea typeface="삼성긴고딕OTF Light" panose="020B0600000101010101" pitchFamily="34" charset="-127"/>
          <a:cs typeface="삼성긴고딕OTF Light"/>
        </a:defRPr>
      </a:pPr>
      <a:endParaRPr lang="ko-KR"/>
    </a:p>
  </c:txPr>
  <c:externalData r:id="rId4">
    <c:autoUpdate val="0"/>
  </c:externalData>
  <c:userShapes r:id="rId5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rgbClr val="000000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r>
              <a:rPr lang="ko-KR" altLang="en-US"/>
              <a:t>서비스</a:t>
            </a:r>
            <a:r>
              <a:rPr lang="en-US"/>
              <a:t>(58.2%)</a:t>
            </a:r>
            <a:endParaRPr lang="ko-K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rgbClr val="000000"/>
              </a:solidFill>
              <a:latin typeface="삼성긴고딕OTF Light"/>
              <a:ea typeface="삼성긴고딕OTF Light"/>
              <a:cs typeface="삼성긴고딕OTF Light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0.12125822995033261"/>
          <c:y val="0.14383577875757919"/>
          <c:w val="0.80964400896936295"/>
          <c:h val="0.74507564323262976"/>
        </c:manualLayout>
      </c:layout>
      <c:lineChart>
        <c:grouping val="standard"/>
        <c:varyColors val="0"/>
        <c:ser>
          <c:idx val="0"/>
          <c:order val="0"/>
          <c:tx>
            <c:strRef>
              <c:f>Sheet1!$Z$122</c:f>
              <c:strCache>
                <c:ptCount val="1"/>
                <c:pt idx="0">
                  <c:v>21년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6-4FAF-AB9D-3700D3D87F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/>
                    <a:ea typeface="삼성긴고딕OTF Light"/>
                    <a:cs typeface="삼성긴고딕OTF Light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Sheet1!$A$123:$A$134</c:f>
              <c:strCache>
                <c:ptCount val="12"/>
                <c:pt idx="0">
                  <c:v>1월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6월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12월</c:v>
                </c:pt>
              </c:strCache>
            </c:strRef>
          </c:cat>
          <c:val>
            <c:numRef>
              <c:f>Sheet1!$Z$123:$Z$134</c:f>
              <c:numCache>
                <c:formatCode>0.0</c:formatCode>
                <c:ptCount val="12"/>
                <c:pt idx="0">
                  <c:v>2.880574271286207E-2</c:v>
                </c:pt>
                <c:pt idx="1">
                  <c:v>0.24795431738321838</c:v>
                </c:pt>
                <c:pt idx="2">
                  <c:v>0.66690298036803597</c:v>
                </c:pt>
                <c:pt idx="3">
                  <c:v>1.207432693764261</c:v>
                </c:pt>
                <c:pt idx="4">
                  <c:v>1.5774225332740599</c:v>
                </c:pt>
                <c:pt idx="5">
                  <c:v>2.0200572447958791</c:v>
                </c:pt>
                <c:pt idx="6">
                  <c:v>2.1979118105766702</c:v>
                </c:pt>
                <c:pt idx="7">
                  <c:v>2.294008211329654</c:v>
                </c:pt>
                <c:pt idx="8">
                  <c:v>2.5299362842364985</c:v>
                </c:pt>
                <c:pt idx="9">
                  <c:v>2.9591123953054819</c:v>
                </c:pt>
                <c:pt idx="10">
                  <c:v>3.3335960469545682</c:v>
                </c:pt>
                <c:pt idx="11">
                  <c:v>3.6790981116080133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8B6-4FAF-AB9D-3700D3D87F3C}"/>
            </c:ext>
          </c:extLst>
        </c:ser>
        <c:ser>
          <c:idx val="1"/>
          <c:order val="1"/>
          <c:tx>
            <c:strRef>
              <c:f>Sheet1!$AA$122</c:f>
              <c:strCache>
                <c:ptCount val="1"/>
                <c:pt idx="0">
                  <c:v>22년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8B6-4FAF-AB9D-3700D3D87F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/>
                    <a:ea typeface="삼성긴고딕OTF Light"/>
                    <a:cs typeface="삼성긴고딕OTF Light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Sheet1!$A$123:$A$134</c:f>
              <c:strCache>
                <c:ptCount val="12"/>
                <c:pt idx="0">
                  <c:v>1월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6월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12월</c:v>
                </c:pt>
              </c:strCache>
            </c:strRef>
          </c:cat>
          <c:val>
            <c:numRef>
              <c:f>Sheet1!$AA$123:$AA$134</c:f>
              <c:numCache>
                <c:formatCode>0.0</c:formatCode>
                <c:ptCount val="12"/>
                <c:pt idx="0">
                  <c:v>0.49675402206932517</c:v>
                </c:pt>
                <c:pt idx="1">
                  <c:v>1.0275240392274867</c:v>
                </c:pt>
                <c:pt idx="2">
                  <c:v>1.616506251579878</c:v>
                </c:pt>
                <c:pt idx="3">
                  <c:v>2.241111774666507</c:v>
                </c:pt>
                <c:pt idx="4">
                  <c:v>2.8889936679153578</c:v>
                </c:pt>
                <c:pt idx="5">
                  <c:v>3.531086350486845</c:v>
                </c:pt>
                <c:pt idx="6">
                  <c:v>3.9157605033324927</c:v>
                </c:pt>
                <c:pt idx="7">
                  <c:v>4.522738750385713</c:v>
                </c:pt>
                <c:pt idx="8">
                  <c:v>5.2900890692966271</c:v>
                </c:pt>
                <c:pt idx="9">
                  <c:v>5.7955652810961595</c:v>
                </c:pt>
                <c:pt idx="10">
                  <c:v>6.2880160294693042</c:v>
                </c:pt>
                <c:pt idx="11">
                  <c:v>6.8974986082300092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8B6-4FAF-AB9D-3700D3D87F3C}"/>
            </c:ext>
          </c:extLst>
        </c:ser>
        <c:ser>
          <c:idx val="2"/>
          <c:order val="2"/>
          <c:tx>
            <c:strRef>
              <c:f>Sheet1!$AB$122</c:f>
              <c:strCache>
                <c:ptCount val="1"/>
                <c:pt idx="0">
                  <c:v>23년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8B6-4FAF-AB9D-3700D3D87F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/>
                    <a:ea typeface="삼성긴고딕OTF Light"/>
                    <a:cs typeface="삼성긴고딕OTF Light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Sheet1!$A$123:$A$134</c:f>
              <c:strCache>
                <c:ptCount val="12"/>
                <c:pt idx="0">
                  <c:v>1월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6월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12월</c:v>
                </c:pt>
              </c:strCache>
            </c:strRef>
          </c:cat>
          <c:val>
            <c:numRef>
              <c:f>Sheet1!$AB$123:$AB$134</c:f>
              <c:numCache>
                <c:formatCode>0.0</c:formatCode>
                <c:ptCount val="12"/>
                <c:pt idx="0">
                  <c:v>0.52076717896609637</c:v>
                </c:pt>
                <c:pt idx="1">
                  <c:v>1.1360549923476952</c:v>
                </c:pt>
                <c:pt idx="2">
                  <c:v>1.5158874764829022</c:v>
                </c:pt>
                <c:pt idx="3">
                  <c:v>1.9910517796688794</c:v>
                </c:pt>
                <c:pt idx="4">
                  <c:v>2.3252194734035498</c:v>
                </c:pt>
                <c:pt idx="5">
                  <c:v>2.6339599439858148</c:v>
                </c:pt>
                <c:pt idx="6">
                  <c:v>3.0601698321562338</c:v>
                </c:pt>
                <c:pt idx="7">
                  <c:v>3.4373034656879469</c:v>
                </c:pt>
                <c:pt idx="8">
                  <c:v>3.9598001280714357</c:v>
                </c:pt>
                <c:pt idx="9">
                  <c:v>4.2956891750485511</c:v>
                </c:pt>
                <c:pt idx="10">
                  <c:v>4.7543762918262757</c:v>
                </c:pt>
                <c:pt idx="11">
                  <c:v>5.138784402219386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8B6-4FAF-AB9D-3700D3D87F3C}"/>
            </c:ext>
          </c:extLst>
        </c:ser>
        <c:ser>
          <c:idx val="3"/>
          <c:order val="3"/>
          <c:tx>
            <c:strRef>
              <c:f>Sheet1!$AC$122</c:f>
              <c:strCache>
                <c:ptCount val="1"/>
                <c:pt idx="0">
                  <c:v>24년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Sheet1!$A$123:$A$134</c:f>
              <c:strCache>
                <c:ptCount val="12"/>
                <c:pt idx="0">
                  <c:v>1월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6월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12월</c:v>
                </c:pt>
              </c:strCache>
            </c:strRef>
          </c:cat>
          <c:val>
            <c:numRef>
              <c:f>Sheet1!$AC$123:$AC$134</c:f>
              <c:numCache>
                <c:formatCode>0.0</c:formatCode>
                <c:ptCount val="12"/>
                <c:pt idx="0">
                  <c:v>0.66121116153992432</c:v>
                </c:pt>
                <c:pt idx="1">
                  <c:v>1.1184499189465242</c:v>
                </c:pt>
                <c:pt idx="2">
                  <c:v>1.6432571040561186</c:v>
                </c:pt>
                <c:pt idx="3">
                  <c:v>2.0563080607354323</c:v>
                </c:pt>
                <c:pt idx="4">
                  <c:v>2.2756153007695019</c:v>
                </c:pt>
                <c:pt idx="5">
                  <c:v>2.4063339403327291</c:v>
                </c:pt>
                <c:pt idx="6">
                  <c:v>2.7159947319391904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8B6-4FAF-AB9D-3700D3D87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76102320"/>
        <c:axId val="2076100240"/>
      </c:lineChart>
      <c:catAx>
        <c:axId val="2076102320"/>
        <c:scaling>
          <c:orientation val="minMax"/>
        </c:scaling>
        <c:delete val="0"/>
        <c:axPos val="b"/>
        <c:numFmt formatCode="yy&quot;.&quot;m" sourceLinked="0"/>
        <c:majorTickMark val="out"/>
        <c:minorTickMark val="none"/>
        <c:tickLblPos val="low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endParaRPr lang="ko-KR"/>
          </a:p>
        </c:txPr>
        <c:crossAx val="2076100240"/>
        <c:crosses val="autoZero"/>
        <c:auto val="1"/>
        <c:lblAlgn val="ctr"/>
        <c:lblOffset val="100"/>
        <c:noMultiLvlLbl val="0"/>
      </c:catAx>
      <c:valAx>
        <c:axId val="2076100240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spPr>
          <a:noFill/>
          <a:ln w="3175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endParaRPr lang="ko-KR"/>
          </a:p>
        </c:txPr>
        <c:crossAx val="2076102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3640922800820568"/>
          <c:y val="0.18002181460185401"/>
          <c:w val="0.55439620077191265"/>
          <c:h val="0.169948535173588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삼성긴고딕OTF Light"/>
              <a:ea typeface="삼성긴고딕OTF Light"/>
              <a:cs typeface="삼성긴고딕OTF Light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rgbClr val="000000"/>
          </a:solidFill>
          <a:latin typeface="삼성긴고딕OTF Light"/>
          <a:ea typeface="삼성긴고딕OTF Light"/>
          <a:cs typeface="삼성긴고딕OTF Light"/>
        </a:defRPr>
      </a:pPr>
      <a:endParaRPr lang="ko-KR"/>
    </a:p>
  </c:txPr>
  <c:externalData r:id="rId4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rgbClr val="000000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r>
              <a:rPr lang="ko-KR" altLang="en-US"/>
              <a:t>주거서비스</a:t>
            </a:r>
            <a:r>
              <a:rPr lang="en-US"/>
              <a:t>(36.2%)</a:t>
            </a:r>
            <a:endParaRPr lang="ko-KR"/>
          </a:p>
        </c:rich>
      </c:tx>
      <c:layout>
        <c:manualLayout>
          <c:xMode val="edge"/>
          <c:yMode val="edge"/>
          <c:x val="0.30640361319235349"/>
          <c:y val="1.40994320815369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rgbClr val="000000"/>
              </a:solidFill>
              <a:latin typeface="삼성긴고딕OTF Light"/>
              <a:ea typeface="삼성긴고딕OTF Light"/>
              <a:cs typeface="삼성긴고딕OTF Light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9.5335575326951749E-2"/>
          <c:y val="0.14383577875757919"/>
          <c:w val="0.845483793003041"/>
          <c:h val="0.74507564323262976"/>
        </c:manualLayout>
      </c:layout>
      <c:lineChart>
        <c:grouping val="standard"/>
        <c:varyColors val="0"/>
        <c:ser>
          <c:idx val="0"/>
          <c:order val="0"/>
          <c:tx>
            <c:strRef>
              <c:f>Sheet1!$AD$122</c:f>
              <c:strCache>
                <c:ptCount val="1"/>
                <c:pt idx="0">
                  <c:v>21년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2D3-4536-9CBB-AE5AF1C195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/>
                    <a:ea typeface="삼성긴고딕OTF Light"/>
                    <a:cs typeface="삼성긴고딕OTF Light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Sheet1!$A$123:$A$134</c:f>
              <c:strCache>
                <c:ptCount val="12"/>
                <c:pt idx="0">
                  <c:v>1월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6월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12월</c:v>
                </c:pt>
              </c:strCache>
            </c:strRef>
          </c:cat>
          <c:val>
            <c:numRef>
              <c:f>Sheet1!$AD$123:$AD$134</c:f>
              <c:numCache>
                <c:formatCode>0.0</c:formatCode>
                <c:ptCount val="12"/>
                <c:pt idx="0">
                  <c:v>8.3178452819836934E-2</c:v>
                </c:pt>
                <c:pt idx="1">
                  <c:v>0.24909267060279205</c:v>
                </c:pt>
                <c:pt idx="2">
                  <c:v>0.55028284286777307</c:v>
                </c:pt>
                <c:pt idx="3">
                  <c:v>0.9502598138906535</c:v>
                </c:pt>
                <c:pt idx="4">
                  <c:v>1.2448221805302637</c:v>
                </c:pt>
                <c:pt idx="5">
                  <c:v>1.7353206533647807</c:v>
                </c:pt>
                <c:pt idx="6">
                  <c:v>2.1296969728185786</c:v>
                </c:pt>
                <c:pt idx="7">
                  <c:v>2.3164166129805892</c:v>
                </c:pt>
                <c:pt idx="8">
                  <c:v>2.7361993977183658</c:v>
                </c:pt>
                <c:pt idx="9">
                  <c:v>3.2007737503679579</c:v>
                </c:pt>
                <c:pt idx="10">
                  <c:v>3.6758892093265558</c:v>
                </c:pt>
                <c:pt idx="11">
                  <c:v>4.1129257024611547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2D3-4536-9CBB-AE5AF1C19565}"/>
            </c:ext>
          </c:extLst>
        </c:ser>
        <c:ser>
          <c:idx val="1"/>
          <c:order val="1"/>
          <c:tx>
            <c:strRef>
              <c:f>Sheet1!$AE$122</c:f>
              <c:strCache>
                <c:ptCount val="1"/>
                <c:pt idx="0">
                  <c:v>22년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2D3-4536-9CBB-AE5AF1C195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/>
                    <a:ea typeface="삼성긴고딕OTF Light"/>
                    <a:cs typeface="삼성긴고딕OTF Light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Sheet1!$A$123:$A$134</c:f>
              <c:strCache>
                <c:ptCount val="12"/>
                <c:pt idx="0">
                  <c:v>1월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6월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12월</c:v>
                </c:pt>
              </c:strCache>
            </c:strRef>
          </c:cat>
          <c:val>
            <c:numRef>
              <c:f>Sheet1!$AE$123:$AE$134</c:f>
              <c:numCache>
                <c:formatCode>0.0</c:formatCode>
                <c:ptCount val="12"/>
                <c:pt idx="0">
                  <c:v>0.28950500492742037</c:v>
                </c:pt>
                <c:pt idx="1">
                  <c:v>0.85138957803219739</c:v>
                </c:pt>
                <c:pt idx="2">
                  <c:v>1.3530133312217174</c:v>
                </c:pt>
                <c:pt idx="3">
                  <c:v>1.8486712753087318</c:v>
                </c:pt>
                <c:pt idx="4">
                  <c:v>2.4690635492574273</c:v>
                </c:pt>
                <c:pt idx="5">
                  <c:v>3.0468277586905401</c:v>
                </c:pt>
                <c:pt idx="6">
                  <c:v>3.6187199388592433</c:v>
                </c:pt>
                <c:pt idx="7">
                  <c:v>4.290031252429344</c:v>
                </c:pt>
                <c:pt idx="8">
                  <c:v>5.0339162654578331</c:v>
                </c:pt>
                <c:pt idx="9">
                  <c:v>5.755621659475608</c:v>
                </c:pt>
                <c:pt idx="10">
                  <c:v>6.3962224988836027</c:v>
                </c:pt>
                <c:pt idx="11">
                  <c:v>7.1850174944937777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2D3-4536-9CBB-AE5AF1C19565}"/>
            </c:ext>
          </c:extLst>
        </c:ser>
        <c:ser>
          <c:idx val="2"/>
          <c:order val="2"/>
          <c:tx>
            <c:strRef>
              <c:f>Sheet1!$AF$122</c:f>
              <c:strCache>
                <c:ptCount val="1"/>
                <c:pt idx="0">
                  <c:v>23년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2D3-4536-9CBB-AE5AF1C195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/>
                    <a:ea typeface="삼성긴고딕OTF Light"/>
                    <a:cs typeface="삼성긴고딕OTF Light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Sheet1!$A$123:$A$134</c:f>
              <c:strCache>
                <c:ptCount val="12"/>
                <c:pt idx="0">
                  <c:v>1월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6월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12월</c:v>
                </c:pt>
              </c:strCache>
            </c:strRef>
          </c:cat>
          <c:val>
            <c:numRef>
              <c:f>Sheet1!$AF$123:$AF$134</c:f>
              <c:numCache>
                <c:formatCode>0.0</c:formatCode>
                <c:ptCount val="12"/>
                <c:pt idx="0">
                  <c:v>0.73906711491609656</c:v>
                </c:pt>
                <c:pt idx="1">
                  <c:v>1.4954105094090551</c:v>
                </c:pt>
                <c:pt idx="2">
                  <c:v>2.0524426037907233</c:v>
                </c:pt>
                <c:pt idx="3">
                  <c:v>2.47437002800649</c:v>
                </c:pt>
                <c:pt idx="4">
                  <c:v>3.0305039675806995</c:v>
                </c:pt>
                <c:pt idx="5">
                  <c:v>3.3960400431388962</c:v>
                </c:pt>
                <c:pt idx="6">
                  <c:v>3.8368225570992109</c:v>
                </c:pt>
                <c:pt idx="7">
                  <c:v>4.1252833397947057</c:v>
                </c:pt>
                <c:pt idx="8">
                  <c:v>4.7723879580891975</c:v>
                </c:pt>
                <c:pt idx="9">
                  <c:v>5.1038532840127857</c:v>
                </c:pt>
                <c:pt idx="10">
                  <c:v>5.5851265256690539</c:v>
                </c:pt>
                <c:pt idx="11">
                  <c:v>5.9921832046426857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2D3-4536-9CBB-AE5AF1C19565}"/>
            </c:ext>
          </c:extLst>
        </c:ser>
        <c:ser>
          <c:idx val="3"/>
          <c:order val="3"/>
          <c:tx>
            <c:strRef>
              <c:f>Sheet1!$AG$122</c:f>
              <c:strCache>
                <c:ptCount val="1"/>
                <c:pt idx="0">
                  <c:v>24년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Sheet1!$A$123:$A$134</c:f>
              <c:strCache>
                <c:ptCount val="12"/>
                <c:pt idx="0">
                  <c:v>1월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6월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12월</c:v>
                </c:pt>
              </c:strCache>
            </c:strRef>
          </c:cat>
          <c:val>
            <c:numRef>
              <c:f>Sheet1!$AG$123:$AG$134</c:f>
              <c:numCache>
                <c:formatCode>0.0</c:formatCode>
                <c:ptCount val="12"/>
                <c:pt idx="0">
                  <c:v>0.63413670992540005</c:v>
                </c:pt>
                <c:pt idx="1">
                  <c:v>1.0606856891636198</c:v>
                </c:pt>
                <c:pt idx="2">
                  <c:v>1.4783186288834145</c:v>
                </c:pt>
                <c:pt idx="3">
                  <c:v>1.856314040382955</c:v>
                </c:pt>
                <c:pt idx="4">
                  <c:v>2.2588131090217587</c:v>
                </c:pt>
                <c:pt idx="5">
                  <c:v>2.429045291679131</c:v>
                </c:pt>
                <c:pt idx="6">
                  <c:v>2.8079753773263576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2D3-4536-9CBB-AE5AF1C195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76102320"/>
        <c:axId val="2076100240"/>
      </c:lineChart>
      <c:catAx>
        <c:axId val="2076102320"/>
        <c:scaling>
          <c:orientation val="minMax"/>
        </c:scaling>
        <c:delete val="0"/>
        <c:axPos val="b"/>
        <c:numFmt formatCode="yy&quot;.&quot;m" sourceLinked="0"/>
        <c:majorTickMark val="out"/>
        <c:minorTickMark val="none"/>
        <c:tickLblPos val="low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endParaRPr lang="ko-KR"/>
          </a:p>
        </c:txPr>
        <c:crossAx val="2076100240"/>
        <c:crosses val="autoZero"/>
        <c:auto val="1"/>
        <c:lblAlgn val="ctr"/>
        <c:lblOffset val="100"/>
        <c:noMultiLvlLbl val="0"/>
      </c:catAx>
      <c:valAx>
        <c:axId val="2076100240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spPr>
          <a:noFill/>
          <a:ln w="3175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endParaRPr lang="ko-KR"/>
          </a:p>
        </c:txPr>
        <c:crossAx val="2076102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116424438583251"/>
          <c:y val="0.1973227682446268"/>
          <c:w val="0.58429427721793925"/>
          <c:h val="0.165014562987982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삼성긴고딕OTF Light"/>
              <a:ea typeface="삼성긴고딕OTF Light"/>
              <a:cs typeface="삼성긴고딕OTF Light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rgbClr val="000000"/>
          </a:solidFill>
          <a:latin typeface="삼성긴고딕OTF Light"/>
          <a:ea typeface="삼성긴고딕OTF Light"/>
          <a:cs typeface="삼성긴고딕OTF Light"/>
        </a:defRPr>
      </a:pPr>
      <a:endParaRPr lang="ko-KR"/>
    </a:p>
  </c:txPr>
  <c:externalData r:id="rId4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rgbClr val="000000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r>
              <a:rPr lang="ko-KR" altLang="en-US"/>
              <a:t>운송서비스</a:t>
            </a:r>
            <a:r>
              <a:rPr lang="en-US"/>
              <a:t>(6.3%)</a:t>
            </a:r>
            <a:endParaRPr lang="ko-K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rgbClr val="000000"/>
              </a:solidFill>
              <a:latin typeface="삼성긴고딕OTF Light"/>
              <a:ea typeface="삼성긴고딕OTF Light"/>
              <a:cs typeface="삼성긴고딕OTF Light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0.10690759355698196"/>
          <c:y val="0.13544164902022635"/>
          <c:w val="0.82863186791005616"/>
          <c:h val="0.74507564323262976"/>
        </c:manualLayout>
      </c:layout>
      <c:lineChart>
        <c:grouping val="standard"/>
        <c:varyColors val="0"/>
        <c:ser>
          <c:idx val="0"/>
          <c:order val="0"/>
          <c:tx>
            <c:strRef>
              <c:f>Sheet1!$AT$122</c:f>
              <c:strCache>
                <c:ptCount val="1"/>
                <c:pt idx="0">
                  <c:v>21년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792-4B51-88B5-79CC2925A6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/>
                    <a:ea typeface="삼성긴고딕OTF Light"/>
                    <a:cs typeface="삼성긴고딕OTF Light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Sheet1!$A$123:$A$134</c:f>
              <c:strCache>
                <c:ptCount val="12"/>
                <c:pt idx="0">
                  <c:v>1월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6월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12월</c:v>
                </c:pt>
              </c:strCache>
            </c:strRef>
          </c:cat>
          <c:val>
            <c:numRef>
              <c:f>Sheet1!$AT$123:$AT$134</c:f>
              <c:numCache>
                <c:formatCode>0.0</c:formatCode>
                <c:ptCount val="12"/>
                <c:pt idx="0">
                  <c:v>-0.31794264877571266</c:v>
                </c:pt>
                <c:pt idx="1">
                  <c:v>-0.40040933319785665</c:v>
                </c:pt>
                <c:pt idx="2">
                  <c:v>1.3569063927225358</c:v>
                </c:pt>
                <c:pt idx="3">
                  <c:v>4.2396038956891999</c:v>
                </c:pt>
                <c:pt idx="4">
                  <c:v>5.7684851497153886</c:v>
                </c:pt>
                <c:pt idx="5">
                  <c:v>7.2601431047209246</c:v>
                </c:pt>
                <c:pt idx="6">
                  <c:v>5.6317355801087388</c:v>
                </c:pt>
                <c:pt idx="7">
                  <c:v>4.4300081915583007</c:v>
                </c:pt>
                <c:pt idx="8">
                  <c:v>3.46789834991894</c:v>
                </c:pt>
                <c:pt idx="9">
                  <c:v>3.6738804919476564</c:v>
                </c:pt>
                <c:pt idx="10">
                  <c:v>4.37173076741486</c:v>
                </c:pt>
                <c:pt idx="11">
                  <c:v>4.4149483634130888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792-4B51-88B5-79CC2925A6B7}"/>
            </c:ext>
          </c:extLst>
        </c:ser>
        <c:ser>
          <c:idx val="1"/>
          <c:order val="1"/>
          <c:tx>
            <c:strRef>
              <c:f>Sheet1!$AU$122</c:f>
              <c:strCache>
                <c:ptCount val="1"/>
                <c:pt idx="0">
                  <c:v>22년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792-4B51-88B5-79CC2925A6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/>
                    <a:ea typeface="삼성긴고딕OTF Light"/>
                    <a:cs typeface="삼성긴고딕OTF Light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Sheet1!$A$123:$A$134</c:f>
              <c:strCache>
                <c:ptCount val="12"/>
                <c:pt idx="0">
                  <c:v>1월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6월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12월</c:v>
                </c:pt>
              </c:strCache>
            </c:strRef>
          </c:cat>
          <c:val>
            <c:numRef>
              <c:f>Sheet1!$AU$123:$AU$134</c:f>
              <c:numCache>
                <c:formatCode>0.0</c:formatCode>
                <c:ptCount val="12"/>
                <c:pt idx="0">
                  <c:v>1.5125751768551936</c:v>
                </c:pt>
                <c:pt idx="1">
                  <c:v>2.6573414851724806</c:v>
                </c:pt>
                <c:pt idx="2">
                  <c:v>4.7192463749605196</c:v>
                </c:pt>
                <c:pt idx="3">
                  <c:v>6.9690029802400772</c:v>
                </c:pt>
                <c:pt idx="4">
                  <c:v>8.5213344797882939</c:v>
                </c:pt>
                <c:pt idx="5">
                  <c:v>10.321081636711483</c:v>
                </c:pt>
                <c:pt idx="6">
                  <c:v>9.9192041802943152</c:v>
                </c:pt>
                <c:pt idx="7">
                  <c:v>10.908373855384554</c:v>
                </c:pt>
                <c:pt idx="8">
                  <c:v>12.817289276847333</c:v>
                </c:pt>
                <c:pt idx="9">
                  <c:v>13.416311413683431</c:v>
                </c:pt>
                <c:pt idx="10">
                  <c:v>13.741934227665368</c:v>
                </c:pt>
                <c:pt idx="11">
                  <c:v>14.371816752970275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792-4B51-88B5-79CC2925A6B7}"/>
            </c:ext>
          </c:extLst>
        </c:ser>
        <c:ser>
          <c:idx val="2"/>
          <c:order val="2"/>
          <c:tx>
            <c:strRef>
              <c:f>Sheet1!$AV$122</c:f>
              <c:strCache>
                <c:ptCount val="1"/>
                <c:pt idx="0">
                  <c:v>23년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792-4B51-88B5-79CC2925A6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/>
                    <a:ea typeface="삼성긴고딕OTF Light"/>
                    <a:cs typeface="삼성긴고딕OTF Light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Sheet1!$A$123:$A$134</c:f>
              <c:strCache>
                <c:ptCount val="12"/>
                <c:pt idx="0">
                  <c:v>1월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6월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12월</c:v>
                </c:pt>
              </c:strCache>
            </c:strRef>
          </c:cat>
          <c:val>
            <c:numRef>
              <c:f>Sheet1!$AV$123:$AV$134</c:f>
              <c:numCache>
                <c:formatCode>0.0</c:formatCode>
                <c:ptCount val="12"/>
                <c:pt idx="0">
                  <c:v>0.85043863611002735</c:v>
                </c:pt>
                <c:pt idx="1">
                  <c:v>1.9953430737343183</c:v>
                </c:pt>
                <c:pt idx="2">
                  <c:v>3.3734193927520977</c:v>
                </c:pt>
                <c:pt idx="3">
                  <c:v>3.1889535728811751</c:v>
                </c:pt>
                <c:pt idx="4">
                  <c:v>4.0306220841832072</c:v>
                </c:pt>
                <c:pt idx="5">
                  <c:v>4.1590091546097625</c:v>
                </c:pt>
                <c:pt idx="6">
                  <c:v>4.4967720679869814</c:v>
                </c:pt>
                <c:pt idx="7">
                  <c:v>6.4558078697409798</c:v>
                </c:pt>
                <c:pt idx="8">
                  <c:v>7.1445299215546072</c:v>
                </c:pt>
                <c:pt idx="9">
                  <c:v>7.9740542566606649</c:v>
                </c:pt>
                <c:pt idx="10">
                  <c:v>9.1168924820351975</c:v>
                </c:pt>
                <c:pt idx="11">
                  <c:v>9.2107923852236695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792-4B51-88B5-79CC2925A6B7}"/>
            </c:ext>
          </c:extLst>
        </c:ser>
        <c:ser>
          <c:idx val="3"/>
          <c:order val="3"/>
          <c:tx>
            <c:strRef>
              <c:f>Sheet1!$AW$122</c:f>
              <c:strCache>
                <c:ptCount val="1"/>
                <c:pt idx="0">
                  <c:v>24년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Sheet1!$A$123:$A$134</c:f>
              <c:strCache>
                <c:ptCount val="12"/>
                <c:pt idx="0">
                  <c:v>1월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6월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12월</c:v>
                </c:pt>
              </c:strCache>
            </c:strRef>
          </c:cat>
          <c:val>
            <c:numRef>
              <c:f>Sheet1!$AW$123:$AW$134</c:f>
              <c:numCache>
                <c:formatCode>0.0</c:formatCode>
                <c:ptCount val="12"/>
                <c:pt idx="0">
                  <c:v>0.96817670558118607</c:v>
                </c:pt>
                <c:pt idx="1">
                  <c:v>2.3551382586324081</c:v>
                </c:pt>
                <c:pt idx="2">
                  <c:v>3.8791769137085623</c:v>
                </c:pt>
                <c:pt idx="3">
                  <c:v>4.7440468216936722</c:v>
                </c:pt>
                <c:pt idx="4">
                  <c:v>4.2417840957390496</c:v>
                </c:pt>
                <c:pt idx="5">
                  <c:v>3.6946870336549154</c:v>
                </c:pt>
                <c:pt idx="6">
                  <c:v>4.1076175785970577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792-4B51-88B5-79CC2925A6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76102320"/>
        <c:axId val="2076100240"/>
      </c:lineChart>
      <c:catAx>
        <c:axId val="2076102320"/>
        <c:scaling>
          <c:orientation val="minMax"/>
        </c:scaling>
        <c:delete val="0"/>
        <c:axPos val="b"/>
        <c:numFmt formatCode="yy&quot;.&quot;m" sourceLinked="0"/>
        <c:majorTickMark val="out"/>
        <c:minorTickMark val="none"/>
        <c:tickLblPos val="low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endParaRPr lang="ko-KR"/>
          </a:p>
        </c:txPr>
        <c:crossAx val="2076100240"/>
        <c:crosses val="autoZero"/>
        <c:auto val="1"/>
        <c:lblAlgn val="ctr"/>
        <c:lblOffset val="100"/>
        <c:noMultiLvlLbl val="0"/>
      </c:catAx>
      <c:valAx>
        <c:axId val="2076100240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spPr>
          <a:noFill/>
          <a:ln w="3175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endParaRPr lang="ko-KR"/>
          </a:p>
        </c:txPr>
        <c:crossAx val="2076102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3302813774171407"/>
          <c:y val="0.17942367203933485"/>
          <c:w val="0.51523371833235454"/>
          <c:h val="0.135410729874346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삼성긴고딕OTF Light"/>
              <a:ea typeface="삼성긴고딕OTF Light"/>
              <a:cs typeface="삼성긴고딕OTF Light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rgbClr val="000000"/>
          </a:solidFill>
          <a:latin typeface="삼성긴고딕OTF Light"/>
          <a:ea typeface="삼성긴고딕OTF Light"/>
          <a:cs typeface="삼성긴고딕OTF Light"/>
        </a:defRPr>
      </a:pPr>
      <a:endParaRPr lang="ko-KR"/>
    </a:p>
  </c:txPr>
  <c:externalData r:id="rId4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rgbClr val="000000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r>
              <a:rPr lang="ko-KR" altLang="en-US"/>
              <a:t>슈퍼코어</a:t>
            </a:r>
            <a:r>
              <a:rPr lang="en-US"/>
              <a:t>(45.1%)</a:t>
            </a:r>
            <a:endParaRPr lang="ko-KR"/>
          </a:p>
        </c:rich>
      </c:tx>
      <c:layout>
        <c:manualLayout>
          <c:xMode val="edge"/>
          <c:yMode val="edge"/>
          <c:x val="0.3257107650134591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rgbClr val="000000"/>
              </a:solidFill>
              <a:latin typeface="삼성긴고딕OTF Light"/>
              <a:ea typeface="삼성긴고딕OTF Light"/>
              <a:cs typeface="삼성긴고딕OTF Light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0.10850644622435431"/>
          <c:y val="0.14383577875757919"/>
          <c:w val="0.8323128321543537"/>
          <c:h val="0.74507564323262976"/>
        </c:manualLayout>
      </c:layout>
      <c:lineChart>
        <c:grouping val="standard"/>
        <c:varyColors val="0"/>
        <c:ser>
          <c:idx val="0"/>
          <c:order val="0"/>
          <c:tx>
            <c:strRef>
              <c:f>Sheet1!$BF$122</c:f>
              <c:strCache>
                <c:ptCount val="1"/>
                <c:pt idx="0">
                  <c:v>21년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88-44E3-A0BF-98426E6603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/>
                    <a:ea typeface="삼성긴고딕OTF Light"/>
                    <a:cs typeface="삼성긴고딕OTF Light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Sheet1!$A$123:$A$134</c:f>
              <c:strCache>
                <c:ptCount val="12"/>
                <c:pt idx="0">
                  <c:v>1월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6월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12월</c:v>
                </c:pt>
              </c:strCache>
            </c:strRef>
          </c:cat>
          <c:val>
            <c:numRef>
              <c:f>Sheet1!$BF$123:$BF$134</c:f>
              <c:numCache>
                <c:formatCode>0.0</c:formatCode>
                <c:ptCount val="12"/>
                <c:pt idx="0">
                  <c:v>-5.8911401460193247E-3</c:v>
                </c:pt>
                <c:pt idx="1">
                  <c:v>5.007798846095568E-2</c:v>
                </c:pt>
                <c:pt idx="2">
                  <c:v>0.41514587089899635</c:v>
                </c:pt>
                <c:pt idx="3">
                  <c:v>1.7024836965049417</c:v>
                </c:pt>
                <c:pt idx="4">
                  <c:v>2.7545970252045038</c:v>
                </c:pt>
                <c:pt idx="5">
                  <c:v>3.9067094360017762</c:v>
                </c:pt>
                <c:pt idx="6">
                  <c:v>4.0305654877460739</c:v>
                </c:pt>
                <c:pt idx="7">
                  <c:v>4.2120771687706338</c:v>
                </c:pt>
                <c:pt idx="8">
                  <c:v>4.3500827858413516</c:v>
                </c:pt>
                <c:pt idx="9">
                  <c:v>5.0504430401954181</c:v>
                </c:pt>
                <c:pt idx="10">
                  <c:v>5.6074747653931212</c:v>
                </c:pt>
                <c:pt idx="11">
                  <c:v>6.2569287783185246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C88-44E3-A0BF-98426E660328}"/>
            </c:ext>
          </c:extLst>
        </c:ser>
        <c:ser>
          <c:idx val="1"/>
          <c:order val="1"/>
          <c:tx>
            <c:strRef>
              <c:f>Sheet1!$BG$122</c:f>
              <c:strCache>
                <c:ptCount val="1"/>
                <c:pt idx="0">
                  <c:v>22년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C88-44E3-A0BF-98426E6603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/>
                    <a:ea typeface="삼성긴고딕OTF Light"/>
                    <a:cs typeface="삼성긴고딕OTF Light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Sheet1!$A$123:$A$134</c:f>
              <c:strCache>
                <c:ptCount val="12"/>
                <c:pt idx="0">
                  <c:v>1월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6월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12월</c:v>
                </c:pt>
              </c:strCache>
            </c:strRef>
          </c:cat>
          <c:val>
            <c:numRef>
              <c:f>Sheet1!$BG$123:$BG$134</c:f>
              <c:numCache>
                <c:formatCode>0.0</c:formatCode>
                <c:ptCount val="12"/>
                <c:pt idx="0">
                  <c:v>1.0098054720860432</c:v>
                </c:pt>
                <c:pt idx="1">
                  <c:v>1.4192404830851899</c:v>
                </c:pt>
                <c:pt idx="2">
                  <c:v>1.597394233280113</c:v>
                </c:pt>
                <c:pt idx="3">
                  <c:v>2.0526878976936587</c:v>
                </c:pt>
                <c:pt idx="4">
                  <c:v>2.696119740790806</c:v>
                </c:pt>
                <c:pt idx="5">
                  <c:v>3.3185024233871872</c:v>
                </c:pt>
                <c:pt idx="6">
                  <c:v>3.4416735049593541</c:v>
                </c:pt>
                <c:pt idx="7">
                  <c:v>3.958202825257203</c:v>
                </c:pt>
                <c:pt idx="8">
                  <c:v>4.4097438801452711</c:v>
                </c:pt>
                <c:pt idx="9">
                  <c:v>4.4657436077141881</c:v>
                </c:pt>
                <c:pt idx="10">
                  <c:v>4.5379730780944243</c:v>
                </c:pt>
                <c:pt idx="11">
                  <c:v>4.6554974332220382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C88-44E3-A0BF-98426E660328}"/>
            </c:ext>
          </c:extLst>
        </c:ser>
        <c:ser>
          <c:idx val="2"/>
          <c:order val="2"/>
          <c:tx>
            <c:strRef>
              <c:f>Sheet1!$BH$122</c:f>
              <c:strCache>
                <c:ptCount val="1"/>
                <c:pt idx="0">
                  <c:v>23년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C88-44E3-A0BF-98426E6603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/>
                    <a:ea typeface="삼성긴고딕OTF Light"/>
                    <a:cs typeface="삼성긴고딕OTF Light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Sheet1!$A$123:$A$134</c:f>
              <c:strCache>
                <c:ptCount val="12"/>
                <c:pt idx="0">
                  <c:v>1월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6월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12월</c:v>
                </c:pt>
              </c:strCache>
            </c:strRef>
          </c:cat>
          <c:val>
            <c:numRef>
              <c:f>Sheet1!$BH$123:$BH$134</c:f>
              <c:numCache>
                <c:formatCode>0.0</c:formatCode>
                <c:ptCount val="12"/>
                <c:pt idx="0">
                  <c:v>0.1924985940053574</c:v>
                </c:pt>
                <c:pt idx="1">
                  <c:v>0.46750641100838664</c:v>
                </c:pt>
                <c:pt idx="2">
                  <c:v>0.63882098739927073</c:v>
                </c:pt>
                <c:pt idx="3">
                  <c:v>1.0933783752695092</c:v>
                </c:pt>
                <c:pt idx="4">
                  <c:v>1.3177618806550981</c:v>
                </c:pt>
                <c:pt idx="5">
                  <c:v>1.3438378884927999</c:v>
                </c:pt>
                <c:pt idx="6">
                  <c:v>1.3758657750991716</c:v>
                </c:pt>
                <c:pt idx="7">
                  <c:v>1.5132437544142903</c:v>
                </c:pt>
                <c:pt idx="8">
                  <c:v>1.6363053484151351</c:v>
                </c:pt>
                <c:pt idx="9">
                  <c:v>1.7993193624216985</c:v>
                </c:pt>
                <c:pt idx="10">
                  <c:v>1.9998821244786313</c:v>
                </c:pt>
                <c:pt idx="11">
                  <c:v>2.171554673889986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C88-44E3-A0BF-98426E660328}"/>
            </c:ext>
          </c:extLst>
        </c:ser>
        <c:ser>
          <c:idx val="3"/>
          <c:order val="3"/>
          <c:tx>
            <c:strRef>
              <c:f>Sheet1!$BI$122</c:f>
              <c:strCache>
                <c:ptCount val="1"/>
                <c:pt idx="0">
                  <c:v>24년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Sheet1!$A$123:$A$134</c:f>
              <c:strCache>
                <c:ptCount val="12"/>
                <c:pt idx="0">
                  <c:v>1월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6월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12월</c:v>
                </c:pt>
              </c:strCache>
            </c:strRef>
          </c:cat>
          <c:val>
            <c:numRef>
              <c:f>Sheet1!$BI$123:$BI$134</c:f>
              <c:numCache>
                <c:formatCode>0.0</c:formatCode>
                <c:ptCount val="12"/>
                <c:pt idx="0">
                  <c:v>0.20314242869700649</c:v>
                </c:pt>
                <c:pt idx="1">
                  <c:v>0.50502671744436611</c:v>
                </c:pt>
                <c:pt idx="2">
                  <c:v>0.81555719169237761</c:v>
                </c:pt>
                <c:pt idx="3">
                  <c:v>1.0361023265106866</c:v>
                </c:pt>
                <c:pt idx="4">
                  <c:v>0.99954754185490913</c:v>
                </c:pt>
                <c:pt idx="5">
                  <c:v>0.97577824301266958</c:v>
                </c:pt>
                <c:pt idx="6">
                  <c:v>0.96187904148521852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C88-44E3-A0BF-98426E6603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76102320"/>
        <c:axId val="2076100240"/>
      </c:lineChart>
      <c:catAx>
        <c:axId val="2076102320"/>
        <c:scaling>
          <c:orientation val="minMax"/>
        </c:scaling>
        <c:delete val="0"/>
        <c:axPos val="b"/>
        <c:numFmt formatCode="yy&quot;.&quot;m" sourceLinked="0"/>
        <c:majorTickMark val="out"/>
        <c:minorTickMark val="none"/>
        <c:tickLblPos val="low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endParaRPr lang="ko-KR"/>
          </a:p>
        </c:txPr>
        <c:crossAx val="2076100240"/>
        <c:crosses val="autoZero"/>
        <c:auto val="1"/>
        <c:lblAlgn val="ctr"/>
        <c:lblOffset val="100"/>
        <c:noMultiLvlLbl val="0"/>
      </c:catAx>
      <c:valAx>
        <c:axId val="2076100240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spPr>
          <a:noFill/>
          <a:ln w="3175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endParaRPr lang="ko-KR"/>
          </a:p>
        </c:txPr>
        <c:crossAx val="2076102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3385939883562706"/>
          <c:y val="0.18136752839254863"/>
          <c:w val="0.49550232603484956"/>
          <c:h val="0.130476757688740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삼성긴고딕OTF Light"/>
              <a:ea typeface="삼성긴고딕OTF Light"/>
              <a:cs typeface="삼성긴고딕OTF Light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rgbClr val="000000"/>
          </a:solidFill>
          <a:latin typeface="삼성긴고딕OTF Light"/>
          <a:ea typeface="삼성긴고딕OTF Light"/>
          <a:cs typeface="삼성긴고딕OTF Light"/>
        </a:defRPr>
      </a:pPr>
      <a:endParaRPr lang="ko-KR"/>
    </a:p>
  </c:txPr>
  <c:externalData r:id="rId4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xMode val="edge"/>
          <c:yMode val="edge"/>
          <c:x val="1.483679525222552E-2"/>
          <c:y val="0.12030075187969924"/>
          <c:w val="0.97531157270029689"/>
          <c:h val="0.87969924812030076"/>
        </c:manualLayout>
      </c:layout>
      <c:lineChart>
        <c:grouping val="standard"/>
        <c:varyColors val="0"/>
        <c:ser>
          <c:idx val="1"/>
          <c:order val="1"/>
          <c:tx>
            <c:strRef>
              <c:f>Sheet1!$E$2</c:f>
              <c:strCache>
                <c:ptCount val="1"/>
                <c:pt idx="0">
                  <c:v>7일물 역RP 금리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0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C05-45EE-AC9F-79D0B20E3B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삼성긴고딕OTF Light"/>
                    <a:ea typeface="삼성긴고딕OTF Light"/>
                    <a:cs typeface="삼성긴고딕OTF Light"/>
                  </a:defRPr>
                </a:pPr>
                <a:endParaRPr lang="ko-KR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Sheet1!$A$139:$A$243</c:f>
              <c:numCache>
                <c:formatCode>yyyy\-mm\-dd</c:formatCode>
                <c:ptCount val="105"/>
                <c:pt idx="0">
                  <c:v>42400</c:v>
                </c:pt>
                <c:pt idx="1">
                  <c:v>42429</c:v>
                </c:pt>
                <c:pt idx="2">
                  <c:v>42460</c:v>
                </c:pt>
                <c:pt idx="3">
                  <c:v>42490</c:v>
                </c:pt>
                <c:pt idx="4">
                  <c:v>42521</c:v>
                </c:pt>
                <c:pt idx="5">
                  <c:v>42551</c:v>
                </c:pt>
                <c:pt idx="6">
                  <c:v>42582</c:v>
                </c:pt>
                <c:pt idx="7">
                  <c:v>42613</c:v>
                </c:pt>
                <c:pt idx="8">
                  <c:v>42643</c:v>
                </c:pt>
                <c:pt idx="9">
                  <c:v>42674</c:v>
                </c:pt>
                <c:pt idx="10">
                  <c:v>42704</c:v>
                </c:pt>
                <c:pt idx="11">
                  <c:v>42735</c:v>
                </c:pt>
                <c:pt idx="12">
                  <c:v>42766</c:v>
                </c:pt>
                <c:pt idx="13">
                  <c:v>42794</c:v>
                </c:pt>
                <c:pt idx="14">
                  <c:v>42825</c:v>
                </c:pt>
                <c:pt idx="15">
                  <c:v>42855</c:v>
                </c:pt>
                <c:pt idx="16">
                  <c:v>42886</c:v>
                </c:pt>
                <c:pt idx="17">
                  <c:v>42916</c:v>
                </c:pt>
                <c:pt idx="18">
                  <c:v>42947</c:v>
                </c:pt>
                <c:pt idx="19">
                  <c:v>42978</c:v>
                </c:pt>
                <c:pt idx="20">
                  <c:v>43008</c:v>
                </c:pt>
                <c:pt idx="21">
                  <c:v>43039</c:v>
                </c:pt>
                <c:pt idx="22">
                  <c:v>43069</c:v>
                </c:pt>
                <c:pt idx="23">
                  <c:v>43100</c:v>
                </c:pt>
                <c:pt idx="24">
                  <c:v>43131</c:v>
                </c:pt>
                <c:pt idx="25">
                  <c:v>43159</c:v>
                </c:pt>
                <c:pt idx="26">
                  <c:v>43190</c:v>
                </c:pt>
                <c:pt idx="27">
                  <c:v>43220</c:v>
                </c:pt>
                <c:pt idx="28">
                  <c:v>43251</c:v>
                </c:pt>
                <c:pt idx="29">
                  <c:v>43281</c:v>
                </c:pt>
                <c:pt idx="30">
                  <c:v>43312</c:v>
                </c:pt>
                <c:pt idx="31">
                  <c:v>43343</c:v>
                </c:pt>
                <c:pt idx="32">
                  <c:v>43373</c:v>
                </c:pt>
                <c:pt idx="33">
                  <c:v>43404</c:v>
                </c:pt>
                <c:pt idx="34">
                  <c:v>43434</c:v>
                </c:pt>
                <c:pt idx="35">
                  <c:v>43465</c:v>
                </c:pt>
                <c:pt idx="36">
                  <c:v>43496</c:v>
                </c:pt>
                <c:pt idx="37">
                  <c:v>43524</c:v>
                </c:pt>
                <c:pt idx="38">
                  <c:v>43555</c:v>
                </c:pt>
                <c:pt idx="39">
                  <c:v>43585</c:v>
                </c:pt>
                <c:pt idx="40">
                  <c:v>43616</c:v>
                </c:pt>
                <c:pt idx="41">
                  <c:v>43646</c:v>
                </c:pt>
                <c:pt idx="42">
                  <c:v>43677</c:v>
                </c:pt>
                <c:pt idx="43">
                  <c:v>43708</c:v>
                </c:pt>
                <c:pt idx="44">
                  <c:v>43738</c:v>
                </c:pt>
                <c:pt idx="45">
                  <c:v>43769</c:v>
                </c:pt>
                <c:pt idx="46">
                  <c:v>43799</c:v>
                </c:pt>
                <c:pt idx="47">
                  <c:v>43830</c:v>
                </c:pt>
                <c:pt idx="48">
                  <c:v>43861</c:v>
                </c:pt>
                <c:pt idx="49">
                  <c:v>43890</c:v>
                </c:pt>
                <c:pt idx="50">
                  <c:v>43921</c:v>
                </c:pt>
                <c:pt idx="51">
                  <c:v>43951</c:v>
                </c:pt>
                <c:pt idx="52">
                  <c:v>43982</c:v>
                </c:pt>
                <c:pt idx="53">
                  <c:v>44012</c:v>
                </c:pt>
                <c:pt idx="54">
                  <c:v>44043</c:v>
                </c:pt>
                <c:pt idx="55">
                  <c:v>44074</c:v>
                </c:pt>
                <c:pt idx="56">
                  <c:v>44104</c:v>
                </c:pt>
                <c:pt idx="57">
                  <c:v>44135</c:v>
                </c:pt>
                <c:pt idx="58">
                  <c:v>44165</c:v>
                </c:pt>
                <c:pt idx="59">
                  <c:v>44196</c:v>
                </c:pt>
                <c:pt idx="60">
                  <c:v>44227</c:v>
                </c:pt>
                <c:pt idx="61">
                  <c:v>44255</c:v>
                </c:pt>
                <c:pt idx="62">
                  <c:v>44286</c:v>
                </c:pt>
                <c:pt idx="63">
                  <c:v>44316</c:v>
                </c:pt>
                <c:pt idx="64">
                  <c:v>44347</c:v>
                </c:pt>
                <c:pt idx="65">
                  <c:v>44377</c:v>
                </c:pt>
                <c:pt idx="66">
                  <c:v>44408</c:v>
                </c:pt>
                <c:pt idx="67">
                  <c:v>44439</c:v>
                </c:pt>
                <c:pt idx="68">
                  <c:v>44469</c:v>
                </c:pt>
                <c:pt idx="69">
                  <c:v>44500</c:v>
                </c:pt>
                <c:pt idx="70">
                  <c:v>44530</c:v>
                </c:pt>
                <c:pt idx="71">
                  <c:v>44561</c:v>
                </c:pt>
                <c:pt idx="72">
                  <c:v>44592</c:v>
                </c:pt>
                <c:pt idx="73">
                  <c:v>44620</c:v>
                </c:pt>
                <c:pt idx="74">
                  <c:v>44651</c:v>
                </c:pt>
                <c:pt idx="75">
                  <c:v>44681</c:v>
                </c:pt>
                <c:pt idx="76">
                  <c:v>44712</c:v>
                </c:pt>
                <c:pt idx="77">
                  <c:v>44742</c:v>
                </c:pt>
                <c:pt idx="78">
                  <c:v>44773</c:v>
                </c:pt>
                <c:pt idx="79">
                  <c:v>44804</c:v>
                </c:pt>
                <c:pt idx="80">
                  <c:v>44834</c:v>
                </c:pt>
                <c:pt idx="81">
                  <c:v>44865</c:v>
                </c:pt>
                <c:pt idx="82">
                  <c:v>44895</c:v>
                </c:pt>
                <c:pt idx="83">
                  <c:v>44926</c:v>
                </c:pt>
                <c:pt idx="84">
                  <c:v>44957</c:v>
                </c:pt>
                <c:pt idx="85">
                  <c:v>44985</c:v>
                </c:pt>
                <c:pt idx="86">
                  <c:v>45016</c:v>
                </c:pt>
                <c:pt idx="87">
                  <c:v>45046</c:v>
                </c:pt>
                <c:pt idx="88">
                  <c:v>45077</c:v>
                </c:pt>
                <c:pt idx="89">
                  <c:v>45107</c:v>
                </c:pt>
                <c:pt idx="90">
                  <c:v>45138</c:v>
                </c:pt>
                <c:pt idx="91">
                  <c:v>45169</c:v>
                </c:pt>
                <c:pt idx="92">
                  <c:v>45199</c:v>
                </c:pt>
                <c:pt idx="93">
                  <c:v>45230</c:v>
                </c:pt>
                <c:pt idx="94">
                  <c:v>45260</c:v>
                </c:pt>
                <c:pt idx="95">
                  <c:v>45291</c:v>
                </c:pt>
                <c:pt idx="96">
                  <c:v>45322</c:v>
                </c:pt>
                <c:pt idx="97">
                  <c:v>45351</c:v>
                </c:pt>
                <c:pt idx="98">
                  <c:v>45382</c:v>
                </c:pt>
                <c:pt idx="99">
                  <c:v>45412</c:v>
                </c:pt>
                <c:pt idx="100">
                  <c:v>45443</c:v>
                </c:pt>
                <c:pt idx="101">
                  <c:v>45473</c:v>
                </c:pt>
                <c:pt idx="102">
                  <c:v>45504</c:v>
                </c:pt>
                <c:pt idx="103">
                  <c:v>45535</c:v>
                </c:pt>
                <c:pt idx="104">
                  <c:v>45565</c:v>
                </c:pt>
              </c:numCache>
            </c:numRef>
          </c:cat>
          <c:val>
            <c:numRef>
              <c:f>Sheet1!$E$139:$E$243</c:f>
              <c:numCache>
                <c:formatCode>General</c:formatCode>
                <c:ptCount val="105"/>
                <c:pt idx="0">
                  <c:v>2.25</c:v>
                </c:pt>
                <c:pt idx="1">
                  <c:v>2.25</c:v>
                </c:pt>
                <c:pt idx="2">
                  <c:v>2.25</c:v>
                </c:pt>
                <c:pt idx="3">
                  <c:v>2.25</c:v>
                </c:pt>
                <c:pt idx="4">
                  <c:v>2.25</c:v>
                </c:pt>
                <c:pt idx="5">
                  <c:v>2.25</c:v>
                </c:pt>
                <c:pt idx="6">
                  <c:v>2.25</c:v>
                </c:pt>
                <c:pt idx="7">
                  <c:v>2.25</c:v>
                </c:pt>
                <c:pt idx="8">
                  <c:v>2.25</c:v>
                </c:pt>
                <c:pt idx="9">
                  <c:v>2.25</c:v>
                </c:pt>
                <c:pt idx="10">
                  <c:v>2.25</c:v>
                </c:pt>
                <c:pt idx="11">
                  <c:v>2.25</c:v>
                </c:pt>
                <c:pt idx="12">
                  <c:v>2.25</c:v>
                </c:pt>
                <c:pt idx="13">
                  <c:v>2.35</c:v>
                </c:pt>
                <c:pt idx="14">
                  <c:v>2.4500000000000002</c:v>
                </c:pt>
                <c:pt idx="15">
                  <c:v>2.4500000000000002</c:v>
                </c:pt>
                <c:pt idx="16">
                  <c:v>2.4500000000000002</c:v>
                </c:pt>
                <c:pt idx="17">
                  <c:v>2.4500000000000002</c:v>
                </c:pt>
                <c:pt idx="18">
                  <c:v>2.4500000000000002</c:v>
                </c:pt>
                <c:pt idx="19">
                  <c:v>2.4500000000000002</c:v>
                </c:pt>
                <c:pt idx="20">
                  <c:v>2.4500000000000002</c:v>
                </c:pt>
                <c:pt idx="21">
                  <c:v>2.4500000000000002</c:v>
                </c:pt>
                <c:pt idx="22">
                  <c:v>2.4500000000000002</c:v>
                </c:pt>
                <c:pt idx="23">
                  <c:v>2.5</c:v>
                </c:pt>
                <c:pt idx="24">
                  <c:v>2.5</c:v>
                </c:pt>
                <c:pt idx="25">
                  <c:v>2.5</c:v>
                </c:pt>
                <c:pt idx="26">
                  <c:v>2.5499999999999998</c:v>
                </c:pt>
                <c:pt idx="27">
                  <c:v>2.5499999999999998</c:v>
                </c:pt>
                <c:pt idx="28">
                  <c:v>2.5499999999999998</c:v>
                </c:pt>
                <c:pt idx="29">
                  <c:v>2.5499999999999998</c:v>
                </c:pt>
                <c:pt idx="30">
                  <c:v>2.5499999999999998</c:v>
                </c:pt>
                <c:pt idx="31">
                  <c:v>2.5499999999999998</c:v>
                </c:pt>
                <c:pt idx="32">
                  <c:v>2.5499999999999998</c:v>
                </c:pt>
                <c:pt idx="33">
                  <c:v>2.5499999999999998</c:v>
                </c:pt>
                <c:pt idx="34">
                  <c:v>2.5499999999999998</c:v>
                </c:pt>
                <c:pt idx="35">
                  <c:v>2.5499999999999998</c:v>
                </c:pt>
                <c:pt idx="36">
                  <c:v>2.5499999999999998</c:v>
                </c:pt>
                <c:pt idx="37">
                  <c:v>2.5499999999999998</c:v>
                </c:pt>
                <c:pt idx="38">
                  <c:v>2.5499999999999998</c:v>
                </c:pt>
                <c:pt idx="39">
                  <c:v>2.5499999999999998</c:v>
                </c:pt>
                <c:pt idx="40">
                  <c:v>2.5499999999999998</c:v>
                </c:pt>
                <c:pt idx="41">
                  <c:v>2.5499999999999998</c:v>
                </c:pt>
                <c:pt idx="42">
                  <c:v>2.5499999999999998</c:v>
                </c:pt>
                <c:pt idx="43">
                  <c:v>2.5499999999999998</c:v>
                </c:pt>
                <c:pt idx="44">
                  <c:v>2.5499999999999998</c:v>
                </c:pt>
                <c:pt idx="45">
                  <c:v>2.5499999999999998</c:v>
                </c:pt>
                <c:pt idx="46">
                  <c:v>2.5</c:v>
                </c:pt>
                <c:pt idx="47">
                  <c:v>2.5</c:v>
                </c:pt>
                <c:pt idx="48">
                  <c:v>2.5</c:v>
                </c:pt>
                <c:pt idx="49">
                  <c:v>2.4</c:v>
                </c:pt>
                <c:pt idx="50">
                  <c:v>2.2000000000000002</c:v>
                </c:pt>
                <c:pt idx="51">
                  <c:v>2.2000000000000002</c:v>
                </c:pt>
                <c:pt idx="52">
                  <c:v>2.2000000000000002</c:v>
                </c:pt>
                <c:pt idx="53">
                  <c:v>2.2000000000000002</c:v>
                </c:pt>
                <c:pt idx="54">
                  <c:v>2.2000000000000002</c:v>
                </c:pt>
                <c:pt idx="55">
                  <c:v>2.2000000000000002</c:v>
                </c:pt>
                <c:pt idx="56">
                  <c:v>2.2000000000000002</c:v>
                </c:pt>
                <c:pt idx="57">
                  <c:v>2.2000000000000002</c:v>
                </c:pt>
                <c:pt idx="58">
                  <c:v>2.2000000000000002</c:v>
                </c:pt>
                <c:pt idx="59">
                  <c:v>2.2000000000000002</c:v>
                </c:pt>
                <c:pt idx="60">
                  <c:v>2.2000000000000002</c:v>
                </c:pt>
                <c:pt idx="61">
                  <c:v>2.2000000000000002</c:v>
                </c:pt>
                <c:pt idx="62">
                  <c:v>2.2000000000000002</c:v>
                </c:pt>
                <c:pt idx="63">
                  <c:v>2.2000000000000002</c:v>
                </c:pt>
                <c:pt idx="64">
                  <c:v>2.2000000000000002</c:v>
                </c:pt>
                <c:pt idx="65">
                  <c:v>2.2000000000000002</c:v>
                </c:pt>
                <c:pt idx="66">
                  <c:v>2.2000000000000002</c:v>
                </c:pt>
                <c:pt idx="67">
                  <c:v>2.2000000000000002</c:v>
                </c:pt>
                <c:pt idx="68">
                  <c:v>2.2000000000000002</c:v>
                </c:pt>
                <c:pt idx="69">
                  <c:v>2.2000000000000002</c:v>
                </c:pt>
                <c:pt idx="70">
                  <c:v>2.2000000000000002</c:v>
                </c:pt>
                <c:pt idx="71">
                  <c:v>2.2000000000000002</c:v>
                </c:pt>
                <c:pt idx="72">
                  <c:v>2.1</c:v>
                </c:pt>
                <c:pt idx="73">
                  <c:v>2.1</c:v>
                </c:pt>
                <c:pt idx="74">
                  <c:v>2.1</c:v>
                </c:pt>
                <c:pt idx="75">
                  <c:v>2.1</c:v>
                </c:pt>
                <c:pt idx="76">
                  <c:v>2.1</c:v>
                </c:pt>
                <c:pt idx="77">
                  <c:v>2.1</c:v>
                </c:pt>
                <c:pt idx="78">
                  <c:v>2.1</c:v>
                </c:pt>
                <c:pt idx="79">
                  <c:v>2</c:v>
                </c:pt>
                <c:pt idx="80">
                  <c:v>2</c:v>
                </c:pt>
                <c:pt idx="81">
                  <c:v>2</c:v>
                </c:pt>
                <c:pt idx="82">
                  <c:v>2</c:v>
                </c:pt>
                <c:pt idx="83">
                  <c:v>2</c:v>
                </c:pt>
                <c:pt idx="84">
                  <c:v>2</c:v>
                </c:pt>
                <c:pt idx="85">
                  <c:v>2</c:v>
                </c:pt>
                <c:pt idx="86">
                  <c:v>2</c:v>
                </c:pt>
                <c:pt idx="87">
                  <c:v>2</c:v>
                </c:pt>
                <c:pt idx="88">
                  <c:v>2</c:v>
                </c:pt>
                <c:pt idx="89">
                  <c:v>1.9</c:v>
                </c:pt>
                <c:pt idx="90">
                  <c:v>1.9</c:v>
                </c:pt>
                <c:pt idx="91">
                  <c:v>1.8</c:v>
                </c:pt>
                <c:pt idx="92">
                  <c:v>1.8</c:v>
                </c:pt>
                <c:pt idx="93">
                  <c:v>1.8</c:v>
                </c:pt>
                <c:pt idx="94">
                  <c:v>1.8</c:v>
                </c:pt>
                <c:pt idx="95">
                  <c:v>1.8</c:v>
                </c:pt>
                <c:pt idx="96">
                  <c:v>1.8</c:v>
                </c:pt>
                <c:pt idx="97">
                  <c:v>1.8</c:v>
                </c:pt>
                <c:pt idx="98">
                  <c:v>1.8</c:v>
                </c:pt>
                <c:pt idx="99">
                  <c:v>1.8</c:v>
                </c:pt>
                <c:pt idx="100">
                  <c:v>1.8</c:v>
                </c:pt>
                <c:pt idx="101">
                  <c:v>1.8</c:v>
                </c:pt>
                <c:pt idx="102">
                  <c:v>1.7</c:v>
                </c:pt>
                <c:pt idx="103">
                  <c:v>1.7</c:v>
                </c:pt>
                <c:pt idx="104">
                  <c:v>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C05-45EE-AC9F-79D0B20E3B07}"/>
            </c:ext>
          </c:extLst>
        </c:ser>
        <c:ser>
          <c:idx val="2"/>
          <c:order val="2"/>
          <c:tx>
            <c:strRef>
              <c:f>Sheet1!$F$2</c:f>
              <c:strCache>
                <c:ptCount val="1"/>
                <c:pt idx="0">
                  <c:v>MLF 금리(1년)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04"/>
              <c:layout>
                <c:manualLayout>
                  <c:x val="-2.6622210859986738E-2"/>
                  <c:y val="5.475975896375620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삼성긴고딕OTF Light"/>
                        <a:ea typeface="삼성긴고딕OTF Light"/>
                        <a:cs typeface="삼성긴고딕OTF Light"/>
                      </a:defRPr>
                    </a:pPr>
                    <a:fld id="{1163F446-509C-4F86-B6C5-AE989E310CB4}" type="VALUE">
                      <a:rPr lang="en-US" altLang="ko-KR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pPr>
                        <a:defRPr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defRPr>
                      </a:pPr>
                      <a:t>[값]</a:t>
                    </a:fld>
                    <a:r>
                      <a:rPr lang="en-US" altLang="ko-KR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.0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삼성긴고딕OTF Light"/>
                      <a:ea typeface="삼성긴고딕OTF Light"/>
                      <a:cs typeface="삼성긴고딕OTF Light"/>
                    </a:defRPr>
                  </a:pPr>
                  <a:endParaRPr lang="ko-K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C05-45EE-AC9F-79D0B20E3B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/>
                    <a:ea typeface="삼성긴고딕OTF Light"/>
                    <a:cs typeface="삼성긴고딕OTF Light"/>
                  </a:defRPr>
                </a:pPr>
                <a:endParaRPr lang="ko-KR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Sheet1!$A$139:$A$243</c:f>
              <c:numCache>
                <c:formatCode>yyyy\-mm\-dd</c:formatCode>
                <c:ptCount val="105"/>
                <c:pt idx="0">
                  <c:v>42400</c:v>
                </c:pt>
                <c:pt idx="1">
                  <c:v>42429</c:v>
                </c:pt>
                <c:pt idx="2">
                  <c:v>42460</c:v>
                </c:pt>
                <c:pt idx="3">
                  <c:v>42490</c:v>
                </c:pt>
                <c:pt idx="4">
                  <c:v>42521</c:v>
                </c:pt>
                <c:pt idx="5">
                  <c:v>42551</c:v>
                </c:pt>
                <c:pt idx="6">
                  <c:v>42582</c:v>
                </c:pt>
                <c:pt idx="7">
                  <c:v>42613</c:v>
                </c:pt>
                <c:pt idx="8">
                  <c:v>42643</c:v>
                </c:pt>
                <c:pt idx="9">
                  <c:v>42674</c:v>
                </c:pt>
                <c:pt idx="10">
                  <c:v>42704</c:v>
                </c:pt>
                <c:pt idx="11">
                  <c:v>42735</c:v>
                </c:pt>
                <c:pt idx="12">
                  <c:v>42766</c:v>
                </c:pt>
                <c:pt idx="13">
                  <c:v>42794</c:v>
                </c:pt>
                <c:pt idx="14">
                  <c:v>42825</c:v>
                </c:pt>
                <c:pt idx="15">
                  <c:v>42855</c:v>
                </c:pt>
                <c:pt idx="16">
                  <c:v>42886</c:v>
                </c:pt>
                <c:pt idx="17">
                  <c:v>42916</c:v>
                </c:pt>
                <c:pt idx="18">
                  <c:v>42947</c:v>
                </c:pt>
                <c:pt idx="19">
                  <c:v>42978</c:v>
                </c:pt>
                <c:pt idx="20">
                  <c:v>43008</c:v>
                </c:pt>
                <c:pt idx="21">
                  <c:v>43039</c:v>
                </c:pt>
                <c:pt idx="22">
                  <c:v>43069</c:v>
                </c:pt>
                <c:pt idx="23">
                  <c:v>43100</c:v>
                </c:pt>
                <c:pt idx="24">
                  <c:v>43131</c:v>
                </c:pt>
                <c:pt idx="25">
                  <c:v>43159</c:v>
                </c:pt>
                <c:pt idx="26">
                  <c:v>43190</c:v>
                </c:pt>
                <c:pt idx="27">
                  <c:v>43220</c:v>
                </c:pt>
                <c:pt idx="28">
                  <c:v>43251</c:v>
                </c:pt>
                <c:pt idx="29">
                  <c:v>43281</c:v>
                </c:pt>
                <c:pt idx="30">
                  <c:v>43312</c:v>
                </c:pt>
                <c:pt idx="31">
                  <c:v>43343</c:v>
                </c:pt>
                <c:pt idx="32">
                  <c:v>43373</c:v>
                </c:pt>
                <c:pt idx="33">
                  <c:v>43404</c:v>
                </c:pt>
                <c:pt idx="34">
                  <c:v>43434</c:v>
                </c:pt>
                <c:pt idx="35">
                  <c:v>43465</c:v>
                </c:pt>
                <c:pt idx="36">
                  <c:v>43496</c:v>
                </c:pt>
                <c:pt idx="37">
                  <c:v>43524</c:v>
                </c:pt>
                <c:pt idx="38">
                  <c:v>43555</c:v>
                </c:pt>
                <c:pt idx="39">
                  <c:v>43585</c:v>
                </c:pt>
                <c:pt idx="40">
                  <c:v>43616</c:v>
                </c:pt>
                <c:pt idx="41">
                  <c:v>43646</c:v>
                </c:pt>
                <c:pt idx="42">
                  <c:v>43677</c:v>
                </c:pt>
                <c:pt idx="43">
                  <c:v>43708</c:v>
                </c:pt>
                <c:pt idx="44">
                  <c:v>43738</c:v>
                </c:pt>
                <c:pt idx="45">
                  <c:v>43769</c:v>
                </c:pt>
                <c:pt idx="46">
                  <c:v>43799</c:v>
                </c:pt>
                <c:pt idx="47">
                  <c:v>43830</c:v>
                </c:pt>
                <c:pt idx="48">
                  <c:v>43861</c:v>
                </c:pt>
                <c:pt idx="49">
                  <c:v>43890</c:v>
                </c:pt>
                <c:pt idx="50">
                  <c:v>43921</c:v>
                </c:pt>
                <c:pt idx="51">
                  <c:v>43951</c:v>
                </c:pt>
                <c:pt idx="52">
                  <c:v>43982</c:v>
                </c:pt>
                <c:pt idx="53">
                  <c:v>44012</c:v>
                </c:pt>
                <c:pt idx="54">
                  <c:v>44043</c:v>
                </c:pt>
                <c:pt idx="55">
                  <c:v>44074</c:v>
                </c:pt>
                <c:pt idx="56">
                  <c:v>44104</c:v>
                </c:pt>
                <c:pt idx="57">
                  <c:v>44135</c:v>
                </c:pt>
                <c:pt idx="58">
                  <c:v>44165</c:v>
                </c:pt>
                <c:pt idx="59">
                  <c:v>44196</c:v>
                </c:pt>
                <c:pt idx="60">
                  <c:v>44227</c:v>
                </c:pt>
                <c:pt idx="61">
                  <c:v>44255</c:v>
                </c:pt>
                <c:pt idx="62">
                  <c:v>44286</c:v>
                </c:pt>
                <c:pt idx="63">
                  <c:v>44316</c:v>
                </c:pt>
                <c:pt idx="64">
                  <c:v>44347</c:v>
                </c:pt>
                <c:pt idx="65">
                  <c:v>44377</c:v>
                </c:pt>
                <c:pt idx="66">
                  <c:v>44408</c:v>
                </c:pt>
                <c:pt idx="67">
                  <c:v>44439</c:v>
                </c:pt>
                <c:pt idx="68">
                  <c:v>44469</c:v>
                </c:pt>
                <c:pt idx="69">
                  <c:v>44500</c:v>
                </c:pt>
                <c:pt idx="70">
                  <c:v>44530</c:v>
                </c:pt>
                <c:pt idx="71">
                  <c:v>44561</c:v>
                </c:pt>
                <c:pt idx="72">
                  <c:v>44592</c:v>
                </c:pt>
                <c:pt idx="73">
                  <c:v>44620</c:v>
                </c:pt>
                <c:pt idx="74">
                  <c:v>44651</c:v>
                </c:pt>
                <c:pt idx="75">
                  <c:v>44681</c:v>
                </c:pt>
                <c:pt idx="76">
                  <c:v>44712</c:v>
                </c:pt>
                <c:pt idx="77">
                  <c:v>44742</c:v>
                </c:pt>
                <c:pt idx="78">
                  <c:v>44773</c:v>
                </c:pt>
                <c:pt idx="79">
                  <c:v>44804</c:v>
                </c:pt>
                <c:pt idx="80">
                  <c:v>44834</c:v>
                </c:pt>
                <c:pt idx="81">
                  <c:v>44865</c:v>
                </c:pt>
                <c:pt idx="82">
                  <c:v>44895</c:v>
                </c:pt>
                <c:pt idx="83">
                  <c:v>44926</c:v>
                </c:pt>
                <c:pt idx="84">
                  <c:v>44957</c:v>
                </c:pt>
                <c:pt idx="85">
                  <c:v>44985</c:v>
                </c:pt>
                <c:pt idx="86">
                  <c:v>45016</c:v>
                </c:pt>
                <c:pt idx="87">
                  <c:v>45046</c:v>
                </c:pt>
                <c:pt idx="88">
                  <c:v>45077</c:v>
                </c:pt>
                <c:pt idx="89">
                  <c:v>45107</c:v>
                </c:pt>
                <c:pt idx="90">
                  <c:v>45138</c:v>
                </c:pt>
                <c:pt idx="91">
                  <c:v>45169</c:v>
                </c:pt>
                <c:pt idx="92">
                  <c:v>45199</c:v>
                </c:pt>
                <c:pt idx="93">
                  <c:v>45230</c:v>
                </c:pt>
                <c:pt idx="94">
                  <c:v>45260</c:v>
                </c:pt>
                <c:pt idx="95">
                  <c:v>45291</c:v>
                </c:pt>
                <c:pt idx="96">
                  <c:v>45322</c:v>
                </c:pt>
                <c:pt idx="97">
                  <c:v>45351</c:v>
                </c:pt>
                <c:pt idx="98">
                  <c:v>45382</c:v>
                </c:pt>
                <c:pt idx="99">
                  <c:v>45412</c:v>
                </c:pt>
                <c:pt idx="100">
                  <c:v>45443</c:v>
                </c:pt>
                <c:pt idx="101">
                  <c:v>45473</c:v>
                </c:pt>
                <c:pt idx="102">
                  <c:v>45504</c:v>
                </c:pt>
                <c:pt idx="103">
                  <c:v>45535</c:v>
                </c:pt>
                <c:pt idx="104">
                  <c:v>45565</c:v>
                </c:pt>
              </c:numCache>
            </c:numRef>
          </c:cat>
          <c:val>
            <c:numRef>
              <c:f>Sheet1!$F$139:$F$244</c:f>
              <c:numCache>
                <c:formatCode>General</c:formatCode>
                <c:ptCount val="106"/>
                <c:pt idx="0">
                  <c:v>3.25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3.1</c:v>
                </c:pt>
                <c:pt idx="13">
                  <c:v>3.1</c:v>
                </c:pt>
                <c:pt idx="14">
                  <c:v>3.2</c:v>
                </c:pt>
                <c:pt idx="15">
                  <c:v>3.2</c:v>
                </c:pt>
                <c:pt idx="16">
                  <c:v>3.2</c:v>
                </c:pt>
                <c:pt idx="17">
                  <c:v>3.2</c:v>
                </c:pt>
                <c:pt idx="18">
                  <c:v>3.2</c:v>
                </c:pt>
                <c:pt idx="19">
                  <c:v>3.2</c:v>
                </c:pt>
                <c:pt idx="20">
                  <c:v>3.2</c:v>
                </c:pt>
                <c:pt idx="21">
                  <c:v>3.2</c:v>
                </c:pt>
                <c:pt idx="22">
                  <c:v>3.2</c:v>
                </c:pt>
                <c:pt idx="23">
                  <c:v>3.25</c:v>
                </c:pt>
                <c:pt idx="24">
                  <c:v>3.25</c:v>
                </c:pt>
                <c:pt idx="25">
                  <c:v>3.25</c:v>
                </c:pt>
                <c:pt idx="26">
                  <c:v>3.25</c:v>
                </c:pt>
                <c:pt idx="27">
                  <c:v>3.3</c:v>
                </c:pt>
                <c:pt idx="28">
                  <c:v>3.3</c:v>
                </c:pt>
                <c:pt idx="29">
                  <c:v>3.3</c:v>
                </c:pt>
                <c:pt idx="30">
                  <c:v>3.3</c:v>
                </c:pt>
                <c:pt idx="31">
                  <c:v>3.3</c:v>
                </c:pt>
                <c:pt idx="32">
                  <c:v>3.3</c:v>
                </c:pt>
                <c:pt idx="33">
                  <c:v>3.3</c:v>
                </c:pt>
                <c:pt idx="34">
                  <c:v>3.3</c:v>
                </c:pt>
                <c:pt idx="35">
                  <c:v>3.3</c:v>
                </c:pt>
                <c:pt idx="36">
                  <c:v>3.3</c:v>
                </c:pt>
                <c:pt idx="37">
                  <c:v>3.3</c:v>
                </c:pt>
                <c:pt idx="38">
                  <c:v>3.3</c:v>
                </c:pt>
                <c:pt idx="39">
                  <c:v>3.3</c:v>
                </c:pt>
                <c:pt idx="40">
                  <c:v>3.3</c:v>
                </c:pt>
                <c:pt idx="41">
                  <c:v>3.3</c:v>
                </c:pt>
                <c:pt idx="42">
                  <c:v>3.3</c:v>
                </c:pt>
                <c:pt idx="43">
                  <c:v>3.3</c:v>
                </c:pt>
                <c:pt idx="44">
                  <c:v>3.3</c:v>
                </c:pt>
                <c:pt idx="45">
                  <c:v>3.3</c:v>
                </c:pt>
                <c:pt idx="46">
                  <c:v>3.25</c:v>
                </c:pt>
                <c:pt idx="47">
                  <c:v>3.25</c:v>
                </c:pt>
                <c:pt idx="48">
                  <c:v>3.25</c:v>
                </c:pt>
                <c:pt idx="49">
                  <c:v>3.15</c:v>
                </c:pt>
                <c:pt idx="50">
                  <c:v>3.15</c:v>
                </c:pt>
                <c:pt idx="51">
                  <c:v>2.95</c:v>
                </c:pt>
                <c:pt idx="52">
                  <c:v>2.95</c:v>
                </c:pt>
                <c:pt idx="53">
                  <c:v>2.95</c:v>
                </c:pt>
                <c:pt idx="54">
                  <c:v>2.95</c:v>
                </c:pt>
                <c:pt idx="55">
                  <c:v>2.95</c:v>
                </c:pt>
                <c:pt idx="56">
                  <c:v>2.95</c:v>
                </c:pt>
                <c:pt idx="57">
                  <c:v>2.95</c:v>
                </c:pt>
                <c:pt idx="58">
                  <c:v>2.95</c:v>
                </c:pt>
                <c:pt idx="59">
                  <c:v>2.95</c:v>
                </c:pt>
                <c:pt idx="60">
                  <c:v>2.95</c:v>
                </c:pt>
                <c:pt idx="61">
                  <c:v>2.95</c:v>
                </c:pt>
                <c:pt idx="62">
                  <c:v>2.95</c:v>
                </c:pt>
                <c:pt idx="63">
                  <c:v>2.95</c:v>
                </c:pt>
                <c:pt idx="64">
                  <c:v>2.95</c:v>
                </c:pt>
                <c:pt idx="65">
                  <c:v>2.95</c:v>
                </c:pt>
                <c:pt idx="66">
                  <c:v>2.95</c:v>
                </c:pt>
                <c:pt idx="67">
                  <c:v>2.95</c:v>
                </c:pt>
                <c:pt idx="68">
                  <c:v>2.95</c:v>
                </c:pt>
                <c:pt idx="69">
                  <c:v>2.95</c:v>
                </c:pt>
                <c:pt idx="70">
                  <c:v>2.95</c:v>
                </c:pt>
                <c:pt idx="71">
                  <c:v>2.95</c:v>
                </c:pt>
                <c:pt idx="72">
                  <c:v>2.85</c:v>
                </c:pt>
                <c:pt idx="73">
                  <c:v>2.85</c:v>
                </c:pt>
                <c:pt idx="74">
                  <c:v>2.85</c:v>
                </c:pt>
                <c:pt idx="75">
                  <c:v>2.85</c:v>
                </c:pt>
                <c:pt idx="76">
                  <c:v>2.85</c:v>
                </c:pt>
                <c:pt idx="77">
                  <c:v>2.85</c:v>
                </c:pt>
                <c:pt idx="78">
                  <c:v>2.85</c:v>
                </c:pt>
                <c:pt idx="79">
                  <c:v>2.75</c:v>
                </c:pt>
                <c:pt idx="80">
                  <c:v>2.75</c:v>
                </c:pt>
                <c:pt idx="81">
                  <c:v>2.75</c:v>
                </c:pt>
                <c:pt idx="82">
                  <c:v>2.75</c:v>
                </c:pt>
                <c:pt idx="83">
                  <c:v>2.75</c:v>
                </c:pt>
                <c:pt idx="84">
                  <c:v>2.75</c:v>
                </c:pt>
                <c:pt idx="85">
                  <c:v>2.75</c:v>
                </c:pt>
                <c:pt idx="86">
                  <c:v>2.75</c:v>
                </c:pt>
                <c:pt idx="87">
                  <c:v>2.75</c:v>
                </c:pt>
                <c:pt idx="88">
                  <c:v>2.75</c:v>
                </c:pt>
                <c:pt idx="89">
                  <c:v>2.65</c:v>
                </c:pt>
                <c:pt idx="90">
                  <c:v>2.65</c:v>
                </c:pt>
                <c:pt idx="91">
                  <c:v>2.5</c:v>
                </c:pt>
                <c:pt idx="92">
                  <c:v>2.5</c:v>
                </c:pt>
                <c:pt idx="93">
                  <c:v>2.5</c:v>
                </c:pt>
                <c:pt idx="94">
                  <c:v>2.5</c:v>
                </c:pt>
                <c:pt idx="95">
                  <c:v>2.5</c:v>
                </c:pt>
                <c:pt idx="96">
                  <c:v>2.5</c:v>
                </c:pt>
                <c:pt idx="97">
                  <c:v>2.5</c:v>
                </c:pt>
                <c:pt idx="98">
                  <c:v>2.5</c:v>
                </c:pt>
                <c:pt idx="99">
                  <c:v>2.5</c:v>
                </c:pt>
                <c:pt idx="100">
                  <c:v>2.5</c:v>
                </c:pt>
                <c:pt idx="101">
                  <c:v>2.5</c:v>
                </c:pt>
                <c:pt idx="102">
                  <c:v>2.2999999999999998</c:v>
                </c:pt>
                <c:pt idx="103">
                  <c:v>2.2999999999999998</c:v>
                </c:pt>
                <c:pt idx="104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C05-45EE-AC9F-79D0B20E3B07}"/>
            </c:ext>
          </c:extLst>
        </c:ser>
        <c:ser>
          <c:idx val="3"/>
          <c:order val="3"/>
          <c:tx>
            <c:strRef>
              <c:f>Sheet1!$J$1</c:f>
              <c:strCache>
                <c:ptCount val="1"/>
                <c:pt idx="0">
                  <c:v>5년 대출금리(LPR)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104"/>
              <c:tx>
                <c:rich>
                  <a:bodyPr/>
                  <a:lstStyle/>
                  <a:p>
                    <a:fld id="{2D8953A2-AF57-43A9-9F1D-30EC60659250}" type="VALUE">
                      <a:rPr lang="en-US" altLang="ko-KR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pPr/>
                      <a:t>[값]</a:t>
                    </a:fld>
                    <a:endParaRPr lang="ko-KR" altLang="en-US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C05-45EE-AC9F-79D0B20E3B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/>
                    <a:ea typeface="삼성긴고딕OTF Light"/>
                    <a:cs typeface="삼성긴고딕OTF Light"/>
                  </a:defRPr>
                </a:pPr>
                <a:endParaRPr lang="ko-KR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Sheet1!$A$139:$A$243</c:f>
              <c:numCache>
                <c:formatCode>yyyy\-mm\-dd</c:formatCode>
                <c:ptCount val="105"/>
                <c:pt idx="0">
                  <c:v>42400</c:v>
                </c:pt>
                <c:pt idx="1">
                  <c:v>42429</c:v>
                </c:pt>
                <c:pt idx="2">
                  <c:v>42460</c:v>
                </c:pt>
                <c:pt idx="3">
                  <c:v>42490</c:v>
                </c:pt>
                <c:pt idx="4">
                  <c:v>42521</c:v>
                </c:pt>
                <c:pt idx="5">
                  <c:v>42551</c:v>
                </c:pt>
                <c:pt idx="6">
                  <c:v>42582</c:v>
                </c:pt>
                <c:pt idx="7">
                  <c:v>42613</c:v>
                </c:pt>
                <c:pt idx="8">
                  <c:v>42643</c:v>
                </c:pt>
                <c:pt idx="9">
                  <c:v>42674</c:v>
                </c:pt>
                <c:pt idx="10">
                  <c:v>42704</c:v>
                </c:pt>
                <c:pt idx="11">
                  <c:v>42735</c:v>
                </c:pt>
                <c:pt idx="12">
                  <c:v>42766</c:v>
                </c:pt>
                <c:pt idx="13">
                  <c:v>42794</c:v>
                </c:pt>
                <c:pt idx="14">
                  <c:v>42825</c:v>
                </c:pt>
                <c:pt idx="15">
                  <c:v>42855</c:v>
                </c:pt>
                <c:pt idx="16">
                  <c:v>42886</c:v>
                </c:pt>
                <c:pt idx="17">
                  <c:v>42916</c:v>
                </c:pt>
                <c:pt idx="18">
                  <c:v>42947</c:v>
                </c:pt>
                <c:pt idx="19">
                  <c:v>42978</c:v>
                </c:pt>
                <c:pt idx="20">
                  <c:v>43008</c:v>
                </c:pt>
                <c:pt idx="21">
                  <c:v>43039</c:v>
                </c:pt>
                <c:pt idx="22">
                  <c:v>43069</c:v>
                </c:pt>
                <c:pt idx="23">
                  <c:v>43100</c:v>
                </c:pt>
                <c:pt idx="24">
                  <c:v>43131</c:v>
                </c:pt>
                <c:pt idx="25">
                  <c:v>43159</c:v>
                </c:pt>
                <c:pt idx="26">
                  <c:v>43190</c:v>
                </c:pt>
                <c:pt idx="27">
                  <c:v>43220</c:v>
                </c:pt>
                <c:pt idx="28">
                  <c:v>43251</c:v>
                </c:pt>
                <c:pt idx="29">
                  <c:v>43281</c:v>
                </c:pt>
                <c:pt idx="30">
                  <c:v>43312</c:v>
                </c:pt>
                <c:pt idx="31">
                  <c:v>43343</c:v>
                </c:pt>
                <c:pt idx="32">
                  <c:v>43373</c:v>
                </c:pt>
                <c:pt idx="33">
                  <c:v>43404</c:v>
                </c:pt>
                <c:pt idx="34">
                  <c:v>43434</c:v>
                </c:pt>
                <c:pt idx="35">
                  <c:v>43465</c:v>
                </c:pt>
                <c:pt idx="36">
                  <c:v>43496</c:v>
                </c:pt>
                <c:pt idx="37">
                  <c:v>43524</c:v>
                </c:pt>
                <c:pt idx="38">
                  <c:v>43555</c:v>
                </c:pt>
                <c:pt idx="39">
                  <c:v>43585</c:v>
                </c:pt>
                <c:pt idx="40">
                  <c:v>43616</c:v>
                </c:pt>
                <c:pt idx="41">
                  <c:v>43646</c:v>
                </c:pt>
                <c:pt idx="42">
                  <c:v>43677</c:v>
                </c:pt>
                <c:pt idx="43">
                  <c:v>43708</c:v>
                </c:pt>
                <c:pt idx="44">
                  <c:v>43738</c:v>
                </c:pt>
                <c:pt idx="45">
                  <c:v>43769</c:v>
                </c:pt>
                <c:pt idx="46">
                  <c:v>43799</c:v>
                </c:pt>
                <c:pt idx="47">
                  <c:v>43830</c:v>
                </c:pt>
                <c:pt idx="48">
                  <c:v>43861</c:v>
                </c:pt>
                <c:pt idx="49">
                  <c:v>43890</c:v>
                </c:pt>
                <c:pt idx="50">
                  <c:v>43921</c:v>
                </c:pt>
                <c:pt idx="51">
                  <c:v>43951</c:v>
                </c:pt>
                <c:pt idx="52">
                  <c:v>43982</c:v>
                </c:pt>
                <c:pt idx="53">
                  <c:v>44012</c:v>
                </c:pt>
                <c:pt idx="54">
                  <c:v>44043</c:v>
                </c:pt>
                <c:pt idx="55">
                  <c:v>44074</c:v>
                </c:pt>
                <c:pt idx="56">
                  <c:v>44104</c:v>
                </c:pt>
                <c:pt idx="57">
                  <c:v>44135</c:v>
                </c:pt>
                <c:pt idx="58">
                  <c:v>44165</c:v>
                </c:pt>
                <c:pt idx="59">
                  <c:v>44196</c:v>
                </c:pt>
                <c:pt idx="60">
                  <c:v>44227</c:v>
                </c:pt>
                <c:pt idx="61">
                  <c:v>44255</c:v>
                </c:pt>
                <c:pt idx="62">
                  <c:v>44286</c:v>
                </c:pt>
                <c:pt idx="63">
                  <c:v>44316</c:v>
                </c:pt>
                <c:pt idx="64">
                  <c:v>44347</c:v>
                </c:pt>
                <c:pt idx="65">
                  <c:v>44377</c:v>
                </c:pt>
                <c:pt idx="66">
                  <c:v>44408</c:v>
                </c:pt>
                <c:pt idx="67">
                  <c:v>44439</c:v>
                </c:pt>
                <c:pt idx="68">
                  <c:v>44469</c:v>
                </c:pt>
                <c:pt idx="69">
                  <c:v>44500</c:v>
                </c:pt>
                <c:pt idx="70">
                  <c:v>44530</c:v>
                </c:pt>
                <c:pt idx="71">
                  <c:v>44561</c:v>
                </c:pt>
                <c:pt idx="72">
                  <c:v>44592</c:v>
                </c:pt>
                <c:pt idx="73">
                  <c:v>44620</c:v>
                </c:pt>
                <c:pt idx="74">
                  <c:v>44651</c:v>
                </c:pt>
                <c:pt idx="75">
                  <c:v>44681</c:v>
                </c:pt>
                <c:pt idx="76">
                  <c:v>44712</c:v>
                </c:pt>
                <c:pt idx="77">
                  <c:v>44742</c:v>
                </c:pt>
                <c:pt idx="78">
                  <c:v>44773</c:v>
                </c:pt>
                <c:pt idx="79">
                  <c:v>44804</c:v>
                </c:pt>
                <c:pt idx="80">
                  <c:v>44834</c:v>
                </c:pt>
                <c:pt idx="81">
                  <c:v>44865</c:v>
                </c:pt>
                <c:pt idx="82">
                  <c:v>44895</c:v>
                </c:pt>
                <c:pt idx="83">
                  <c:v>44926</c:v>
                </c:pt>
                <c:pt idx="84">
                  <c:v>44957</c:v>
                </c:pt>
                <c:pt idx="85">
                  <c:v>44985</c:v>
                </c:pt>
                <c:pt idx="86">
                  <c:v>45016</c:v>
                </c:pt>
                <c:pt idx="87">
                  <c:v>45046</c:v>
                </c:pt>
                <c:pt idx="88">
                  <c:v>45077</c:v>
                </c:pt>
                <c:pt idx="89">
                  <c:v>45107</c:v>
                </c:pt>
                <c:pt idx="90">
                  <c:v>45138</c:v>
                </c:pt>
                <c:pt idx="91">
                  <c:v>45169</c:v>
                </c:pt>
                <c:pt idx="92">
                  <c:v>45199</c:v>
                </c:pt>
                <c:pt idx="93">
                  <c:v>45230</c:v>
                </c:pt>
                <c:pt idx="94">
                  <c:v>45260</c:v>
                </c:pt>
                <c:pt idx="95">
                  <c:v>45291</c:v>
                </c:pt>
                <c:pt idx="96">
                  <c:v>45322</c:v>
                </c:pt>
                <c:pt idx="97">
                  <c:v>45351</c:v>
                </c:pt>
                <c:pt idx="98">
                  <c:v>45382</c:v>
                </c:pt>
                <c:pt idx="99">
                  <c:v>45412</c:v>
                </c:pt>
                <c:pt idx="100">
                  <c:v>45443</c:v>
                </c:pt>
                <c:pt idx="101">
                  <c:v>45473</c:v>
                </c:pt>
                <c:pt idx="102">
                  <c:v>45504</c:v>
                </c:pt>
                <c:pt idx="103">
                  <c:v>45535</c:v>
                </c:pt>
                <c:pt idx="104">
                  <c:v>45565</c:v>
                </c:pt>
              </c:numCache>
            </c:numRef>
          </c:cat>
          <c:val>
            <c:numRef>
              <c:f>Sheet1!$H$139:$H$243</c:f>
              <c:numCache>
                <c:formatCode>General</c:formatCode>
                <c:ptCount val="105"/>
                <c:pt idx="43">
                  <c:v>4.8499999999999996</c:v>
                </c:pt>
                <c:pt idx="44">
                  <c:v>4.8499999999999996</c:v>
                </c:pt>
                <c:pt idx="45">
                  <c:v>4.8499999999999996</c:v>
                </c:pt>
                <c:pt idx="46">
                  <c:v>4.8</c:v>
                </c:pt>
                <c:pt idx="47">
                  <c:v>4.8</c:v>
                </c:pt>
                <c:pt idx="48">
                  <c:v>4.8</c:v>
                </c:pt>
                <c:pt idx="49">
                  <c:v>4.75</c:v>
                </c:pt>
                <c:pt idx="50">
                  <c:v>4.75</c:v>
                </c:pt>
                <c:pt idx="51">
                  <c:v>4.6500000000000004</c:v>
                </c:pt>
                <c:pt idx="52">
                  <c:v>4.6500000000000004</c:v>
                </c:pt>
                <c:pt idx="53">
                  <c:v>4.6500000000000004</c:v>
                </c:pt>
                <c:pt idx="54">
                  <c:v>4.6500000000000004</c:v>
                </c:pt>
                <c:pt idx="55">
                  <c:v>4.6500000000000004</c:v>
                </c:pt>
                <c:pt idx="56">
                  <c:v>4.6500000000000004</c:v>
                </c:pt>
                <c:pt idx="57">
                  <c:v>4.6500000000000004</c:v>
                </c:pt>
                <c:pt idx="58">
                  <c:v>4.6500000000000004</c:v>
                </c:pt>
                <c:pt idx="59">
                  <c:v>4.6500000000000004</c:v>
                </c:pt>
                <c:pt idx="60">
                  <c:v>4.6500000000000004</c:v>
                </c:pt>
                <c:pt idx="61">
                  <c:v>4.6500000000000004</c:v>
                </c:pt>
                <c:pt idx="62">
                  <c:v>4.6500000000000004</c:v>
                </c:pt>
                <c:pt idx="63">
                  <c:v>4.6500000000000004</c:v>
                </c:pt>
                <c:pt idx="64">
                  <c:v>4.6500000000000004</c:v>
                </c:pt>
                <c:pt idx="65">
                  <c:v>4.6500000000000004</c:v>
                </c:pt>
                <c:pt idx="66">
                  <c:v>4.6500000000000004</c:v>
                </c:pt>
                <c:pt idx="67">
                  <c:v>4.6500000000000004</c:v>
                </c:pt>
                <c:pt idx="68">
                  <c:v>4.6500000000000004</c:v>
                </c:pt>
                <c:pt idx="69">
                  <c:v>4.6500000000000004</c:v>
                </c:pt>
                <c:pt idx="70">
                  <c:v>4.6500000000000004</c:v>
                </c:pt>
                <c:pt idx="71">
                  <c:v>4.6500000000000004</c:v>
                </c:pt>
                <c:pt idx="72">
                  <c:v>4.5999999999999996</c:v>
                </c:pt>
                <c:pt idx="73">
                  <c:v>4.5999999999999996</c:v>
                </c:pt>
                <c:pt idx="74">
                  <c:v>4.5999999999999996</c:v>
                </c:pt>
                <c:pt idx="75">
                  <c:v>4.5999999999999996</c:v>
                </c:pt>
                <c:pt idx="76">
                  <c:v>4.45</c:v>
                </c:pt>
                <c:pt idx="77">
                  <c:v>4.45</c:v>
                </c:pt>
                <c:pt idx="78">
                  <c:v>4.45</c:v>
                </c:pt>
                <c:pt idx="79">
                  <c:v>4.3</c:v>
                </c:pt>
                <c:pt idx="80">
                  <c:v>4.3</c:v>
                </c:pt>
                <c:pt idx="81">
                  <c:v>4.3</c:v>
                </c:pt>
                <c:pt idx="82">
                  <c:v>4.3</c:v>
                </c:pt>
                <c:pt idx="83">
                  <c:v>4.3</c:v>
                </c:pt>
                <c:pt idx="84">
                  <c:v>4.3</c:v>
                </c:pt>
                <c:pt idx="85">
                  <c:v>4.3</c:v>
                </c:pt>
                <c:pt idx="86">
                  <c:v>4.3</c:v>
                </c:pt>
                <c:pt idx="87">
                  <c:v>4.3</c:v>
                </c:pt>
                <c:pt idx="88">
                  <c:v>4.3</c:v>
                </c:pt>
                <c:pt idx="89">
                  <c:v>4.2</c:v>
                </c:pt>
                <c:pt idx="90">
                  <c:v>4.2</c:v>
                </c:pt>
                <c:pt idx="91">
                  <c:v>4.2</c:v>
                </c:pt>
                <c:pt idx="92">
                  <c:v>4.2</c:v>
                </c:pt>
                <c:pt idx="93">
                  <c:v>4.2</c:v>
                </c:pt>
                <c:pt idx="94">
                  <c:v>4.2</c:v>
                </c:pt>
                <c:pt idx="95">
                  <c:v>4.2</c:v>
                </c:pt>
                <c:pt idx="96">
                  <c:v>4.2</c:v>
                </c:pt>
                <c:pt idx="97">
                  <c:v>3.95</c:v>
                </c:pt>
                <c:pt idx="98">
                  <c:v>3.95</c:v>
                </c:pt>
                <c:pt idx="99">
                  <c:v>3.95</c:v>
                </c:pt>
                <c:pt idx="100">
                  <c:v>3.95</c:v>
                </c:pt>
                <c:pt idx="101">
                  <c:v>3.95</c:v>
                </c:pt>
                <c:pt idx="102">
                  <c:v>3.85</c:v>
                </c:pt>
                <c:pt idx="103">
                  <c:v>3.85</c:v>
                </c:pt>
                <c:pt idx="104">
                  <c:v>3.65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C05-45EE-AC9F-79D0B20E3B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3226688"/>
        <c:axId val="413223360"/>
      </c:lineChart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대형은행 지급지준율(우)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0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C05-45EE-AC9F-79D0B20E3B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삼성긴고딕OTF Light"/>
                    <a:ea typeface="삼성긴고딕OTF Light"/>
                    <a:cs typeface="삼성긴고딕OTF Light"/>
                  </a:defRPr>
                </a:pPr>
                <a:endParaRPr lang="ko-KR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Sheet1!$A$139:$A$243</c:f>
              <c:numCache>
                <c:formatCode>yyyy\-mm\-dd</c:formatCode>
                <c:ptCount val="105"/>
                <c:pt idx="0">
                  <c:v>42400</c:v>
                </c:pt>
                <c:pt idx="1">
                  <c:v>42429</c:v>
                </c:pt>
                <c:pt idx="2">
                  <c:v>42460</c:v>
                </c:pt>
                <c:pt idx="3">
                  <c:v>42490</c:v>
                </c:pt>
                <c:pt idx="4">
                  <c:v>42521</c:v>
                </c:pt>
                <c:pt idx="5">
                  <c:v>42551</c:v>
                </c:pt>
                <c:pt idx="6">
                  <c:v>42582</c:v>
                </c:pt>
                <c:pt idx="7">
                  <c:v>42613</c:v>
                </c:pt>
                <c:pt idx="8">
                  <c:v>42643</c:v>
                </c:pt>
                <c:pt idx="9">
                  <c:v>42674</c:v>
                </c:pt>
                <c:pt idx="10">
                  <c:v>42704</c:v>
                </c:pt>
                <c:pt idx="11">
                  <c:v>42735</c:v>
                </c:pt>
                <c:pt idx="12">
                  <c:v>42766</c:v>
                </c:pt>
                <c:pt idx="13">
                  <c:v>42794</c:v>
                </c:pt>
                <c:pt idx="14">
                  <c:v>42825</c:v>
                </c:pt>
                <c:pt idx="15">
                  <c:v>42855</c:v>
                </c:pt>
                <c:pt idx="16">
                  <c:v>42886</c:v>
                </c:pt>
                <c:pt idx="17">
                  <c:v>42916</c:v>
                </c:pt>
                <c:pt idx="18">
                  <c:v>42947</c:v>
                </c:pt>
                <c:pt idx="19">
                  <c:v>42978</c:v>
                </c:pt>
                <c:pt idx="20">
                  <c:v>43008</c:v>
                </c:pt>
                <c:pt idx="21">
                  <c:v>43039</c:v>
                </c:pt>
                <c:pt idx="22">
                  <c:v>43069</c:v>
                </c:pt>
                <c:pt idx="23">
                  <c:v>43100</c:v>
                </c:pt>
                <c:pt idx="24">
                  <c:v>43131</c:v>
                </c:pt>
                <c:pt idx="25">
                  <c:v>43159</c:v>
                </c:pt>
                <c:pt idx="26">
                  <c:v>43190</c:v>
                </c:pt>
                <c:pt idx="27">
                  <c:v>43220</c:v>
                </c:pt>
                <c:pt idx="28">
                  <c:v>43251</c:v>
                </c:pt>
                <c:pt idx="29">
                  <c:v>43281</c:v>
                </c:pt>
                <c:pt idx="30">
                  <c:v>43312</c:v>
                </c:pt>
                <c:pt idx="31">
                  <c:v>43343</c:v>
                </c:pt>
                <c:pt idx="32">
                  <c:v>43373</c:v>
                </c:pt>
                <c:pt idx="33">
                  <c:v>43404</c:v>
                </c:pt>
                <c:pt idx="34">
                  <c:v>43434</c:v>
                </c:pt>
                <c:pt idx="35">
                  <c:v>43465</c:v>
                </c:pt>
                <c:pt idx="36">
                  <c:v>43496</c:v>
                </c:pt>
                <c:pt idx="37">
                  <c:v>43524</c:v>
                </c:pt>
                <c:pt idx="38">
                  <c:v>43555</c:v>
                </c:pt>
                <c:pt idx="39">
                  <c:v>43585</c:v>
                </c:pt>
                <c:pt idx="40">
                  <c:v>43616</c:v>
                </c:pt>
                <c:pt idx="41">
                  <c:v>43646</c:v>
                </c:pt>
                <c:pt idx="42">
                  <c:v>43677</c:v>
                </c:pt>
                <c:pt idx="43">
                  <c:v>43708</c:v>
                </c:pt>
                <c:pt idx="44">
                  <c:v>43738</c:v>
                </c:pt>
                <c:pt idx="45">
                  <c:v>43769</c:v>
                </c:pt>
                <c:pt idx="46">
                  <c:v>43799</c:v>
                </c:pt>
                <c:pt idx="47">
                  <c:v>43830</c:v>
                </c:pt>
                <c:pt idx="48">
                  <c:v>43861</c:v>
                </c:pt>
                <c:pt idx="49">
                  <c:v>43890</c:v>
                </c:pt>
                <c:pt idx="50">
                  <c:v>43921</c:v>
                </c:pt>
                <c:pt idx="51">
                  <c:v>43951</c:v>
                </c:pt>
                <c:pt idx="52">
                  <c:v>43982</c:v>
                </c:pt>
                <c:pt idx="53">
                  <c:v>44012</c:v>
                </c:pt>
                <c:pt idx="54">
                  <c:v>44043</c:v>
                </c:pt>
                <c:pt idx="55">
                  <c:v>44074</c:v>
                </c:pt>
                <c:pt idx="56">
                  <c:v>44104</c:v>
                </c:pt>
                <c:pt idx="57">
                  <c:v>44135</c:v>
                </c:pt>
                <c:pt idx="58">
                  <c:v>44165</c:v>
                </c:pt>
                <c:pt idx="59">
                  <c:v>44196</c:v>
                </c:pt>
                <c:pt idx="60">
                  <c:v>44227</c:v>
                </c:pt>
                <c:pt idx="61">
                  <c:v>44255</c:v>
                </c:pt>
                <c:pt idx="62">
                  <c:v>44286</c:v>
                </c:pt>
                <c:pt idx="63">
                  <c:v>44316</c:v>
                </c:pt>
                <c:pt idx="64">
                  <c:v>44347</c:v>
                </c:pt>
                <c:pt idx="65">
                  <c:v>44377</c:v>
                </c:pt>
                <c:pt idx="66">
                  <c:v>44408</c:v>
                </c:pt>
                <c:pt idx="67">
                  <c:v>44439</c:v>
                </c:pt>
                <c:pt idx="68">
                  <c:v>44469</c:v>
                </c:pt>
                <c:pt idx="69">
                  <c:v>44500</c:v>
                </c:pt>
                <c:pt idx="70">
                  <c:v>44530</c:v>
                </c:pt>
                <c:pt idx="71">
                  <c:v>44561</c:v>
                </c:pt>
                <c:pt idx="72">
                  <c:v>44592</c:v>
                </c:pt>
                <c:pt idx="73">
                  <c:v>44620</c:v>
                </c:pt>
                <c:pt idx="74">
                  <c:v>44651</c:v>
                </c:pt>
                <c:pt idx="75">
                  <c:v>44681</c:v>
                </c:pt>
                <c:pt idx="76">
                  <c:v>44712</c:v>
                </c:pt>
                <c:pt idx="77">
                  <c:v>44742</c:v>
                </c:pt>
                <c:pt idx="78">
                  <c:v>44773</c:v>
                </c:pt>
                <c:pt idx="79">
                  <c:v>44804</c:v>
                </c:pt>
                <c:pt idx="80">
                  <c:v>44834</c:v>
                </c:pt>
                <c:pt idx="81">
                  <c:v>44865</c:v>
                </c:pt>
                <c:pt idx="82">
                  <c:v>44895</c:v>
                </c:pt>
                <c:pt idx="83">
                  <c:v>44926</c:v>
                </c:pt>
                <c:pt idx="84">
                  <c:v>44957</c:v>
                </c:pt>
                <c:pt idx="85">
                  <c:v>44985</c:v>
                </c:pt>
                <c:pt idx="86">
                  <c:v>45016</c:v>
                </c:pt>
                <c:pt idx="87">
                  <c:v>45046</c:v>
                </c:pt>
                <c:pt idx="88">
                  <c:v>45077</c:v>
                </c:pt>
                <c:pt idx="89">
                  <c:v>45107</c:v>
                </c:pt>
                <c:pt idx="90">
                  <c:v>45138</c:v>
                </c:pt>
                <c:pt idx="91">
                  <c:v>45169</c:v>
                </c:pt>
                <c:pt idx="92">
                  <c:v>45199</c:v>
                </c:pt>
                <c:pt idx="93">
                  <c:v>45230</c:v>
                </c:pt>
                <c:pt idx="94">
                  <c:v>45260</c:v>
                </c:pt>
                <c:pt idx="95">
                  <c:v>45291</c:v>
                </c:pt>
                <c:pt idx="96">
                  <c:v>45322</c:v>
                </c:pt>
                <c:pt idx="97">
                  <c:v>45351</c:v>
                </c:pt>
                <c:pt idx="98">
                  <c:v>45382</c:v>
                </c:pt>
                <c:pt idx="99">
                  <c:v>45412</c:v>
                </c:pt>
                <c:pt idx="100">
                  <c:v>45443</c:v>
                </c:pt>
                <c:pt idx="101">
                  <c:v>45473</c:v>
                </c:pt>
                <c:pt idx="102">
                  <c:v>45504</c:v>
                </c:pt>
                <c:pt idx="103">
                  <c:v>45535</c:v>
                </c:pt>
                <c:pt idx="104">
                  <c:v>45565</c:v>
                </c:pt>
              </c:numCache>
            </c:numRef>
          </c:cat>
          <c:val>
            <c:numRef>
              <c:f>Sheet1!$B$139:$B$243</c:f>
              <c:numCache>
                <c:formatCode>General</c:formatCode>
                <c:ptCount val="105"/>
                <c:pt idx="0">
                  <c:v>17.5</c:v>
                </c:pt>
                <c:pt idx="1">
                  <c:v>17</c:v>
                </c:pt>
                <c:pt idx="2">
                  <c:v>17</c:v>
                </c:pt>
                <c:pt idx="3">
                  <c:v>17</c:v>
                </c:pt>
                <c:pt idx="4">
                  <c:v>17</c:v>
                </c:pt>
                <c:pt idx="5">
                  <c:v>17</c:v>
                </c:pt>
                <c:pt idx="6">
                  <c:v>17</c:v>
                </c:pt>
                <c:pt idx="7">
                  <c:v>17</c:v>
                </c:pt>
                <c:pt idx="8">
                  <c:v>17</c:v>
                </c:pt>
                <c:pt idx="9">
                  <c:v>17</c:v>
                </c:pt>
                <c:pt idx="10">
                  <c:v>17</c:v>
                </c:pt>
                <c:pt idx="11">
                  <c:v>17</c:v>
                </c:pt>
                <c:pt idx="12">
                  <c:v>17</c:v>
                </c:pt>
                <c:pt idx="13">
                  <c:v>17</c:v>
                </c:pt>
                <c:pt idx="14">
                  <c:v>17</c:v>
                </c:pt>
                <c:pt idx="15">
                  <c:v>17</c:v>
                </c:pt>
                <c:pt idx="16">
                  <c:v>17</c:v>
                </c:pt>
                <c:pt idx="17">
                  <c:v>17</c:v>
                </c:pt>
                <c:pt idx="18">
                  <c:v>17</c:v>
                </c:pt>
                <c:pt idx="19">
                  <c:v>17</c:v>
                </c:pt>
                <c:pt idx="20">
                  <c:v>17</c:v>
                </c:pt>
                <c:pt idx="21">
                  <c:v>17</c:v>
                </c:pt>
                <c:pt idx="22">
                  <c:v>17</c:v>
                </c:pt>
                <c:pt idx="23">
                  <c:v>17</c:v>
                </c:pt>
                <c:pt idx="24">
                  <c:v>17</c:v>
                </c:pt>
                <c:pt idx="25">
                  <c:v>17</c:v>
                </c:pt>
                <c:pt idx="26">
                  <c:v>17</c:v>
                </c:pt>
                <c:pt idx="27">
                  <c:v>16</c:v>
                </c:pt>
                <c:pt idx="28">
                  <c:v>16</c:v>
                </c:pt>
                <c:pt idx="29">
                  <c:v>15.5</c:v>
                </c:pt>
                <c:pt idx="30">
                  <c:v>15.5</c:v>
                </c:pt>
                <c:pt idx="31">
                  <c:v>15.5</c:v>
                </c:pt>
                <c:pt idx="32">
                  <c:v>15.5</c:v>
                </c:pt>
                <c:pt idx="33">
                  <c:v>14.5</c:v>
                </c:pt>
                <c:pt idx="34">
                  <c:v>14.5</c:v>
                </c:pt>
                <c:pt idx="35">
                  <c:v>14.5</c:v>
                </c:pt>
                <c:pt idx="36">
                  <c:v>13.5</c:v>
                </c:pt>
                <c:pt idx="37">
                  <c:v>13.5</c:v>
                </c:pt>
                <c:pt idx="38">
                  <c:v>13.5</c:v>
                </c:pt>
                <c:pt idx="39">
                  <c:v>13.5</c:v>
                </c:pt>
                <c:pt idx="40">
                  <c:v>13.5</c:v>
                </c:pt>
                <c:pt idx="41">
                  <c:v>13.5</c:v>
                </c:pt>
                <c:pt idx="42">
                  <c:v>13.5</c:v>
                </c:pt>
                <c:pt idx="43">
                  <c:v>13.5</c:v>
                </c:pt>
                <c:pt idx="44">
                  <c:v>13</c:v>
                </c:pt>
                <c:pt idx="45">
                  <c:v>13</c:v>
                </c:pt>
                <c:pt idx="46">
                  <c:v>13</c:v>
                </c:pt>
                <c:pt idx="47">
                  <c:v>13</c:v>
                </c:pt>
                <c:pt idx="48">
                  <c:v>12.5</c:v>
                </c:pt>
                <c:pt idx="49">
                  <c:v>12.5</c:v>
                </c:pt>
                <c:pt idx="50">
                  <c:v>12.5</c:v>
                </c:pt>
                <c:pt idx="51">
                  <c:v>12.5</c:v>
                </c:pt>
                <c:pt idx="52">
                  <c:v>12.5</c:v>
                </c:pt>
                <c:pt idx="53">
                  <c:v>12.5</c:v>
                </c:pt>
                <c:pt idx="54">
                  <c:v>12.5</c:v>
                </c:pt>
                <c:pt idx="55">
                  <c:v>12.5</c:v>
                </c:pt>
                <c:pt idx="56">
                  <c:v>12.5</c:v>
                </c:pt>
                <c:pt idx="57">
                  <c:v>12.5</c:v>
                </c:pt>
                <c:pt idx="58">
                  <c:v>12.5</c:v>
                </c:pt>
                <c:pt idx="59">
                  <c:v>12.5</c:v>
                </c:pt>
                <c:pt idx="60">
                  <c:v>12.5</c:v>
                </c:pt>
                <c:pt idx="61">
                  <c:v>12.5</c:v>
                </c:pt>
                <c:pt idx="62">
                  <c:v>12.5</c:v>
                </c:pt>
                <c:pt idx="63">
                  <c:v>12.5</c:v>
                </c:pt>
                <c:pt idx="64">
                  <c:v>12.5</c:v>
                </c:pt>
                <c:pt idx="65">
                  <c:v>12.5</c:v>
                </c:pt>
                <c:pt idx="66">
                  <c:v>12</c:v>
                </c:pt>
                <c:pt idx="67">
                  <c:v>12</c:v>
                </c:pt>
                <c:pt idx="68">
                  <c:v>12</c:v>
                </c:pt>
                <c:pt idx="69">
                  <c:v>12</c:v>
                </c:pt>
                <c:pt idx="70">
                  <c:v>12</c:v>
                </c:pt>
                <c:pt idx="71">
                  <c:v>11.5</c:v>
                </c:pt>
                <c:pt idx="72">
                  <c:v>11.5</c:v>
                </c:pt>
                <c:pt idx="73">
                  <c:v>11.5</c:v>
                </c:pt>
                <c:pt idx="74">
                  <c:v>11.5</c:v>
                </c:pt>
                <c:pt idx="75">
                  <c:v>11.25</c:v>
                </c:pt>
                <c:pt idx="76">
                  <c:v>11.25</c:v>
                </c:pt>
                <c:pt idx="77">
                  <c:v>11.25</c:v>
                </c:pt>
                <c:pt idx="78">
                  <c:v>11.25</c:v>
                </c:pt>
                <c:pt idx="79">
                  <c:v>11.25</c:v>
                </c:pt>
                <c:pt idx="80">
                  <c:v>11.25</c:v>
                </c:pt>
                <c:pt idx="81">
                  <c:v>11.25</c:v>
                </c:pt>
                <c:pt idx="82">
                  <c:v>11</c:v>
                </c:pt>
                <c:pt idx="83">
                  <c:v>11</c:v>
                </c:pt>
                <c:pt idx="84">
                  <c:v>11</c:v>
                </c:pt>
                <c:pt idx="85">
                  <c:v>11</c:v>
                </c:pt>
                <c:pt idx="86">
                  <c:v>10.75</c:v>
                </c:pt>
                <c:pt idx="87">
                  <c:v>10.75</c:v>
                </c:pt>
                <c:pt idx="88">
                  <c:v>10.75</c:v>
                </c:pt>
                <c:pt idx="89">
                  <c:v>10.75</c:v>
                </c:pt>
                <c:pt idx="90">
                  <c:v>10.75</c:v>
                </c:pt>
                <c:pt idx="91">
                  <c:v>10.75</c:v>
                </c:pt>
                <c:pt idx="92">
                  <c:v>10.5</c:v>
                </c:pt>
                <c:pt idx="93">
                  <c:v>10.5</c:v>
                </c:pt>
                <c:pt idx="94">
                  <c:v>10.5</c:v>
                </c:pt>
                <c:pt idx="95">
                  <c:v>10.5</c:v>
                </c:pt>
                <c:pt idx="96">
                  <c:v>10</c:v>
                </c:pt>
                <c:pt idx="97">
                  <c:v>10</c:v>
                </c:pt>
                <c:pt idx="98">
                  <c:v>10</c:v>
                </c:pt>
                <c:pt idx="99">
                  <c:v>10</c:v>
                </c:pt>
                <c:pt idx="100">
                  <c:v>10</c:v>
                </c:pt>
                <c:pt idx="101">
                  <c:v>10</c:v>
                </c:pt>
                <c:pt idx="102">
                  <c:v>10</c:v>
                </c:pt>
                <c:pt idx="103">
                  <c:v>10</c:v>
                </c:pt>
                <c:pt idx="104">
                  <c:v>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C05-45EE-AC9F-79D0B20E3B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4712368"/>
        <c:axId val="314714032"/>
      </c:lineChart>
      <c:dateAx>
        <c:axId val="413226688"/>
        <c:scaling>
          <c:orientation val="minMax"/>
          <c:max val="45627"/>
        </c:scaling>
        <c:delete val="0"/>
        <c:axPos val="b"/>
        <c:numFmt formatCode="yy&quot;.&quot;m" sourceLinked="0"/>
        <c:majorTickMark val="out"/>
        <c:minorTickMark val="none"/>
        <c:tickLblPos val="nextTo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endParaRPr lang="ko-KR"/>
          </a:p>
        </c:txPr>
        <c:crossAx val="413223360"/>
        <c:crosses val="autoZero"/>
        <c:auto val="1"/>
        <c:lblOffset val="100"/>
        <c:baseTimeUnit val="months"/>
        <c:majorUnit val="12"/>
        <c:majorTimeUnit val="months"/>
      </c:dateAx>
      <c:valAx>
        <c:axId val="413223360"/>
        <c:scaling>
          <c:orientation val="minMax"/>
          <c:max val="5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3175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endParaRPr lang="ko-KR"/>
          </a:p>
        </c:txPr>
        <c:crossAx val="413226688"/>
        <c:crosses val="autoZero"/>
        <c:crossBetween val="between"/>
      </c:valAx>
      <c:valAx>
        <c:axId val="314714032"/>
        <c:scaling>
          <c:orientation val="minMax"/>
          <c:min val="8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endParaRPr lang="ko-KR"/>
          </a:p>
        </c:txPr>
        <c:crossAx val="314712368"/>
        <c:crosses val="max"/>
        <c:crossBetween val="between"/>
      </c:valAx>
      <c:dateAx>
        <c:axId val="314712368"/>
        <c:scaling>
          <c:orientation val="minMax"/>
        </c:scaling>
        <c:delete val="1"/>
        <c:axPos val="b"/>
        <c:numFmt formatCode="yyyy\-mm\-dd" sourceLinked="1"/>
        <c:majorTickMark val="out"/>
        <c:minorTickMark val="none"/>
        <c:tickLblPos val="nextTo"/>
        <c:crossAx val="314714032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6.7620862550036701E-2"/>
          <c:y val="0"/>
          <c:w val="0.86016393820719672"/>
          <c:h val="0.2027296587926509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삼성긴고딕OTF Light"/>
              <a:ea typeface="삼성긴고딕OTF Light"/>
              <a:cs typeface="삼성긴고딕OTF Light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 w="25400" cap="flat" cmpd="sng" algn="ctr">
      <a:noFill/>
      <a:round/>
    </a:ln>
    <a:effectLst/>
  </c:spPr>
  <c:txPr>
    <a:bodyPr/>
    <a:lstStyle/>
    <a:p>
      <a:pPr>
        <a:defRPr sz="900">
          <a:solidFill>
            <a:srgbClr val="000000"/>
          </a:solidFill>
          <a:latin typeface="삼성긴고딕OTF Light"/>
          <a:ea typeface="삼성긴고딕OTF Light"/>
          <a:cs typeface="삼성긴고딕OTF Light"/>
        </a:defRPr>
      </a:pPr>
      <a:endParaRPr lang="ko-KR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6427186705209219E-2"/>
          <c:y val="0.14195032463193358"/>
          <c:w val="0.82319111338278028"/>
          <c:h val="0.77530699396113112"/>
        </c:manualLayout>
      </c:layout>
      <c:lineChart>
        <c:grouping val="standard"/>
        <c:varyColors val="0"/>
        <c:ser>
          <c:idx val="3"/>
          <c:order val="0"/>
          <c:tx>
            <c:strRef>
              <c:f>'[★2407assetperformance_Date(local).xlsx]ytd_flow'!$CK$6</c:f>
              <c:strCache>
                <c:ptCount val="1"/>
                <c:pt idx="0">
                  <c:v>유틸리티</c:v>
                </c:pt>
              </c:strCache>
            </c:strRef>
          </c:tx>
          <c:spPr>
            <a:ln w="19050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dLbls>
            <c:dLbl>
              <c:idx val="26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07E-4507-8A2D-BCF56E450E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 panose="020B0600000101010101" pitchFamily="34" charset="-127"/>
                    <a:ea typeface="삼성긴고딕OTF Light" panose="020B0600000101010101" pitchFamily="34" charset="-127"/>
                    <a:cs typeface="삼성긴고딕OTF Light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'[★2407assetperformance_Date(local).xlsx]ytd_flow'!$C$6225:$C$6488</c:f>
              <c:numCache>
                <c:formatCode>m/d/yyyy</c:formatCode>
                <c:ptCount val="264"/>
                <c:pt idx="0">
                  <c:v>45292</c:v>
                </c:pt>
                <c:pt idx="1">
                  <c:v>45293</c:v>
                </c:pt>
                <c:pt idx="2">
                  <c:v>45294</c:v>
                </c:pt>
                <c:pt idx="3">
                  <c:v>45295</c:v>
                </c:pt>
                <c:pt idx="4">
                  <c:v>45296</c:v>
                </c:pt>
                <c:pt idx="5">
                  <c:v>45297</c:v>
                </c:pt>
                <c:pt idx="6">
                  <c:v>45298</c:v>
                </c:pt>
                <c:pt idx="7">
                  <c:v>45299</c:v>
                </c:pt>
                <c:pt idx="8">
                  <c:v>45300</c:v>
                </c:pt>
                <c:pt idx="9">
                  <c:v>45301</c:v>
                </c:pt>
                <c:pt idx="10">
                  <c:v>45302</c:v>
                </c:pt>
                <c:pt idx="11">
                  <c:v>45303</c:v>
                </c:pt>
                <c:pt idx="12">
                  <c:v>45304</c:v>
                </c:pt>
                <c:pt idx="13">
                  <c:v>45305</c:v>
                </c:pt>
                <c:pt idx="14">
                  <c:v>45306</c:v>
                </c:pt>
                <c:pt idx="15">
                  <c:v>45307</c:v>
                </c:pt>
                <c:pt idx="16">
                  <c:v>45308</c:v>
                </c:pt>
                <c:pt idx="17">
                  <c:v>45309</c:v>
                </c:pt>
                <c:pt idx="18">
                  <c:v>45310</c:v>
                </c:pt>
                <c:pt idx="19">
                  <c:v>45311</c:v>
                </c:pt>
                <c:pt idx="20">
                  <c:v>45312</c:v>
                </c:pt>
                <c:pt idx="21">
                  <c:v>45313</c:v>
                </c:pt>
                <c:pt idx="22">
                  <c:v>45314</c:v>
                </c:pt>
                <c:pt idx="23">
                  <c:v>45315</c:v>
                </c:pt>
                <c:pt idx="24">
                  <c:v>45316</c:v>
                </c:pt>
                <c:pt idx="25">
                  <c:v>45317</c:v>
                </c:pt>
                <c:pt idx="26">
                  <c:v>45318</c:v>
                </c:pt>
                <c:pt idx="27">
                  <c:v>45319</c:v>
                </c:pt>
                <c:pt idx="28">
                  <c:v>45320</c:v>
                </c:pt>
                <c:pt idx="29">
                  <c:v>45321</c:v>
                </c:pt>
                <c:pt idx="30">
                  <c:v>45322</c:v>
                </c:pt>
                <c:pt idx="31">
                  <c:v>45323</c:v>
                </c:pt>
                <c:pt idx="32">
                  <c:v>45324</c:v>
                </c:pt>
                <c:pt idx="33">
                  <c:v>45325</c:v>
                </c:pt>
                <c:pt idx="34">
                  <c:v>45326</c:v>
                </c:pt>
                <c:pt idx="35">
                  <c:v>45327</c:v>
                </c:pt>
                <c:pt idx="36">
                  <c:v>45328</c:v>
                </c:pt>
                <c:pt idx="37">
                  <c:v>45329</c:v>
                </c:pt>
                <c:pt idx="38">
                  <c:v>45330</c:v>
                </c:pt>
                <c:pt idx="39">
                  <c:v>45331</c:v>
                </c:pt>
                <c:pt idx="40">
                  <c:v>45332</c:v>
                </c:pt>
                <c:pt idx="41">
                  <c:v>45333</c:v>
                </c:pt>
                <c:pt idx="42">
                  <c:v>45334</c:v>
                </c:pt>
                <c:pt idx="43">
                  <c:v>45335</c:v>
                </c:pt>
                <c:pt idx="44">
                  <c:v>45336</c:v>
                </c:pt>
                <c:pt idx="45">
                  <c:v>45337</c:v>
                </c:pt>
                <c:pt idx="46">
                  <c:v>45338</c:v>
                </c:pt>
                <c:pt idx="47">
                  <c:v>45339</c:v>
                </c:pt>
                <c:pt idx="48">
                  <c:v>45340</c:v>
                </c:pt>
                <c:pt idx="49">
                  <c:v>45341</c:v>
                </c:pt>
                <c:pt idx="50">
                  <c:v>45342</c:v>
                </c:pt>
                <c:pt idx="51">
                  <c:v>45343</c:v>
                </c:pt>
                <c:pt idx="52">
                  <c:v>45344</c:v>
                </c:pt>
                <c:pt idx="53">
                  <c:v>45345</c:v>
                </c:pt>
                <c:pt idx="54">
                  <c:v>45346</c:v>
                </c:pt>
                <c:pt idx="55">
                  <c:v>45347</c:v>
                </c:pt>
                <c:pt idx="56">
                  <c:v>45348</c:v>
                </c:pt>
                <c:pt idx="57">
                  <c:v>45349</c:v>
                </c:pt>
                <c:pt idx="58">
                  <c:v>45350</c:v>
                </c:pt>
                <c:pt idx="59">
                  <c:v>45351</c:v>
                </c:pt>
                <c:pt idx="60">
                  <c:v>45352</c:v>
                </c:pt>
                <c:pt idx="61">
                  <c:v>45353</c:v>
                </c:pt>
                <c:pt idx="62">
                  <c:v>45354</c:v>
                </c:pt>
                <c:pt idx="63">
                  <c:v>45355</c:v>
                </c:pt>
                <c:pt idx="64">
                  <c:v>45356</c:v>
                </c:pt>
                <c:pt idx="65">
                  <c:v>45357</c:v>
                </c:pt>
                <c:pt idx="66">
                  <c:v>45358</c:v>
                </c:pt>
                <c:pt idx="67">
                  <c:v>45359</c:v>
                </c:pt>
                <c:pt idx="68">
                  <c:v>45360</c:v>
                </c:pt>
                <c:pt idx="69">
                  <c:v>45361</c:v>
                </c:pt>
                <c:pt idx="70">
                  <c:v>45362</c:v>
                </c:pt>
                <c:pt idx="71">
                  <c:v>45363</c:v>
                </c:pt>
                <c:pt idx="72">
                  <c:v>45364</c:v>
                </c:pt>
                <c:pt idx="73">
                  <c:v>45365</c:v>
                </c:pt>
                <c:pt idx="74">
                  <c:v>45366</c:v>
                </c:pt>
                <c:pt idx="75">
                  <c:v>45367</c:v>
                </c:pt>
                <c:pt idx="76">
                  <c:v>45368</c:v>
                </c:pt>
                <c:pt idx="77">
                  <c:v>45369</c:v>
                </c:pt>
                <c:pt idx="78">
                  <c:v>45370</c:v>
                </c:pt>
                <c:pt idx="79">
                  <c:v>45371</c:v>
                </c:pt>
                <c:pt idx="80">
                  <c:v>45372</c:v>
                </c:pt>
                <c:pt idx="81">
                  <c:v>45373</c:v>
                </c:pt>
                <c:pt idx="82">
                  <c:v>45374</c:v>
                </c:pt>
                <c:pt idx="83">
                  <c:v>45375</c:v>
                </c:pt>
                <c:pt idx="84">
                  <c:v>45376</c:v>
                </c:pt>
                <c:pt idx="85">
                  <c:v>45377</c:v>
                </c:pt>
                <c:pt idx="86">
                  <c:v>45378</c:v>
                </c:pt>
                <c:pt idx="87">
                  <c:v>45379</c:v>
                </c:pt>
                <c:pt idx="88">
                  <c:v>45380</c:v>
                </c:pt>
                <c:pt idx="89">
                  <c:v>45381</c:v>
                </c:pt>
                <c:pt idx="90">
                  <c:v>45382</c:v>
                </c:pt>
                <c:pt idx="91">
                  <c:v>45383</c:v>
                </c:pt>
                <c:pt idx="92">
                  <c:v>45384</c:v>
                </c:pt>
                <c:pt idx="93">
                  <c:v>45385</c:v>
                </c:pt>
                <c:pt idx="94">
                  <c:v>45386</c:v>
                </c:pt>
                <c:pt idx="95">
                  <c:v>45387</c:v>
                </c:pt>
                <c:pt idx="96">
                  <c:v>45388</c:v>
                </c:pt>
                <c:pt idx="97">
                  <c:v>45389</c:v>
                </c:pt>
                <c:pt idx="98">
                  <c:v>45390</c:v>
                </c:pt>
                <c:pt idx="99">
                  <c:v>45391</c:v>
                </c:pt>
                <c:pt idx="100">
                  <c:v>45392</c:v>
                </c:pt>
                <c:pt idx="101">
                  <c:v>45393</c:v>
                </c:pt>
                <c:pt idx="102">
                  <c:v>45394</c:v>
                </c:pt>
                <c:pt idx="103">
                  <c:v>45395</c:v>
                </c:pt>
                <c:pt idx="104">
                  <c:v>45396</c:v>
                </c:pt>
                <c:pt idx="105">
                  <c:v>45397</c:v>
                </c:pt>
                <c:pt idx="106">
                  <c:v>45398</c:v>
                </c:pt>
                <c:pt idx="107">
                  <c:v>45399</c:v>
                </c:pt>
                <c:pt idx="108">
                  <c:v>45400</c:v>
                </c:pt>
                <c:pt idx="109">
                  <c:v>45401</c:v>
                </c:pt>
                <c:pt idx="110">
                  <c:v>45402</c:v>
                </c:pt>
                <c:pt idx="111">
                  <c:v>45403</c:v>
                </c:pt>
                <c:pt idx="112">
                  <c:v>45404</c:v>
                </c:pt>
                <c:pt idx="113">
                  <c:v>45405</c:v>
                </c:pt>
                <c:pt idx="114">
                  <c:v>45406</c:v>
                </c:pt>
                <c:pt idx="115">
                  <c:v>45407</c:v>
                </c:pt>
                <c:pt idx="116">
                  <c:v>45408</c:v>
                </c:pt>
                <c:pt idx="117">
                  <c:v>45409</c:v>
                </c:pt>
                <c:pt idx="118">
                  <c:v>45410</c:v>
                </c:pt>
                <c:pt idx="119">
                  <c:v>45411</c:v>
                </c:pt>
                <c:pt idx="120">
                  <c:v>45412</c:v>
                </c:pt>
                <c:pt idx="121">
                  <c:v>45413</c:v>
                </c:pt>
                <c:pt idx="122">
                  <c:v>45414</c:v>
                </c:pt>
                <c:pt idx="123">
                  <c:v>45415</c:v>
                </c:pt>
                <c:pt idx="124">
                  <c:v>45416</c:v>
                </c:pt>
                <c:pt idx="125">
                  <c:v>45417</c:v>
                </c:pt>
                <c:pt idx="126">
                  <c:v>45418</c:v>
                </c:pt>
                <c:pt idx="127">
                  <c:v>45419</c:v>
                </c:pt>
                <c:pt idx="128">
                  <c:v>45420</c:v>
                </c:pt>
                <c:pt idx="129">
                  <c:v>45421</c:v>
                </c:pt>
                <c:pt idx="130">
                  <c:v>45422</c:v>
                </c:pt>
                <c:pt idx="131">
                  <c:v>45423</c:v>
                </c:pt>
                <c:pt idx="132">
                  <c:v>45424</c:v>
                </c:pt>
                <c:pt idx="133">
                  <c:v>45425</c:v>
                </c:pt>
                <c:pt idx="134">
                  <c:v>45426</c:v>
                </c:pt>
                <c:pt idx="135">
                  <c:v>45427</c:v>
                </c:pt>
                <c:pt idx="136">
                  <c:v>45428</c:v>
                </c:pt>
                <c:pt idx="137">
                  <c:v>45429</c:v>
                </c:pt>
                <c:pt idx="138">
                  <c:v>45430</c:v>
                </c:pt>
                <c:pt idx="139">
                  <c:v>45431</c:v>
                </c:pt>
                <c:pt idx="140">
                  <c:v>45432</c:v>
                </c:pt>
                <c:pt idx="141">
                  <c:v>45433</c:v>
                </c:pt>
                <c:pt idx="142">
                  <c:v>45434</c:v>
                </c:pt>
                <c:pt idx="143">
                  <c:v>45435</c:v>
                </c:pt>
                <c:pt idx="144">
                  <c:v>45436</c:v>
                </c:pt>
                <c:pt idx="145">
                  <c:v>45437</c:v>
                </c:pt>
                <c:pt idx="146">
                  <c:v>45438</c:v>
                </c:pt>
                <c:pt idx="147">
                  <c:v>45439</c:v>
                </c:pt>
                <c:pt idx="148">
                  <c:v>45440</c:v>
                </c:pt>
                <c:pt idx="149">
                  <c:v>45441</c:v>
                </c:pt>
                <c:pt idx="150">
                  <c:v>45442</c:v>
                </c:pt>
                <c:pt idx="151">
                  <c:v>45443</c:v>
                </c:pt>
                <c:pt idx="152">
                  <c:v>45444</c:v>
                </c:pt>
                <c:pt idx="153">
                  <c:v>45445</c:v>
                </c:pt>
                <c:pt idx="154">
                  <c:v>45446</c:v>
                </c:pt>
                <c:pt idx="155">
                  <c:v>45447</c:v>
                </c:pt>
                <c:pt idx="156">
                  <c:v>45448</c:v>
                </c:pt>
                <c:pt idx="157">
                  <c:v>45449</c:v>
                </c:pt>
                <c:pt idx="158">
                  <c:v>45450</c:v>
                </c:pt>
                <c:pt idx="159">
                  <c:v>45451</c:v>
                </c:pt>
                <c:pt idx="160">
                  <c:v>45452</c:v>
                </c:pt>
                <c:pt idx="161">
                  <c:v>45453</c:v>
                </c:pt>
                <c:pt idx="162">
                  <c:v>45454</c:v>
                </c:pt>
                <c:pt idx="163">
                  <c:v>45455</c:v>
                </c:pt>
                <c:pt idx="164">
                  <c:v>45456</c:v>
                </c:pt>
                <c:pt idx="165">
                  <c:v>45457</c:v>
                </c:pt>
                <c:pt idx="166">
                  <c:v>45458</c:v>
                </c:pt>
                <c:pt idx="167">
                  <c:v>45459</c:v>
                </c:pt>
                <c:pt idx="168">
                  <c:v>45460</c:v>
                </c:pt>
                <c:pt idx="169">
                  <c:v>45461</c:v>
                </c:pt>
                <c:pt idx="170">
                  <c:v>45462</c:v>
                </c:pt>
                <c:pt idx="171">
                  <c:v>45463</c:v>
                </c:pt>
                <c:pt idx="172">
                  <c:v>45464</c:v>
                </c:pt>
                <c:pt idx="173">
                  <c:v>45465</c:v>
                </c:pt>
                <c:pt idx="174">
                  <c:v>45466</c:v>
                </c:pt>
                <c:pt idx="175">
                  <c:v>45467</c:v>
                </c:pt>
                <c:pt idx="176">
                  <c:v>45468</c:v>
                </c:pt>
                <c:pt idx="177">
                  <c:v>45469</c:v>
                </c:pt>
                <c:pt idx="178">
                  <c:v>45470</c:v>
                </c:pt>
                <c:pt idx="179">
                  <c:v>45471</c:v>
                </c:pt>
                <c:pt idx="180">
                  <c:v>45472</c:v>
                </c:pt>
                <c:pt idx="181">
                  <c:v>45473</c:v>
                </c:pt>
                <c:pt idx="182">
                  <c:v>45474</c:v>
                </c:pt>
                <c:pt idx="183">
                  <c:v>45475</c:v>
                </c:pt>
                <c:pt idx="184">
                  <c:v>45476</c:v>
                </c:pt>
                <c:pt idx="185">
                  <c:v>45477</c:v>
                </c:pt>
                <c:pt idx="186">
                  <c:v>45478</c:v>
                </c:pt>
                <c:pt idx="187">
                  <c:v>45479</c:v>
                </c:pt>
                <c:pt idx="188">
                  <c:v>45480</c:v>
                </c:pt>
                <c:pt idx="189">
                  <c:v>45481</c:v>
                </c:pt>
                <c:pt idx="190">
                  <c:v>45482</c:v>
                </c:pt>
                <c:pt idx="191">
                  <c:v>45483</c:v>
                </c:pt>
                <c:pt idx="192">
                  <c:v>45484</c:v>
                </c:pt>
                <c:pt idx="193">
                  <c:v>45485</c:v>
                </c:pt>
                <c:pt idx="194">
                  <c:v>45486</c:v>
                </c:pt>
                <c:pt idx="195">
                  <c:v>45487</c:v>
                </c:pt>
                <c:pt idx="196">
                  <c:v>45488</c:v>
                </c:pt>
                <c:pt idx="197">
                  <c:v>45489</c:v>
                </c:pt>
                <c:pt idx="198">
                  <c:v>45490</c:v>
                </c:pt>
                <c:pt idx="199">
                  <c:v>45491</c:v>
                </c:pt>
                <c:pt idx="200">
                  <c:v>45492</c:v>
                </c:pt>
                <c:pt idx="201">
                  <c:v>45493</c:v>
                </c:pt>
                <c:pt idx="202">
                  <c:v>45494</c:v>
                </c:pt>
                <c:pt idx="203">
                  <c:v>45495</c:v>
                </c:pt>
                <c:pt idx="204">
                  <c:v>45496</c:v>
                </c:pt>
                <c:pt idx="205">
                  <c:v>45497</c:v>
                </c:pt>
                <c:pt idx="206">
                  <c:v>45498</c:v>
                </c:pt>
                <c:pt idx="207">
                  <c:v>45499</c:v>
                </c:pt>
                <c:pt idx="208">
                  <c:v>45500</c:v>
                </c:pt>
                <c:pt idx="209">
                  <c:v>45501</c:v>
                </c:pt>
                <c:pt idx="210">
                  <c:v>45502</c:v>
                </c:pt>
                <c:pt idx="211">
                  <c:v>45503</c:v>
                </c:pt>
                <c:pt idx="212">
                  <c:v>45504</c:v>
                </c:pt>
                <c:pt idx="213">
                  <c:v>45505</c:v>
                </c:pt>
                <c:pt idx="214">
                  <c:v>45506</c:v>
                </c:pt>
                <c:pt idx="215">
                  <c:v>45507</c:v>
                </c:pt>
                <c:pt idx="216">
                  <c:v>45508</c:v>
                </c:pt>
                <c:pt idx="217">
                  <c:v>45509</c:v>
                </c:pt>
                <c:pt idx="218">
                  <c:v>45510</c:v>
                </c:pt>
                <c:pt idx="219">
                  <c:v>45511</c:v>
                </c:pt>
                <c:pt idx="220">
                  <c:v>45512</c:v>
                </c:pt>
                <c:pt idx="221">
                  <c:v>45513</c:v>
                </c:pt>
                <c:pt idx="222">
                  <c:v>45514</c:v>
                </c:pt>
                <c:pt idx="223">
                  <c:v>45515</c:v>
                </c:pt>
                <c:pt idx="224">
                  <c:v>45516</c:v>
                </c:pt>
                <c:pt idx="225">
                  <c:v>45517</c:v>
                </c:pt>
                <c:pt idx="226">
                  <c:v>45518</c:v>
                </c:pt>
                <c:pt idx="227">
                  <c:v>45519</c:v>
                </c:pt>
                <c:pt idx="228">
                  <c:v>45520</c:v>
                </c:pt>
                <c:pt idx="229">
                  <c:v>45521</c:v>
                </c:pt>
                <c:pt idx="230">
                  <c:v>45522</c:v>
                </c:pt>
                <c:pt idx="231">
                  <c:v>45523</c:v>
                </c:pt>
                <c:pt idx="232">
                  <c:v>45524</c:v>
                </c:pt>
                <c:pt idx="233">
                  <c:v>45525</c:v>
                </c:pt>
                <c:pt idx="234">
                  <c:v>45526</c:v>
                </c:pt>
                <c:pt idx="235">
                  <c:v>45527</c:v>
                </c:pt>
                <c:pt idx="236">
                  <c:v>45528</c:v>
                </c:pt>
                <c:pt idx="237">
                  <c:v>45529</c:v>
                </c:pt>
                <c:pt idx="238">
                  <c:v>45530</c:v>
                </c:pt>
                <c:pt idx="239">
                  <c:v>45531</c:v>
                </c:pt>
                <c:pt idx="240">
                  <c:v>45532</c:v>
                </c:pt>
                <c:pt idx="241">
                  <c:v>45533</c:v>
                </c:pt>
                <c:pt idx="242">
                  <c:v>45534</c:v>
                </c:pt>
                <c:pt idx="243">
                  <c:v>45535</c:v>
                </c:pt>
                <c:pt idx="244">
                  <c:v>45536</c:v>
                </c:pt>
                <c:pt idx="245">
                  <c:v>45537</c:v>
                </c:pt>
                <c:pt idx="246">
                  <c:v>45538</c:v>
                </c:pt>
                <c:pt idx="247">
                  <c:v>45539</c:v>
                </c:pt>
                <c:pt idx="248">
                  <c:v>45540</c:v>
                </c:pt>
                <c:pt idx="249">
                  <c:v>45541</c:v>
                </c:pt>
                <c:pt idx="250">
                  <c:v>45542</c:v>
                </c:pt>
                <c:pt idx="251">
                  <c:v>45543</c:v>
                </c:pt>
                <c:pt idx="252">
                  <c:v>45544</c:v>
                </c:pt>
                <c:pt idx="253">
                  <c:v>45545</c:v>
                </c:pt>
                <c:pt idx="254">
                  <c:v>45546</c:v>
                </c:pt>
                <c:pt idx="255">
                  <c:v>45547</c:v>
                </c:pt>
                <c:pt idx="256">
                  <c:v>45548</c:v>
                </c:pt>
                <c:pt idx="257">
                  <c:v>45549</c:v>
                </c:pt>
                <c:pt idx="258">
                  <c:v>45550</c:v>
                </c:pt>
                <c:pt idx="259">
                  <c:v>45551</c:v>
                </c:pt>
                <c:pt idx="260">
                  <c:v>45552</c:v>
                </c:pt>
                <c:pt idx="261">
                  <c:v>45553</c:v>
                </c:pt>
                <c:pt idx="262">
                  <c:v>45554</c:v>
                </c:pt>
                <c:pt idx="263">
                  <c:v>45555</c:v>
                </c:pt>
              </c:numCache>
            </c:numRef>
          </c:cat>
          <c:val>
            <c:numRef>
              <c:f>'[★2407assetperformance_Date(local).xlsx]ytd_flow'!$CK$6225:$CK$6488</c:f>
              <c:numCache>
                <c:formatCode>0.0</c:formatCode>
                <c:ptCount val="264"/>
                <c:pt idx="0" formatCode="General">
                  <c:v>0</c:v>
                </c:pt>
                <c:pt idx="1">
                  <c:v>1.3823310139164988</c:v>
                </c:pt>
                <c:pt idx="2">
                  <c:v>1.7799453280318005</c:v>
                </c:pt>
                <c:pt idx="3">
                  <c:v>1.4475646123260191</c:v>
                </c:pt>
                <c:pt idx="4">
                  <c:v>1.8389662027832827</c:v>
                </c:pt>
                <c:pt idx="5">
                  <c:v>1.8389662027832827</c:v>
                </c:pt>
                <c:pt idx="6">
                  <c:v>1.8389662027832827</c:v>
                </c:pt>
                <c:pt idx="7">
                  <c:v>2.5751739562624039</c:v>
                </c:pt>
                <c:pt idx="8">
                  <c:v>1.7985834990059431</c:v>
                </c:pt>
                <c:pt idx="9">
                  <c:v>1.7333499005964086</c:v>
                </c:pt>
                <c:pt idx="10">
                  <c:v>-0.65233598409542992</c:v>
                </c:pt>
                <c:pt idx="11">
                  <c:v>-6.8339960238574804E-2</c:v>
                </c:pt>
                <c:pt idx="12">
                  <c:v>-6.8339960238574804E-2</c:v>
                </c:pt>
                <c:pt idx="13">
                  <c:v>-6.8339960238574804E-2</c:v>
                </c:pt>
                <c:pt idx="14">
                  <c:v>-6.8339960238574804E-2</c:v>
                </c:pt>
                <c:pt idx="15">
                  <c:v>-1.1182902584493064</c:v>
                </c:pt>
                <c:pt idx="16">
                  <c:v>-2.62176938369781</c:v>
                </c:pt>
                <c:pt idx="17">
                  <c:v>-3.6468687872763468</c:v>
                </c:pt>
                <c:pt idx="18">
                  <c:v>-3.7680168986083515</c:v>
                </c:pt>
                <c:pt idx="19">
                  <c:v>-3.7680168986083515</c:v>
                </c:pt>
                <c:pt idx="20">
                  <c:v>-3.7680168986083515</c:v>
                </c:pt>
                <c:pt idx="21">
                  <c:v>-4.2650347912524893</c:v>
                </c:pt>
                <c:pt idx="22">
                  <c:v>-4.0444831013916627</c:v>
                </c:pt>
                <c:pt idx="23">
                  <c:v>-5.3677932405566793</c:v>
                </c:pt>
                <c:pt idx="24">
                  <c:v>-3.6748260437375961</c:v>
                </c:pt>
                <c:pt idx="25">
                  <c:v>-3.3610834990059573</c:v>
                </c:pt>
                <c:pt idx="26">
                  <c:v>-3.3610834990059573</c:v>
                </c:pt>
                <c:pt idx="27">
                  <c:v>-3.3610834990059573</c:v>
                </c:pt>
                <c:pt idx="28">
                  <c:v>-2.742917495029829</c:v>
                </c:pt>
                <c:pt idx="29">
                  <c:v>-2.7801938369781283</c:v>
                </c:pt>
                <c:pt idx="30">
                  <c:v>-3.0597664015904655</c:v>
                </c:pt>
                <c:pt idx="31">
                  <c:v>-1.2332256461232731</c:v>
                </c:pt>
                <c:pt idx="32">
                  <c:v>-3.016277335984114</c:v>
                </c:pt>
                <c:pt idx="33">
                  <c:v>-3.016277335984114</c:v>
                </c:pt>
                <c:pt idx="34">
                  <c:v>-3.016277335984114</c:v>
                </c:pt>
                <c:pt idx="35">
                  <c:v>-4.9857107355864798</c:v>
                </c:pt>
                <c:pt idx="36">
                  <c:v>-4.6906063618290261</c:v>
                </c:pt>
                <c:pt idx="37">
                  <c:v>-4.6409045725646081</c:v>
                </c:pt>
                <c:pt idx="38">
                  <c:v>-5.4299204771371876</c:v>
                </c:pt>
                <c:pt idx="39">
                  <c:v>-5.0323061630218575</c:v>
                </c:pt>
                <c:pt idx="40">
                  <c:v>-5.0323061630218575</c:v>
                </c:pt>
                <c:pt idx="41">
                  <c:v>-5.0323061630218575</c:v>
                </c:pt>
                <c:pt idx="42">
                  <c:v>-3.9450795228628124</c:v>
                </c:pt>
                <c:pt idx="43">
                  <c:v>-5.566600397614323</c:v>
                </c:pt>
                <c:pt idx="44">
                  <c:v>-5.0571570576540807</c:v>
                </c:pt>
                <c:pt idx="45">
                  <c:v>-3.5909542743538765</c:v>
                </c:pt>
                <c:pt idx="46">
                  <c:v>-3.7493787276341948</c:v>
                </c:pt>
                <c:pt idx="47">
                  <c:v>-3.7493787276341948</c:v>
                </c:pt>
                <c:pt idx="48">
                  <c:v>-3.7493787276341948</c:v>
                </c:pt>
                <c:pt idx="49">
                  <c:v>-3.7493787276341948</c:v>
                </c:pt>
                <c:pt idx="50">
                  <c:v>-3.8798459244532779</c:v>
                </c:pt>
                <c:pt idx="51">
                  <c:v>-2.56896123260438</c:v>
                </c:pt>
                <c:pt idx="52">
                  <c:v>-3.3238071570576437</c:v>
                </c:pt>
                <c:pt idx="53">
                  <c:v>-2.6404075546719667</c:v>
                </c:pt>
                <c:pt idx="54">
                  <c:v>-2.6404075546719667</c:v>
                </c:pt>
                <c:pt idx="55">
                  <c:v>-2.6404075546719667</c:v>
                </c:pt>
                <c:pt idx="56">
                  <c:v>-4.6875000000000142</c:v>
                </c:pt>
                <c:pt idx="57">
                  <c:v>-2.8827037773359905</c:v>
                </c:pt>
                <c:pt idx="58">
                  <c:v>-2.5907057654075629</c:v>
                </c:pt>
                <c:pt idx="59">
                  <c:v>-2.5503230616302375</c:v>
                </c:pt>
                <c:pt idx="60">
                  <c:v>-3.2492544731610451</c:v>
                </c:pt>
                <c:pt idx="61">
                  <c:v>-3.2492544731610451</c:v>
                </c:pt>
                <c:pt idx="62">
                  <c:v>-3.2492544731610451</c:v>
                </c:pt>
                <c:pt idx="63">
                  <c:v>-1.6556908548707838</c:v>
                </c:pt>
                <c:pt idx="64">
                  <c:v>-1.9135188866799382</c:v>
                </c:pt>
                <c:pt idx="65">
                  <c:v>-0.96607852882704037</c:v>
                </c:pt>
                <c:pt idx="66">
                  <c:v>-0.36655069582505462</c:v>
                </c:pt>
                <c:pt idx="67">
                  <c:v>-0.15842445328031829</c:v>
                </c:pt>
                <c:pt idx="68">
                  <c:v>-0.15842445328031829</c:v>
                </c:pt>
                <c:pt idx="69">
                  <c:v>-0.15842445328031829</c:v>
                </c:pt>
                <c:pt idx="70">
                  <c:v>0.35101888667992398</c:v>
                </c:pt>
                <c:pt idx="71">
                  <c:v>-0.64612326043739188</c:v>
                </c:pt>
                <c:pt idx="72">
                  <c:v>6.2127236580380441E-3</c:v>
                </c:pt>
                <c:pt idx="73">
                  <c:v>-0.80454771371771017</c:v>
                </c:pt>
                <c:pt idx="74">
                  <c:v>-0.68961232604374345</c:v>
                </c:pt>
                <c:pt idx="75">
                  <c:v>-0.68961232604374345</c:v>
                </c:pt>
                <c:pt idx="76">
                  <c:v>-0.68961232604374345</c:v>
                </c:pt>
                <c:pt idx="77">
                  <c:v>-0.22987077534791922</c:v>
                </c:pt>
                <c:pt idx="78">
                  <c:v>0.68650596421471732</c:v>
                </c:pt>
                <c:pt idx="79">
                  <c:v>0.81697316103380047</c:v>
                </c:pt>
                <c:pt idx="80">
                  <c:v>0.6057405566600238</c:v>
                </c:pt>
                <c:pt idx="81">
                  <c:v>0.75173956262423758</c:v>
                </c:pt>
                <c:pt idx="82">
                  <c:v>0.75173956262423758</c:v>
                </c:pt>
                <c:pt idx="83">
                  <c:v>0.75173956262423758</c:v>
                </c:pt>
                <c:pt idx="84">
                  <c:v>1.2145874751490879</c:v>
                </c:pt>
                <c:pt idx="85">
                  <c:v>6.2127236580522549E-2</c:v>
                </c:pt>
                <c:pt idx="86">
                  <c:v>2.8174701789264418</c:v>
                </c:pt>
                <c:pt idx="87">
                  <c:v>3.5940606361829026</c:v>
                </c:pt>
                <c:pt idx="88">
                  <c:v>3.5940606361829026</c:v>
                </c:pt>
                <c:pt idx="89">
                  <c:v>3.5940606361829026</c:v>
                </c:pt>
                <c:pt idx="90">
                  <c:v>3.5940606361829026</c:v>
                </c:pt>
                <c:pt idx="91">
                  <c:v>2.9261928429423278</c:v>
                </c:pt>
                <c:pt idx="92">
                  <c:v>3.1001491053677768</c:v>
                </c:pt>
                <c:pt idx="93">
                  <c:v>2.671471172962228</c:v>
                </c:pt>
                <c:pt idx="94">
                  <c:v>2.4664512922465178</c:v>
                </c:pt>
                <c:pt idx="95">
                  <c:v>2.826789264413506</c:v>
                </c:pt>
                <c:pt idx="96">
                  <c:v>2.826789264413506</c:v>
                </c:pt>
                <c:pt idx="97">
                  <c:v>2.826789264413506</c:v>
                </c:pt>
                <c:pt idx="98">
                  <c:v>3.4853379721669882</c:v>
                </c:pt>
                <c:pt idx="99">
                  <c:v>4.056908548707753</c:v>
                </c:pt>
                <c:pt idx="100">
                  <c:v>2.2552186878727554</c:v>
                </c:pt>
                <c:pt idx="101">
                  <c:v>2.0439860834990071</c:v>
                </c:pt>
                <c:pt idx="102">
                  <c:v>1.2922465208747411</c:v>
                </c:pt>
                <c:pt idx="103">
                  <c:v>1.2922465208747411</c:v>
                </c:pt>
                <c:pt idx="104">
                  <c:v>1.2922465208747411</c:v>
                </c:pt>
                <c:pt idx="105">
                  <c:v>0.36965705765408075</c:v>
                </c:pt>
                <c:pt idx="106">
                  <c:v>-0.99092942345923518</c:v>
                </c:pt>
                <c:pt idx="107">
                  <c:v>1.0716948310139003</c:v>
                </c:pt>
                <c:pt idx="108">
                  <c:v>1.6929671968190831</c:v>
                </c:pt>
                <c:pt idx="109">
                  <c:v>3.1871272365805225</c:v>
                </c:pt>
                <c:pt idx="110">
                  <c:v>3.1871272365805225</c:v>
                </c:pt>
                <c:pt idx="111">
                  <c:v>3.1871272365805225</c:v>
                </c:pt>
                <c:pt idx="112">
                  <c:v>4.1749502982107316</c:v>
                </c:pt>
                <c:pt idx="113">
                  <c:v>4.6843936381709739</c:v>
                </c:pt>
                <c:pt idx="114">
                  <c:v>5.3056660039761283</c:v>
                </c:pt>
                <c:pt idx="115">
                  <c:v>5.5883449304174917</c:v>
                </c:pt>
                <c:pt idx="116">
                  <c:v>4.4017147117296105</c:v>
                </c:pt>
                <c:pt idx="117">
                  <c:v>4.4017147117296105</c:v>
                </c:pt>
                <c:pt idx="118">
                  <c:v>4.4017147117296105</c:v>
                </c:pt>
                <c:pt idx="119">
                  <c:v>5.8554920477137102</c:v>
                </c:pt>
                <c:pt idx="120">
                  <c:v>5.2435387673956342</c:v>
                </c:pt>
                <c:pt idx="121">
                  <c:v>6.4488071570576437</c:v>
                </c:pt>
                <c:pt idx="122">
                  <c:v>6.9862077534791354</c:v>
                </c:pt>
                <c:pt idx="123">
                  <c:v>7.9025844930417577</c:v>
                </c:pt>
                <c:pt idx="124">
                  <c:v>7.9025844930417577</c:v>
                </c:pt>
                <c:pt idx="125">
                  <c:v>7.9025844930417577</c:v>
                </c:pt>
                <c:pt idx="126">
                  <c:v>8.393389662027829</c:v>
                </c:pt>
                <c:pt idx="127">
                  <c:v>9.604870775347905</c:v>
                </c:pt>
                <c:pt idx="128">
                  <c:v>10.754224652087487</c:v>
                </c:pt>
                <c:pt idx="129">
                  <c:v>12.434766401590451</c:v>
                </c:pt>
                <c:pt idx="130">
                  <c:v>12.251491053677938</c:v>
                </c:pt>
                <c:pt idx="131">
                  <c:v>12.251491053677938</c:v>
                </c:pt>
                <c:pt idx="132">
                  <c:v>12.251491053677938</c:v>
                </c:pt>
                <c:pt idx="133">
                  <c:v>12.235959244532808</c:v>
                </c:pt>
                <c:pt idx="134">
                  <c:v>12.468936381709739</c:v>
                </c:pt>
                <c:pt idx="135">
                  <c:v>14.050074552683881</c:v>
                </c:pt>
                <c:pt idx="136">
                  <c:v>13.633822067594423</c:v>
                </c:pt>
                <c:pt idx="137">
                  <c:v>13.646247514910542</c:v>
                </c:pt>
                <c:pt idx="138">
                  <c:v>13.646247514910542</c:v>
                </c:pt>
                <c:pt idx="139">
                  <c:v>13.646247514910542</c:v>
                </c:pt>
                <c:pt idx="140">
                  <c:v>13.403951292246518</c:v>
                </c:pt>
                <c:pt idx="141">
                  <c:v>14.506709741550679</c:v>
                </c:pt>
                <c:pt idx="142">
                  <c:v>13.152335984095416</c:v>
                </c:pt>
                <c:pt idx="143">
                  <c:v>11.223285288270375</c:v>
                </c:pt>
                <c:pt idx="144">
                  <c:v>12.326043737574551</c:v>
                </c:pt>
                <c:pt idx="145">
                  <c:v>12.326043737574551</c:v>
                </c:pt>
                <c:pt idx="146">
                  <c:v>12.326043737574551</c:v>
                </c:pt>
                <c:pt idx="147">
                  <c:v>12.326043737574551</c:v>
                </c:pt>
                <c:pt idx="148">
                  <c:v>12.192470178926442</c:v>
                </c:pt>
                <c:pt idx="149">
                  <c:v>10.713841948310133</c:v>
                </c:pt>
                <c:pt idx="150">
                  <c:v>12.273235586481107</c:v>
                </c:pt>
                <c:pt idx="151">
                  <c:v>14.149478131212717</c:v>
                </c:pt>
                <c:pt idx="152">
                  <c:v>14.149478131212717</c:v>
                </c:pt>
                <c:pt idx="153">
                  <c:v>14.149478131212717</c:v>
                </c:pt>
                <c:pt idx="154">
                  <c:v>12.708126242544722</c:v>
                </c:pt>
                <c:pt idx="155">
                  <c:v>12.683275347912513</c:v>
                </c:pt>
                <c:pt idx="156">
                  <c:v>12.024726640159031</c:v>
                </c:pt>
                <c:pt idx="157">
                  <c:v>10.869160039761439</c:v>
                </c:pt>
                <c:pt idx="158">
                  <c:v>9.6638916500994014</c:v>
                </c:pt>
                <c:pt idx="159">
                  <c:v>9.6638916500994014</c:v>
                </c:pt>
                <c:pt idx="160">
                  <c:v>9.6638916500994014</c:v>
                </c:pt>
                <c:pt idx="161">
                  <c:v>11.061754473161017</c:v>
                </c:pt>
                <c:pt idx="162">
                  <c:v>10.356610337972143</c:v>
                </c:pt>
                <c:pt idx="163">
                  <c:v>9.6172962226640095</c:v>
                </c:pt>
                <c:pt idx="164">
                  <c:v>9.8720178926441378</c:v>
                </c:pt>
                <c:pt idx="165">
                  <c:v>9.5893389662027744</c:v>
                </c:pt>
                <c:pt idx="166">
                  <c:v>9.5893389662027744</c:v>
                </c:pt>
                <c:pt idx="167">
                  <c:v>9.5893389662027744</c:v>
                </c:pt>
                <c:pt idx="168">
                  <c:v>8.343687872763411</c:v>
                </c:pt>
                <c:pt idx="169">
                  <c:v>8.3623260437375677</c:v>
                </c:pt>
                <c:pt idx="170">
                  <c:v>8.3623260437375677</c:v>
                </c:pt>
                <c:pt idx="171">
                  <c:v>9.3284045725646081</c:v>
                </c:pt>
                <c:pt idx="172">
                  <c:v>8.7413021868787126</c:v>
                </c:pt>
                <c:pt idx="173">
                  <c:v>8.7413021868787126</c:v>
                </c:pt>
                <c:pt idx="174">
                  <c:v>8.7413021868787126</c:v>
                </c:pt>
                <c:pt idx="175">
                  <c:v>10.098782306163017</c:v>
                </c:pt>
                <c:pt idx="176">
                  <c:v>9.0208747514910499</c:v>
                </c:pt>
                <c:pt idx="177">
                  <c:v>8.6015159045725653</c:v>
                </c:pt>
                <c:pt idx="178">
                  <c:v>8.7599403578528836</c:v>
                </c:pt>
                <c:pt idx="179">
                  <c:v>7.5826292246520666</c:v>
                </c:pt>
                <c:pt idx="180">
                  <c:v>7.5826292246520666</c:v>
                </c:pt>
                <c:pt idx="181">
                  <c:v>7.5826292246520666</c:v>
                </c:pt>
                <c:pt idx="182">
                  <c:v>6.8433151093439335</c:v>
                </c:pt>
                <c:pt idx="183">
                  <c:v>7.3123757455268361</c:v>
                </c:pt>
                <c:pt idx="184">
                  <c:v>7.9864562624254489</c:v>
                </c:pt>
                <c:pt idx="185">
                  <c:v>7.9864562624254489</c:v>
                </c:pt>
                <c:pt idx="186">
                  <c:v>8.1883697813121188</c:v>
                </c:pt>
                <c:pt idx="187">
                  <c:v>8.1883697813121188</c:v>
                </c:pt>
                <c:pt idx="188">
                  <c:v>8.1883697813121188</c:v>
                </c:pt>
                <c:pt idx="189">
                  <c:v>8.2660288270377578</c:v>
                </c:pt>
                <c:pt idx="190">
                  <c:v>8.5673459244532779</c:v>
                </c:pt>
                <c:pt idx="191">
                  <c:v>9.5924453280318005</c:v>
                </c:pt>
                <c:pt idx="192">
                  <c:v>11.599155069582494</c:v>
                </c:pt>
                <c:pt idx="193">
                  <c:v>12.409915506958242</c:v>
                </c:pt>
                <c:pt idx="194">
                  <c:v>12.409915506958242</c:v>
                </c:pt>
                <c:pt idx="195">
                  <c:v>12.409915506958242</c:v>
                </c:pt>
                <c:pt idx="196">
                  <c:v>9.7229125248508979</c:v>
                </c:pt>
                <c:pt idx="197">
                  <c:v>10.570949304174945</c:v>
                </c:pt>
                <c:pt idx="198">
                  <c:v>10.611332007952285</c:v>
                </c:pt>
                <c:pt idx="199">
                  <c:v>10.539885685884684</c:v>
                </c:pt>
                <c:pt idx="200">
                  <c:v>10.661033797216703</c:v>
                </c:pt>
                <c:pt idx="201">
                  <c:v>10.661033797216703</c:v>
                </c:pt>
                <c:pt idx="202">
                  <c:v>10.661033797216703</c:v>
                </c:pt>
                <c:pt idx="203">
                  <c:v>11.624005964214689</c:v>
                </c:pt>
                <c:pt idx="204">
                  <c:v>10.894010934393634</c:v>
                </c:pt>
                <c:pt idx="205">
                  <c:v>12.176938369781311</c:v>
                </c:pt>
                <c:pt idx="206">
                  <c:v>11.192221669980114</c:v>
                </c:pt>
                <c:pt idx="207">
                  <c:v>12.291873757455264</c:v>
                </c:pt>
                <c:pt idx="208">
                  <c:v>12.291873757455264</c:v>
                </c:pt>
                <c:pt idx="209">
                  <c:v>12.291873757455264</c:v>
                </c:pt>
                <c:pt idx="210">
                  <c:v>12.791998011928428</c:v>
                </c:pt>
                <c:pt idx="211">
                  <c:v>13.40705765407553</c:v>
                </c:pt>
                <c:pt idx="212">
                  <c:v>14.823558648111316</c:v>
                </c:pt>
                <c:pt idx="213">
                  <c:v>16.951416500994029</c:v>
                </c:pt>
                <c:pt idx="214">
                  <c:v>17.112947316103373</c:v>
                </c:pt>
                <c:pt idx="215">
                  <c:v>17.112947316103373</c:v>
                </c:pt>
                <c:pt idx="216">
                  <c:v>17.112947316103373</c:v>
                </c:pt>
                <c:pt idx="217">
                  <c:v>13.963096421471178</c:v>
                </c:pt>
                <c:pt idx="218">
                  <c:v>14.901217693836969</c:v>
                </c:pt>
                <c:pt idx="219">
                  <c:v>15.531809145129216</c:v>
                </c:pt>
                <c:pt idx="220">
                  <c:v>15.708871769383691</c:v>
                </c:pt>
                <c:pt idx="221">
                  <c:v>16.010188866799197</c:v>
                </c:pt>
                <c:pt idx="222">
                  <c:v>16.010188866799197</c:v>
                </c:pt>
                <c:pt idx="223">
                  <c:v>16.010188866799197</c:v>
                </c:pt>
                <c:pt idx="224">
                  <c:v>16.199676938369763</c:v>
                </c:pt>
                <c:pt idx="225">
                  <c:v>16.805417495029815</c:v>
                </c:pt>
                <c:pt idx="226">
                  <c:v>16.693588469184888</c:v>
                </c:pt>
                <c:pt idx="227">
                  <c:v>16.668737574552665</c:v>
                </c:pt>
                <c:pt idx="228">
                  <c:v>17.131585487077515</c:v>
                </c:pt>
                <c:pt idx="229">
                  <c:v>17.131585487077515</c:v>
                </c:pt>
                <c:pt idx="230">
                  <c:v>17.131585487077515</c:v>
                </c:pt>
                <c:pt idx="231">
                  <c:v>17.827410536779325</c:v>
                </c:pt>
                <c:pt idx="232">
                  <c:v>17.535412524850898</c:v>
                </c:pt>
                <c:pt idx="233">
                  <c:v>18.405193836978142</c:v>
                </c:pt>
                <c:pt idx="234">
                  <c:v>18.203280318091444</c:v>
                </c:pt>
                <c:pt idx="235">
                  <c:v>18.551192842942328</c:v>
                </c:pt>
                <c:pt idx="236">
                  <c:v>18.551192842942328</c:v>
                </c:pt>
                <c:pt idx="237">
                  <c:v>18.551192842942328</c:v>
                </c:pt>
                <c:pt idx="238">
                  <c:v>19.268762425447306</c:v>
                </c:pt>
                <c:pt idx="239">
                  <c:v>18.386555666003972</c:v>
                </c:pt>
                <c:pt idx="240">
                  <c:v>18.380342942345919</c:v>
                </c:pt>
                <c:pt idx="241">
                  <c:v>19.026466202783297</c:v>
                </c:pt>
                <c:pt idx="242">
                  <c:v>19.75335487077534</c:v>
                </c:pt>
                <c:pt idx="243">
                  <c:v>19.75335487077534</c:v>
                </c:pt>
                <c:pt idx="244">
                  <c:v>19.75335487077534</c:v>
                </c:pt>
                <c:pt idx="245">
                  <c:v>19.75335487077534</c:v>
                </c:pt>
                <c:pt idx="246">
                  <c:v>19.594930417495021</c:v>
                </c:pt>
                <c:pt idx="247">
                  <c:v>20.610710735586466</c:v>
                </c:pt>
                <c:pt idx="248">
                  <c:v>20.281436381709739</c:v>
                </c:pt>
                <c:pt idx="249">
                  <c:v>19.153827037773354</c:v>
                </c:pt>
                <c:pt idx="250">
                  <c:v>19.153827037773354</c:v>
                </c:pt>
                <c:pt idx="251">
                  <c:v>19.153827037773354</c:v>
                </c:pt>
                <c:pt idx="252">
                  <c:v>20.321819085487064</c:v>
                </c:pt>
                <c:pt idx="253">
                  <c:v>20.853006958250504</c:v>
                </c:pt>
                <c:pt idx="254">
                  <c:v>21.266153081510922</c:v>
                </c:pt>
                <c:pt idx="255">
                  <c:v>21.468066600397592</c:v>
                </c:pt>
                <c:pt idx="256">
                  <c:v>23.176565606361805</c:v>
                </c:pt>
                <c:pt idx="257">
                  <c:v>23.176565606361805</c:v>
                </c:pt>
                <c:pt idx="258">
                  <c:v>23.176565606361805</c:v>
                </c:pt>
                <c:pt idx="259">
                  <c:v>24.083623260437363</c:v>
                </c:pt>
                <c:pt idx="260">
                  <c:v>23.98111332007953</c:v>
                </c:pt>
                <c:pt idx="261">
                  <c:v>23.03056660039762</c:v>
                </c:pt>
                <c:pt idx="262">
                  <c:v>22.325422465208746</c:v>
                </c:pt>
                <c:pt idx="263">
                  <c:v>25.61195328031809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07E-4507-8A2D-BCF56E450EF3}"/>
            </c:ext>
          </c:extLst>
        </c:ser>
        <c:ser>
          <c:idx val="2"/>
          <c:order val="1"/>
          <c:tx>
            <c:strRef>
              <c:f>'[★2407assetperformance_Date(local).xlsx]ytd_flow'!$CL$6</c:f>
              <c:strCache>
                <c:ptCount val="1"/>
                <c:pt idx="0">
                  <c:v>고배당</c:v>
                </c:pt>
              </c:strCache>
            </c:strRef>
          </c:tx>
          <c:spPr>
            <a:ln w="19050" cap="rnd">
              <a:solidFill>
                <a:srgbClr val="C00000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26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07E-4507-8A2D-BCF56E450E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 panose="020B0600000101010101" pitchFamily="34" charset="-127"/>
                    <a:ea typeface="삼성긴고딕OTF Light" panose="020B0600000101010101" pitchFamily="34" charset="-127"/>
                    <a:cs typeface="삼성긴고딕OTF Light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'[★2407assetperformance_Date(local).xlsx]ytd_flow'!$C$6225:$C$6488</c:f>
              <c:numCache>
                <c:formatCode>m/d/yyyy</c:formatCode>
                <c:ptCount val="264"/>
                <c:pt idx="0">
                  <c:v>45292</c:v>
                </c:pt>
                <c:pt idx="1">
                  <c:v>45293</c:v>
                </c:pt>
                <c:pt idx="2">
                  <c:v>45294</c:v>
                </c:pt>
                <c:pt idx="3">
                  <c:v>45295</c:v>
                </c:pt>
                <c:pt idx="4">
                  <c:v>45296</c:v>
                </c:pt>
                <c:pt idx="5">
                  <c:v>45297</c:v>
                </c:pt>
                <c:pt idx="6">
                  <c:v>45298</c:v>
                </c:pt>
                <c:pt idx="7">
                  <c:v>45299</c:v>
                </c:pt>
                <c:pt idx="8">
                  <c:v>45300</c:v>
                </c:pt>
                <c:pt idx="9">
                  <c:v>45301</c:v>
                </c:pt>
                <c:pt idx="10">
                  <c:v>45302</c:v>
                </c:pt>
                <c:pt idx="11">
                  <c:v>45303</c:v>
                </c:pt>
                <c:pt idx="12">
                  <c:v>45304</c:v>
                </c:pt>
                <c:pt idx="13">
                  <c:v>45305</c:v>
                </c:pt>
                <c:pt idx="14">
                  <c:v>45306</c:v>
                </c:pt>
                <c:pt idx="15">
                  <c:v>45307</c:v>
                </c:pt>
                <c:pt idx="16">
                  <c:v>45308</c:v>
                </c:pt>
                <c:pt idx="17">
                  <c:v>45309</c:v>
                </c:pt>
                <c:pt idx="18">
                  <c:v>45310</c:v>
                </c:pt>
                <c:pt idx="19">
                  <c:v>45311</c:v>
                </c:pt>
                <c:pt idx="20">
                  <c:v>45312</c:v>
                </c:pt>
                <c:pt idx="21">
                  <c:v>45313</c:v>
                </c:pt>
                <c:pt idx="22">
                  <c:v>45314</c:v>
                </c:pt>
                <c:pt idx="23">
                  <c:v>45315</c:v>
                </c:pt>
                <c:pt idx="24">
                  <c:v>45316</c:v>
                </c:pt>
                <c:pt idx="25">
                  <c:v>45317</c:v>
                </c:pt>
                <c:pt idx="26">
                  <c:v>45318</c:v>
                </c:pt>
                <c:pt idx="27">
                  <c:v>45319</c:v>
                </c:pt>
                <c:pt idx="28">
                  <c:v>45320</c:v>
                </c:pt>
                <c:pt idx="29">
                  <c:v>45321</c:v>
                </c:pt>
                <c:pt idx="30">
                  <c:v>45322</c:v>
                </c:pt>
                <c:pt idx="31">
                  <c:v>45323</c:v>
                </c:pt>
                <c:pt idx="32">
                  <c:v>45324</c:v>
                </c:pt>
                <c:pt idx="33">
                  <c:v>45325</c:v>
                </c:pt>
                <c:pt idx="34">
                  <c:v>45326</c:v>
                </c:pt>
                <c:pt idx="35">
                  <c:v>45327</c:v>
                </c:pt>
                <c:pt idx="36">
                  <c:v>45328</c:v>
                </c:pt>
                <c:pt idx="37">
                  <c:v>45329</c:v>
                </c:pt>
                <c:pt idx="38">
                  <c:v>45330</c:v>
                </c:pt>
                <c:pt idx="39">
                  <c:v>45331</c:v>
                </c:pt>
                <c:pt idx="40">
                  <c:v>45332</c:v>
                </c:pt>
                <c:pt idx="41">
                  <c:v>45333</c:v>
                </c:pt>
                <c:pt idx="42">
                  <c:v>45334</c:v>
                </c:pt>
                <c:pt idx="43">
                  <c:v>45335</c:v>
                </c:pt>
                <c:pt idx="44">
                  <c:v>45336</c:v>
                </c:pt>
                <c:pt idx="45">
                  <c:v>45337</c:v>
                </c:pt>
                <c:pt idx="46">
                  <c:v>45338</c:v>
                </c:pt>
                <c:pt idx="47">
                  <c:v>45339</c:v>
                </c:pt>
                <c:pt idx="48">
                  <c:v>45340</c:v>
                </c:pt>
                <c:pt idx="49">
                  <c:v>45341</c:v>
                </c:pt>
                <c:pt idx="50">
                  <c:v>45342</c:v>
                </c:pt>
                <c:pt idx="51">
                  <c:v>45343</c:v>
                </c:pt>
                <c:pt idx="52">
                  <c:v>45344</c:v>
                </c:pt>
                <c:pt idx="53">
                  <c:v>45345</c:v>
                </c:pt>
                <c:pt idx="54">
                  <c:v>45346</c:v>
                </c:pt>
                <c:pt idx="55">
                  <c:v>45347</c:v>
                </c:pt>
                <c:pt idx="56">
                  <c:v>45348</c:v>
                </c:pt>
                <c:pt idx="57">
                  <c:v>45349</c:v>
                </c:pt>
                <c:pt idx="58">
                  <c:v>45350</c:v>
                </c:pt>
                <c:pt idx="59">
                  <c:v>45351</c:v>
                </c:pt>
                <c:pt idx="60">
                  <c:v>45352</c:v>
                </c:pt>
                <c:pt idx="61">
                  <c:v>45353</c:v>
                </c:pt>
                <c:pt idx="62">
                  <c:v>45354</c:v>
                </c:pt>
                <c:pt idx="63">
                  <c:v>45355</c:v>
                </c:pt>
                <c:pt idx="64">
                  <c:v>45356</c:v>
                </c:pt>
                <c:pt idx="65">
                  <c:v>45357</c:v>
                </c:pt>
                <c:pt idx="66">
                  <c:v>45358</c:v>
                </c:pt>
                <c:pt idx="67">
                  <c:v>45359</c:v>
                </c:pt>
                <c:pt idx="68">
                  <c:v>45360</c:v>
                </c:pt>
                <c:pt idx="69">
                  <c:v>45361</c:v>
                </c:pt>
                <c:pt idx="70">
                  <c:v>45362</c:v>
                </c:pt>
                <c:pt idx="71">
                  <c:v>45363</c:v>
                </c:pt>
                <c:pt idx="72">
                  <c:v>45364</c:v>
                </c:pt>
                <c:pt idx="73">
                  <c:v>45365</c:v>
                </c:pt>
                <c:pt idx="74">
                  <c:v>45366</c:v>
                </c:pt>
                <c:pt idx="75">
                  <c:v>45367</c:v>
                </c:pt>
                <c:pt idx="76">
                  <c:v>45368</c:v>
                </c:pt>
                <c:pt idx="77">
                  <c:v>45369</c:v>
                </c:pt>
                <c:pt idx="78">
                  <c:v>45370</c:v>
                </c:pt>
                <c:pt idx="79">
                  <c:v>45371</c:v>
                </c:pt>
                <c:pt idx="80">
                  <c:v>45372</c:v>
                </c:pt>
                <c:pt idx="81">
                  <c:v>45373</c:v>
                </c:pt>
                <c:pt idx="82">
                  <c:v>45374</c:v>
                </c:pt>
                <c:pt idx="83">
                  <c:v>45375</c:v>
                </c:pt>
                <c:pt idx="84">
                  <c:v>45376</c:v>
                </c:pt>
                <c:pt idx="85">
                  <c:v>45377</c:v>
                </c:pt>
                <c:pt idx="86">
                  <c:v>45378</c:v>
                </c:pt>
                <c:pt idx="87">
                  <c:v>45379</c:v>
                </c:pt>
                <c:pt idx="88">
                  <c:v>45380</c:v>
                </c:pt>
                <c:pt idx="89">
                  <c:v>45381</c:v>
                </c:pt>
                <c:pt idx="90">
                  <c:v>45382</c:v>
                </c:pt>
                <c:pt idx="91">
                  <c:v>45383</c:v>
                </c:pt>
                <c:pt idx="92">
                  <c:v>45384</c:v>
                </c:pt>
                <c:pt idx="93">
                  <c:v>45385</c:v>
                </c:pt>
                <c:pt idx="94">
                  <c:v>45386</c:v>
                </c:pt>
                <c:pt idx="95">
                  <c:v>45387</c:v>
                </c:pt>
                <c:pt idx="96">
                  <c:v>45388</c:v>
                </c:pt>
                <c:pt idx="97">
                  <c:v>45389</c:v>
                </c:pt>
                <c:pt idx="98">
                  <c:v>45390</c:v>
                </c:pt>
                <c:pt idx="99">
                  <c:v>45391</c:v>
                </c:pt>
                <c:pt idx="100">
                  <c:v>45392</c:v>
                </c:pt>
                <c:pt idx="101">
                  <c:v>45393</c:v>
                </c:pt>
                <c:pt idx="102">
                  <c:v>45394</c:v>
                </c:pt>
                <c:pt idx="103">
                  <c:v>45395</c:v>
                </c:pt>
                <c:pt idx="104">
                  <c:v>45396</c:v>
                </c:pt>
                <c:pt idx="105">
                  <c:v>45397</c:v>
                </c:pt>
                <c:pt idx="106">
                  <c:v>45398</c:v>
                </c:pt>
                <c:pt idx="107">
                  <c:v>45399</c:v>
                </c:pt>
                <c:pt idx="108">
                  <c:v>45400</c:v>
                </c:pt>
                <c:pt idx="109">
                  <c:v>45401</c:v>
                </c:pt>
                <c:pt idx="110">
                  <c:v>45402</c:v>
                </c:pt>
                <c:pt idx="111">
                  <c:v>45403</c:v>
                </c:pt>
                <c:pt idx="112">
                  <c:v>45404</c:v>
                </c:pt>
                <c:pt idx="113">
                  <c:v>45405</c:v>
                </c:pt>
                <c:pt idx="114">
                  <c:v>45406</c:v>
                </c:pt>
                <c:pt idx="115">
                  <c:v>45407</c:v>
                </c:pt>
                <c:pt idx="116">
                  <c:v>45408</c:v>
                </c:pt>
                <c:pt idx="117">
                  <c:v>45409</c:v>
                </c:pt>
                <c:pt idx="118">
                  <c:v>45410</c:v>
                </c:pt>
                <c:pt idx="119">
                  <c:v>45411</c:v>
                </c:pt>
                <c:pt idx="120">
                  <c:v>45412</c:v>
                </c:pt>
                <c:pt idx="121">
                  <c:v>45413</c:v>
                </c:pt>
                <c:pt idx="122">
                  <c:v>45414</c:v>
                </c:pt>
                <c:pt idx="123">
                  <c:v>45415</c:v>
                </c:pt>
                <c:pt idx="124">
                  <c:v>45416</c:v>
                </c:pt>
                <c:pt idx="125">
                  <c:v>45417</c:v>
                </c:pt>
                <c:pt idx="126">
                  <c:v>45418</c:v>
                </c:pt>
                <c:pt idx="127">
                  <c:v>45419</c:v>
                </c:pt>
                <c:pt idx="128">
                  <c:v>45420</c:v>
                </c:pt>
                <c:pt idx="129">
                  <c:v>45421</c:v>
                </c:pt>
                <c:pt idx="130">
                  <c:v>45422</c:v>
                </c:pt>
                <c:pt idx="131">
                  <c:v>45423</c:v>
                </c:pt>
                <c:pt idx="132">
                  <c:v>45424</c:v>
                </c:pt>
                <c:pt idx="133">
                  <c:v>45425</c:v>
                </c:pt>
                <c:pt idx="134">
                  <c:v>45426</c:v>
                </c:pt>
                <c:pt idx="135">
                  <c:v>45427</c:v>
                </c:pt>
                <c:pt idx="136">
                  <c:v>45428</c:v>
                </c:pt>
                <c:pt idx="137">
                  <c:v>45429</c:v>
                </c:pt>
                <c:pt idx="138">
                  <c:v>45430</c:v>
                </c:pt>
                <c:pt idx="139">
                  <c:v>45431</c:v>
                </c:pt>
                <c:pt idx="140">
                  <c:v>45432</c:v>
                </c:pt>
                <c:pt idx="141">
                  <c:v>45433</c:v>
                </c:pt>
                <c:pt idx="142">
                  <c:v>45434</c:v>
                </c:pt>
                <c:pt idx="143">
                  <c:v>45435</c:v>
                </c:pt>
                <c:pt idx="144">
                  <c:v>45436</c:v>
                </c:pt>
                <c:pt idx="145">
                  <c:v>45437</c:v>
                </c:pt>
                <c:pt idx="146">
                  <c:v>45438</c:v>
                </c:pt>
                <c:pt idx="147">
                  <c:v>45439</c:v>
                </c:pt>
                <c:pt idx="148">
                  <c:v>45440</c:v>
                </c:pt>
                <c:pt idx="149">
                  <c:v>45441</c:v>
                </c:pt>
                <c:pt idx="150">
                  <c:v>45442</c:v>
                </c:pt>
                <c:pt idx="151">
                  <c:v>45443</c:v>
                </c:pt>
                <c:pt idx="152">
                  <c:v>45444</c:v>
                </c:pt>
                <c:pt idx="153">
                  <c:v>45445</c:v>
                </c:pt>
                <c:pt idx="154">
                  <c:v>45446</c:v>
                </c:pt>
                <c:pt idx="155">
                  <c:v>45447</c:v>
                </c:pt>
                <c:pt idx="156">
                  <c:v>45448</c:v>
                </c:pt>
                <c:pt idx="157">
                  <c:v>45449</c:v>
                </c:pt>
                <c:pt idx="158">
                  <c:v>45450</c:v>
                </c:pt>
                <c:pt idx="159">
                  <c:v>45451</c:v>
                </c:pt>
                <c:pt idx="160">
                  <c:v>45452</c:v>
                </c:pt>
                <c:pt idx="161">
                  <c:v>45453</c:v>
                </c:pt>
                <c:pt idx="162">
                  <c:v>45454</c:v>
                </c:pt>
                <c:pt idx="163">
                  <c:v>45455</c:v>
                </c:pt>
                <c:pt idx="164">
                  <c:v>45456</c:v>
                </c:pt>
                <c:pt idx="165">
                  <c:v>45457</c:v>
                </c:pt>
                <c:pt idx="166">
                  <c:v>45458</c:v>
                </c:pt>
                <c:pt idx="167">
                  <c:v>45459</c:v>
                </c:pt>
                <c:pt idx="168">
                  <c:v>45460</c:v>
                </c:pt>
                <c:pt idx="169">
                  <c:v>45461</c:v>
                </c:pt>
                <c:pt idx="170">
                  <c:v>45462</c:v>
                </c:pt>
                <c:pt idx="171">
                  <c:v>45463</c:v>
                </c:pt>
                <c:pt idx="172">
                  <c:v>45464</c:v>
                </c:pt>
                <c:pt idx="173">
                  <c:v>45465</c:v>
                </c:pt>
                <c:pt idx="174">
                  <c:v>45466</c:v>
                </c:pt>
                <c:pt idx="175">
                  <c:v>45467</c:v>
                </c:pt>
                <c:pt idx="176">
                  <c:v>45468</c:v>
                </c:pt>
                <c:pt idx="177">
                  <c:v>45469</c:v>
                </c:pt>
                <c:pt idx="178">
                  <c:v>45470</c:v>
                </c:pt>
                <c:pt idx="179">
                  <c:v>45471</c:v>
                </c:pt>
                <c:pt idx="180">
                  <c:v>45472</c:v>
                </c:pt>
                <c:pt idx="181">
                  <c:v>45473</c:v>
                </c:pt>
                <c:pt idx="182">
                  <c:v>45474</c:v>
                </c:pt>
                <c:pt idx="183">
                  <c:v>45475</c:v>
                </c:pt>
                <c:pt idx="184">
                  <c:v>45476</c:v>
                </c:pt>
                <c:pt idx="185">
                  <c:v>45477</c:v>
                </c:pt>
                <c:pt idx="186">
                  <c:v>45478</c:v>
                </c:pt>
                <c:pt idx="187">
                  <c:v>45479</c:v>
                </c:pt>
                <c:pt idx="188">
                  <c:v>45480</c:v>
                </c:pt>
                <c:pt idx="189">
                  <c:v>45481</c:v>
                </c:pt>
                <c:pt idx="190">
                  <c:v>45482</c:v>
                </c:pt>
                <c:pt idx="191">
                  <c:v>45483</c:v>
                </c:pt>
                <c:pt idx="192">
                  <c:v>45484</c:v>
                </c:pt>
                <c:pt idx="193">
                  <c:v>45485</c:v>
                </c:pt>
                <c:pt idx="194">
                  <c:v>45486</c:v>
                </c:pt>
                <c:pt idx="195">
                  <c:v>45487</c:v>
                </c:pt>
                <c:pt idx="196">
                  <c:v>45488</c:v>
                </c:pt>
                <c:pt idx="197">
                  <c:v>45489</c:v>
                </c:pt>
                <c:pt idx="198">
                  <c:v>45490</c:v>
                </c:pt>
                <c:pt idx="199">
                  <c:v>45491</c:v>
                </c:pt>
                <c:pt idx="200">
                  <c:v>45492</c:v>
                </c:pt>
                <c:pt idx="201">
                  <c:v>45493</c:v>
                </c:pt>
                <c:pt idx="202">
                  <c:v>45494</c:v>
                </c:pt>
                <c:pt idx="203">
                  <c:v>45495</c:v>
                </c:pt>
                <c:pt idx="204">
                  <c:v>45496</c:v>
                </c:pt>
                <c:pt idx="205">
                  <c:v>45497</c:v>
                </c:pt>
                <c:pt idx="206">
                  <c:v>45498</c:v>
                </c:pt>
                <c:pt idx="207">
                  <c:v>45499</c:v>
                </c:pt>
                <c:pt idx="208">
                  <c:v>45500</c:v>
                </c:pt>
                <c:pt idx="209">
                  <c:v>45501</c:v>
                </c:pt>
                <c:pt idx="210">
                  <c:v>45502</c:v>
                </c:pt>
                <c:pt idx="211">
                  <c:v>45503</c:v>
                </c:pt>
                <c:pt idx="212">
                  <c:v>45504</c:v>
                </c:pt>
                <c:pt idx="213">
                  <c:v>45505</c:v>
                </c:pt>
                <c:pt idx="214">
                  <c:v>45506</c:v>
                </c:pt>
                <c:pt idx="215">
                  <c:v>45507</c:v>
                </c:pt>
                <c:pt idx="216">
                  <c:v>45508</c:v>
                </c:pt>
                <c:pt idx="217">
                  <c:v>45509</c:v>
                </c:pt>
                <c:pt idx="218">
                  <c:v>45510</c:v>
                </c:pt>
                <c:pt idx="219">
                  <c:v>45511</c:v>
                </c:pt>
                <c:pt idx="220">
                  <c:v>45512</c:v>
                </c:pt>
                <c:pt idx="221">
                  <c:v>45513</c:v>
                </c:pt>
                <c:pt idx="222">
                  <c:v>45514</c:v>
                </c:pt>
                <c:pt idx="223">
                  <c:v>45515</c:v>
                </c:pt>
                <c:pt idx="224">
                  <c:v>45516</c:v>
                </c:pt>
                <c:pt idx="225">
                  <c:v>45517</c:v>
                </c:pt>
                <c:pt idx="226">
                  <c:v>45518</c:v>
                </c:pt>
                <c:pt idx="227">
                  <c:v>45519</c:v>
                </c:pt>
                <c:pt idx="228">
                  <c:v>45520</c:v>
                </c:pt>
                <c:pt idx="229">
                  <c:v>45521</c:v>
                </c:pt>
                <c:pt idx="230">
                  <c:v>45522</c:v>
                </c:pt>
                <c:pt idx="231">
                  <c:v>45523</c:v>
                </c:pt>
                <c:pt idx="232">
                  <c:v>45524</c:v>
                </c:pt>
                <c:pt idx="233">
                  <c:v>45525</c:v>
                </c:pt>
                <c:pt idx="234">
                  <c:v>45526</c:v>
                </c:pt>
                <c:pt idx="235">
                  <c:v>45527</c:v>
                </c:pt>
                <c:pt idx="236">
                  <c:v>45528</c:v>
                </c:pt>
                <c:pt idx="237">
                  <c:v>45529</c:v>
                </c:pt>
                <c:pt idx="238">
                  <c:v>45530</c:v>
                </c:pt>
                <c:pt idx="239">
                  <c:v>45531</c:v>
                </c:pt>
                <c:pt idx="240">
                  <c:v>45532</c:v>
                </c:pt>
                <c:pt idx="241">
                  <c:v>45533</c:v>
                </c:pt>
                <c:pt idx="242">
                  <c:v>45534</c:v>
                </c:pt>
                <c:pt idx="243">
                  <c:v>45535</c:v>
                </c:pt>
                <c:pt idx="244">
                  <c:v>45536</c:v>
                </c:pt>
                <c:pt idx="245">
                  <c:v>45537</c:v>
                </c:pt>
                <c:pt idx="246">
                  <c:v>45538</c:v>
                </c:pt>
                <c:pt idx="247">
                  <c:v>45539</c:v>
                </c:pt>
                <c:pt idx="248">
                  <c:v>45540</c:v>
                </c:pt>
                <c:pt idx="249">
                  <c:v>45541</c:v>
                </c:pt>
                <c:pt idx="250">
                  <c:v>45542</c:v>
                </c:pt>
                <c:pt idx="251">
                  <c:v>45543</c:v>
                </c:pt>
                <c:pt idx="252">
                  <c:v>45544</c:v>
                </c:pt>
                <c:pt idx="253">
                  <c:v>45545</c:v>
                </c:pt>
                <c:pt idx="254">
                  <c:v>45546</c:v>
                </c:pt>
                <c:pt idx="255">
                  <c:v>45547</c:v>
                </c:pt>
                <c:pt idx="256">
                  <c:v>45548</c:v>
                </c:pt>
                <c:pt idx="257">
                  <c:v>45549</c:v>
                </c:pt>
                <c:pt idx="258">
                  <c:v>45550</c:v>
                </c:pt>
                <c:pt idx="259">
                  <c:v>45551</c:v>
                </c:pt>
                <c:pt idx="260">
                  <c:v>45552</c:v>
                </c:pt>
                <c:pt idx="261">
                  <c:v>45553</c:v>
                </c:pt>
                <c:pt idx="262">
                  <c:v>45554</c:v>
                </c:pt>
                <c:pt idx="263">
                  <c:v>45555</c:v>
                </c:pt>
              </c:numCache>
            </c:numRef>
          </c:cat>
          <c:val>
            <c:numRef>
              <c:f>'[★2407assetperformance_Date(local).xlsx]ytd_flow'!$CL$6225:$CL$6488</c:f>
              <c:numCache>
                <c:formatCode>0.0</c:formatCode>
                <c:ptCount val="264"/>
                <c:pt idx="0" formatCode="General">
                  <c:v>0</c:v>
                </c:pt>
                <c:pt idx="1">
                  <c:v>1.6269747701014126</c:v>
                </c:pt>
                <c:pt idx="2">
                  <c:v>1.0374911577458334</c:v>
                </c:pt>
                <c:pt idx="3">
                  <c:v>0.9195944352746892</c:v>
                </c:pt>
                <c:pt idx="4">
                  <c:v>1.5090780476302683</c:v>
                </c:pt>
                <c:pt idx="5">
                  <c:v>1.5090780476302683</c:v>
                </c:pt>
                <c:pt idx="6">
                  <c:v>1.5090780476302683</c:v>
                </c:pt>
                <c:pt idx="7">
                  <c:v>2.0985616599858474</c:v>
                </c:pt>
                <c:pt idx="8">
                  <c:v>1.5090780476302683</c:v>
                </c:pt>
                <c:pt idx="9">
                  <c:v>1.1318085357227261</c:v>
                </c:pt>
                <c:pt idx="10">
                  <c:v>0.37726951190757063</c:v>
                </c:pt>
                <c:pt idx="11">
                  <c:v>0.73095967932093231</c:v>
                </c:pt>
                <c:pt idx="12">
                  <c:v>0.73095967932093231</c:v>
                </c:pt>
                <c:pt idx="13">
                  <c:v>0.73095967932093231</c:v>
                </c:pt>
                <c:pt idx="14">
                  <c:v>0.73095967932093231</c:v>
                </c:pt>
                <c:pt idx="15">
                  <c:v>-0.11789672247111582</c:v>
                </c:pt>
                <c:pt idx="16">
                  <c:v>-1.1789672247111582</c:v>
                </c:pt>
                <c:pt idx="17">
                  <c:v>-1.5562367366187146</c:v>
                </c:pt>
                <c:pt idx="18">
                  <c:v>-1.0610705022400282</c:v>
                </c:pt>
                <c:pt idx="19">
                  <c:v>-1.0610705022400282</c:v>
                </c:pt>
                <c:pt idx="20">
                  <c:v>-1.0610705022400282</c:v>
                </c:pt>
                <c:pt idx="21">
                  <c:v>-1.461919358641822</c:v>
                </c:pt>
                <c:pt idx="22">
                  <c:v>-1.2025465692053814</c:v>
                </c:pt>
                <c:pt idx="23">
                  <c:v>-2.3579344494223022</c:v>
                </c:pt>
                <c:pt idx="24">
                  <c:v>-0.16505541145954794</c:v>
                </c:pt>
                <c:pt idx="25">
                  <c:v>-0.16505541145954794</c:v>
                </c:pt>
                <c:pt idx="26">
                  <c:v>-0.16505541145954794</c:v>
                </c:pt>
                <c:pt idx="27">
                  <c:v>-0.16505541145954794</c:v>
                </c:pt>
                <c:pt idx="28">
                  <c:v>-0.33011082291911009</c:v>
                </c:pt>
                <c:pt idx="29">
                  <c:v>-0.44800754539022591</c:v>
                </c:pt>
                <c:pt idx="30">
                  <c:v>-1.2968639471822598</c:v>
                </c:pt>
                <c:pt idx="31">
                  <c:v>-4.7158688988432118E-2</c:v>
                </c:pt>
                <c:pt idx="32">
                  <c:v>-1.0139118132515819</c:v>
                </c:pt>
                <c:pt idx="33">
                  <c:v>-1.0139118132515819</c:v>
                </c:pt>
                <c:pt idx="34">
                  <c:v>-1.0139118132515819</c:v>
                </c:pt>
                <c:pt idx="35">
                  <c:v>-2.5465692053760876</c:v>
                </c:pt>
                <c:pt idx="36">
                  <c:v>-1.7448714925725</c:v>
                </c:pt>
                <c:pt idx="37">
                  <c:v>-2.0514029709974011</c:v>
                </c:pt>
                <c:pt idx="38">
                  <c:v>-2.3343551049280791</c:v>
                </c:pt>
                <c:pt idx="39">
                  <c:v>-2.4286724829049575</c:v>
                </c:pt>
                <c:pt idx="40">
                  <c:v>-2.4286724829049575</c:v>
                </c:pt>
                <c:pt idx="41">
                  <c:v>-2.4286724829049575</c:v>
                </c:pt>
                <c:pt idx="42">
                  <c:v>-1.461919358641822</c:v>
                </c:pt>
                <c:pt idx="43">
                  <c:v>-2.9709974062721045</c:v>
                </c:pt>
                <c:pt idx="44">
                  <c:v>-2.8766800282952119</c:v>
                </c:pt>
                <c:pt idx="45">
                  <c:v>-1.0610705022400282</c:v>
                </c:pt>
                <c:pt idx="46">
                  <c:v>-0.89601509078046604</c:v>
                </c:pt>
                <c:pt idx="47">
                  <c:v>-0.89601509078046604</c:v>
                </c:pt>
                <c:pt idx="48">
                  <c:v>-0.89601509078046604</c:v>
                </c:pt>
                <c:pt idx="49">
                  <c:v>-0.89601509078046604</c:v>
                </c:pt>
                <c:pt idx="50">
                  <c:v>-1.1789672247111582</c:v>
                </c:pt>
                <c:pt idx="51">
                  <c:v>-0.28295213393066376</c:v>
                </c:pt>
                <c:pt idx="52">
                  <c:v>-0.23579344494221743</c:v>
                </c:pt>
                <c:pt idx="53">
                  <c:v>0.21221410044800848</c:v>
                </c:pt>
                <c:pt idx="54">
                  <c:v>0.21221410044800848</c:v>
                </c:pt>
                <c:pt idx="55">
                  <c:v>0.21221410044800848</c:v>
                </c:pt>
                <c:pt idx="56">
                  <c:v>-1.0846498467342371</c:v>
                </c:pt>
                <c:pt idx="57">
                  <c:v>-0.56590426786134174</c:v>
                </c:pt>
                <c:pt idx="58">
                  <c:v>-0.73095967932090389</c:v>
                </c:pt>
                <c:pt idx="59">
                  <c:v>-0.11789672247111582</c:v>
                </c:pt>
                <c:pt idx="60">
                  <c:v>-0.28295213393066376</c:v>
                </c:pt>
                <c:pt idx="61">
                  <c:v>-0.28295213393066376</c:v>
                </c:pt>
                <c:pt idx="62">
                  <c:v>-0.28295213393066376</c:v>
                </c:pt>
                <c:pt idx="63">
                  <c:v>0.42442820089603117</c:v>
                </c:pt>
                <c:pt idx="64">
                  <c:v>0.4008488564017938</c:v>
                </c:pt>
                <c:pt idx="65">
                  <c:v>1.1789672247111582</c:v>
                </c:pt>
                <c:pt idx="66">
                  <c:v>1.5562367366187289</c:v>
                </c:pt>
                <c:pt idx="67">
                  <c:v>2.0514029709974153</c:v>
                </c:pt>
                <c:pt idx="68">
                  <c:v>2.0514029709974153</c:v>
                </c:pt>
                <c:pt idx="69">
                  <c:v>2.0514029709974153</c:v>
                </c:pt>
                <c:pt idx="70">
                  <c:v>2.6173072388587855</c:v>
                </c:pt>
                <c:pt idx="71">
                  <c:v>2.4758311718934323</c:v>
                </c:pt>
                <c:pt idx="72">
                  <c:v>2.8531006838010029</c:v>
                </c:pt>
                <c:pt idx="73">
                  <c:v>1.9099269040320621</c:v>
                </c:pt>
                <c:pt idx="74">
                  <c:v>2.0749823154916385</c:v>
                </c:pt>
                <c:pt idx="75">
                  <c:v>2.0749823154916385</c:v>
                </c:pt>
                <c:pt idx="76">
                  <c:v>2.0749823154916385</c:v>
                </c:pt>
                <c:pt idx="77">
                  <c:v>1.9099269040320621</c:v>
                </c:pt>
                <c:pt idx="78">
                  <c:v>2.5937278943645339</c:v>
                </c:pt>
                <c:pt idx="79">
                  <c:v>2.9709974062721187</c:v>
                </c:pt>
                <c:pt idx="80">
                  <c:v>3.3246875736854662</c:v>
                </c:pt>
                <c:pt idx="81">
                  <c:v>2.6644659278472176</c:v>
                </c:pt>
                <c:pt idx="82">
                  <c:v>2.6644659278472176</c:v>
                </c:pt>
                <c:pt idx="83">
                  <c:v>2.6644659278472176</c:v>
                </c:pt>
                <c:pt idx="84">
                  <c:v>2.7116246168356781</c:v>
                </c:pt>
                <c:pt idx="85">
                  <c:v>1.9570855930205227</c:v>
                </c:pt>
                <c:pt idx="86">
                  <c:v>4.0556472530063843</c:v>
                </c:pt>
                <c:pt idx="87">
                  <c:v>4.6922895543503955</c:v>
                </c:pt>
                <c:pt idx="88">
                  <c:v>4.6922895543503955</c:v>
                </c:pt>
                <c:pt idx="89">
                  <c:v>4.6922895543503955</c:v>
                </c:pt>
                <c:pt idx="90">
                  <c:v>4.6922895543503955</c:v>
                </c:pt>
                <c:pt idx="91">
                  <c:v>4.2207026644659464</c:v>
                </c:pt>
                <c:pt idx="92">
                  <c:v>4.0556472530063843</c:v>
                </c:pt>
                <c:pt idx="93">
                  <c:v>3.7491157745814832</c:v>
                </c:pt>
                <c:pt idx="94">
                  <c:v>3.2303701957085735</c:v>
                </c:pt>
                <c:pt idx="95">
                  <c:v>3.3482669181796894</c:v>
                </c:pt>
                <c:pt idx="96">
                  <c:v>3.3482669181796894</c:v>
                </c:pt>
                <c:pt idx="97">
                  <c:v>3.3482669181796894</c:v>
                </c:pt>
                <c:pt idx="98">
                  <c:v>3.5840603631219068</c:v>
                </c:pt>
                <c:pt idx="99">
                  <c:v>4.3385993869370623</c:v>
                </c:pt>
                <c:pt idx="100">
                  <c:v>2.3815137939165396</c:v>
                </c:pt>
                <c:pt idx="101">
                  <c:v>2.0278236265032064</c:v>
                </c:pt>
                <c:pt idx="102">
                  <c:v>0.70738033482670915</c:v>
                </c:pt>
                <c:pt idx="103">
                  <c:v>0.70738033482670915</c:v>
                </c:pt>
                <c:pt idx="104">
                  <c:v>0.70738033482670915</c:v>
                </c:pt>
                <c:pt idx="105">
                  <c:v>0.11789672247113003</c:v>
                </c:pt>
                <c:pt idx="106">
                  <c:v>-0.77811836830935022</c:v>
                </c:pt>
                <c:pt idx="107">
                  <c:v>-0.16505541145954794</c:v>
                </c:pt>
                <c:pt idx="108">
                  <c:v>0.4008488564017938</c:v>
                </c:pt>
                <c:pt idx="109">
                  <c:v>1.9335062485262853</c:v>
                </c:pt>
                <c:pt idx="110">
                  <c:v>1.9335062485262853</c:v>
                </c:pt>
                <c:pt idx="111">
                  <c:v>1.9335062485262853</c:v>
                </c:pt>
                <c:pt idx="112">
                  <c:v>2.0514029709974153</c:v>
                </c:pt>
                <c:pt idx="113">
                  <c:v>2.5701485498703249</c:v>
                </c:pt>
                <c:pt idx="114">
                  <c:v>2.9945767507663277</c:v>
                </c:pt>
                <c:pt idx="115">
                  <c:v>2.3343551049280933</c:v>
                </c:pt>
                <c:pt idx="116">
                  <c:v>1.9570855930205227</c:v>
                </c:pt>
                <c:pt idx="117">
                  <c:v>1.9570855930205227</c:v>
                </c:pt>
                <c:pt idx="118">
                  <c:v>1.9570855930205227</c:v>
                </c:pt>
                <c:pt idx="119">
                  <c:v>2.9238387172836582</c:v>
                </c:pt>
                <c:pt idx="120">
                  <c:v>2.145720348974308</c:v>
                </c:pt>
                <c:pt idx="121">
                  <c:v>2.5465692053761018</c:v>
                </c:pt>
                <c:pt idx="122">
                  <c:v>3.0181560952605508</c:v>
                </c:pt>
                <c:pt idx="123">
                  <c:v>3.3011082291912572</c:v>
                </c:pt>
                <c:pt idx="124">
                  <c:v>3.3011082291912572</c:v>
                </c:pt>
                <c:pt idx="125">
                  <c:v>3.3011082291912572</c:v>
                </c:pt>
                <c:pt idx="126">
                  <c:v>3.6783777410987994</c:v>
                </c:pt>
                <c:pt idx="127">
                  <c:v>4.3857580759254944</c:v>
                </c:pt>
                <c:pt idx="128">
                  <c:v>4.6922895543503955</c:v>
                </c:pt>
                <c:pt idx="129">
                  <c:v>5.4704079226597599</c:v>
                </c:pt>
                <c:pt idx="130">
                  <c:v>5.6826220231077684</c:v>
                </c:pt>
                <c:pt idx="131">
                  <c:v>5.6826220231077684</c:v>
                </c:pt>
                <c:pt idx="132">
                  <c:v>5.6826220231077684</c:v>
                </c:pt>
                <c:pt idx="133">
                  <c:v>5.9891535015326554</c:v>
                </c:pt>
                <c:pt idx="134">
                  <c:v>6.2013676019806638</c:v>
                </c:pt>
                <c:pt idx="135">
                  <c:v>6.6257958028766808</c:v>
                </c:pt>
                <c:pt idx="136">
                  <c:v>6.908747936807373</c:v>
                </c:pt>
                <c:pt idx="137">
                  <c:v>7.1209620372553672</c:v>
                </c:pt>
                <c:pt idx="138">
                  <c:v>7.1209620372553672</c:v>
                </c:pt>
                <c:pt idx="139">
                  <c:v>7.1209620372553672</c:v>
                </c:pt>
                <c:pt idx="140">
                  <c:v>6.5314784248998023</c:v>
                </c:pt>
                <c:pt idx="141">
                  <c:v>6.6022164583824576</c:v>
                </c:pt>
                <c:pt idx="142">
                  <c:v>5.8476774345673306</c:v>
                </c:pt>
                <c:pt idx="143">
                  <c:v>4.2678613534543786</c:v>
                </c:pt>
                <c:pt idx="144">
                  <c:v>4.480075453902387</c:v>
                </c:pt>
                <c:pt idx="145">
                  <c:v>4.480075453902387</c:v>
                </c:pt>
                <c:pt idx="146">
                  <c:v>4.480075453902387</c:v>
                </c:pt>
                <c:pt idx="147">
                  <c:v>4.480075453902387</c:v>
                </c:pt>
                <c:pt idx="148">
                  <c:v>3.8670124970525848</c:v>
                </c:pt>
                <c:pt idx="149">
                  <c:v>2.7352039613298871</c:v>
                </c:pt>
                <c:pt idx="150">
                  <c:v>4.1499646309832769</c:v>
                </c:pt>
                <c:pt idx="151">
                  <c:v>6.4135817024287007</c:v>
                </c:pt>
                <c:pt idx="152">
                  <c:v>6.4135817024287007</c:v>
                </c:pt>
                <c:pt idx="153">
                  <c:v>6.4135817024287007</c:v>
                </c:pt>
                <c:pt idx="154">
                  <c:v>5.9419948125442232</c:v>
                </c:pt>
                <c:pt idx="155">
                  <c:v>6.1777882574864549</c:v>
                </c:pt>
                <c:pt idx="156">
                  <c:v>5.8948361235557627</c:v>
                </c:pt>
                <c:pt idx="157">
                  <c:v>5.6354633341193079</c:v>
                </c:pt>
                <c:pt idx="158">
                  <c:v>5.4232492336713278</c:v>
                </c:pt>
                <c:pt idx="159">
                  <c:v>5.4232492336713278</c:v>
                </c:pt>
                <c:pt idx="160">
                  <c:v>5.4232492336713278</c:v>
                </c:pt>
                <c:pt idx="161">
                  <c:v>5.3053525112001836</c:v>
                </c:pt>
                <c:pt idx="162">
                  <c:v>5.187455788729082</c:v>
                </c:pt>
                <c:pt idx="163">
                  <c:v>4.7158688988446045</c:v>
                </c:pt>
                <c:pt idx="164">
                  <c:v>4.5743928318792797</c:v>
                </c:pt>
                <c:pt idx="165">
                  <c:v>4.2442820089601696</c:v>
                </c:pt>
                <c:pt idx="166">
                  <c:v>4.2442820089601696</c:v>
                </c:pt>
                <c:pt idx="167">
                  <c:v>4.2442820089601696</c:v>
                </c:pt>
                <c:pt idx="168">
                  <c:v>4.1735439754774859</c:v>
                </c:pt>
                <c:pt idx="169">
                  <c:v>4.7394482433388561</c:v>
                </c:pt>
                <c:pt idx="170">
                  <c:v>4.7394482433388561</c:v>
                </c:pt>
                <c:pt idx="171">
                  <c:v>5.1167177552463983</c:v>
                </c:pt>
                <c:pt idx="172">
                  <c:v>5.1402970997406499</c:v>
                </c:pt>
                <c:pt idx="173">
                  <c:v>5.1402970997406499</c:v>
                </c:pt>
                <c:pt idx="174">
                  <c:v>5.1402970997406499</c:v>
                </c:pt>
                <c:pt idx="175">
                  <c:v>6.1777882574864549</c:v>
                </c:pt>
                <c:pt idx="176">
                  <c:v>5.0695590662579662</c:v>
                </c:pt>
                <c:pt idx="177">
                  <c:v>4.480075453902387</c:v>
                </c:pt>
                <c:pt idx="178">
                  <c:v>4.4329167649139549</c:v>
                </c:pt>
                <c:pt idx="179">
                  <c:v>4.763027587833065</c:v>
                </c:pt>
                <c:pt idx="180">
                  <c:v>4.763027587833065</c:v>
                </c:pt>
                <c:pt idx="181">
                  <c:v>4.763027587833065</c:v>
                </c:pt>
                <c:pt idx="182">
                  <c:v>4.0792265975005932</c:v>
                </c:pt>
                <c:pt idx="183">
                  <c:v>4.0556472530063843</c:v>
                </c:pt>
                <c:pt idx="184">
                  <c:v>3.9849092195237006</c:v>
                </c:pt>
                <c:pt idx="185">
                  <c:v>3.9849092195237006</c:v>
                </c:pt>
                <c:pt idx="186">
                  <c:v>3.9141711860410311</c:v>
                </c:pt>
                <c:pt idx="187">
                  <c:v>3.9141711860410311</c:v>
                </c:pt>
                <c:pt idx="188">
                  <c:v>3.9141711860410311</c:v>
                </c:pt>
                <c:pt idx="189">
                  <c:v>4.4564961094081639</c:v>
                </c:pt>
                <c:pt idx="190">
                  <c:v>4.5743928318792797</c:v>
                </c:pt>
                <c:pt idx="191">
                  <c:v>5.4468285781655368</c:v>
                </c:pt>
                <c:pt idx="192">
                  <c:v>6.8851685923131356</c:v>
                </c:pt>
                <c:pt idx="193">
                  <c:v>7.5689695826456074</c:v>
                </c:pt>
                <c:pt idx="194">
                  <c:v>7.5689695826456074</c:v>
                </c:pt>
                <c:pt idx="195">
                  <c:v>7.5689695826456074</c:v>
                </c:pt>
                <c:pt idx="196">
                  <c:v>7.3331761377033899</c:v>
                </c:pt>
                <c:pt idx="197">
                  <c:v>8.6536194293798729</c:v>
                </c:pt>
                <c:pt idx="198">
                  <c:v>10.516387644423489</c:v>
                </c:pt>
                <c:pt idx="199">
                  <c:v>10.021221410044802</c:v>
                </c:pt>
                <c:pt idx="200">
                  <c:v>9.7382692761141243</c:v>
                </c:pt>
                <c:pt idx="201">
                  <c:v>9.7382692761141243</c:v>
                </c:pt>
                <c:pt idx="202">
                  <c:v>9.7382692761141243</c:v>
                </c:pt>
                <c:pt idx="203">
                  <c:v>9.5496345201603532</c:v>
                </c:pt>
                <c:pt idx="204">
                  <c:v>8.4885640179203108</c:v>
                </c:pt>
                <c:pt idx="205">
                  <c:v>9.1016269747701273</c:v>
                </c:pt>
                <c:pt idx="206">
                  <c:v>9.408158453195</c:v>
                </c:pt>
                <c:pt idx="207">
                  <c:v>11.318085357227076</c:v>
                </c:pt>
                <c:pt idx="208">
                  <c:v>11.318085357227076</c:v>
                </c:pt>
                <c:pt idx="209">
                  <c:v>11.318085357227076</c:v>
                </c:pt>
                <c:pt idx="210">
                  <c:v>11.20018863475596</c:v>
                </c:pt>
                <c:pt idx="211">
                  <c:v>11.813251591605763</c:v>
                </c:pt>
                <c:pt idx="212">
                  <c:v>11.718934213628884</c:v>
                </c:pt>
                <c:pt idx="213">
                  <c:v>12.355576514972896</c:v>
                </c:pt>
                <c:pt idx="214">
                  <c:v>12.237679792501794</c:v>
                </c:pt>
                <c:pt idx="215">
                  <c:v>12.237679792501794</c:v>
                </c:pt>
                <c:pt idx="216">
                  <c:v>12.237679792501794</c:v>
                </c:pt>
                <c:pt idx="217">
                  <c:v>9.7854279651025706</c:v>
                </c:pt>
                <c:pt idx="218">
                  <c:v>11.082291912284845</c:v>
                </c:pt>
                <c:pt idx="219">
                  <c:v>10.964395189813729</c:v>
                </c:pt>
                <c:pt idx="220">
                  <c:v>12.025465692053757</c:v>
                </c:pt>
                <c:pt idx="221">
                  <c:v>12.001886347559548</c:v>
                </c:pt>
                <c:pt idx="222">
                  <c:v>12.001886347559548</c:v>
                </c:pt>
                <c:pt idx="223">
                  <c:v>12.001886347559548</c:v>
                </c:pt>
                <c:pt idx="224">
                  <c:v>11.388823390709746</c:v>
                </c:pt>
                <c:pt idx="225">
                  <c:v>12.331997170478687</c:v>
                </c:pt>
                <c:pt idx="226">
                  <c:v>12.709266682386229</c:v>
                </c:pt>
                <c:pt idx="227">
                  <c:v>13.086536194293814</c:v>
                </c:pt>
                <c:pt idx="228">
                  <c:v>13.487385050695593</c:v>
                </c:pt>
                <c:pt idx="229">
                  <c:v>13.487385050695593</c:v>
                </c:pt>
                <c:pt idx="230">
                  <c:v>13.487385050695593</c:v>
                </c:pt>
                <c:pt idx="231">
                  <c:v>14.076868663051172</c:v>
                </c:pt>
                <c:pt idx="232">
                  <c:v>13.817495873614732</c:v>
                </c:pt>
                <c:pt idx="233">
                  <c:v>14.359820796981865</c:v>
                </c:pt>
                <c:pt idx="234">
                  <c:v>14.265503419004972</c:v>
                </c:pt>
                <c:pt idx="235">
                  <c:v>15.279415232256554</c:v>
                </c:pt>
                <c:pt idx="236">
                  <c:v>15.279415232256554</c:v>
                </c:pt>
                <c:pt idx="237">
                  <c:v>15.279415232256554</c:v>
                </c:pt>
                <c:pt idx="238">
                  <c:v>15.939636878094802</c:v>
                </c:pt>
                <c:pt idx="239">
                  <c:v>15.703843433152571</c:v>
                </c:pt>
                <c:pt idx="240">
                  <c:v>15.703843433152571</c:v>
                </c:pt>
                <c:pt idx="241">
                  <c:v>15.916057533600565</c:v>
                </c:pt>
                <c:pt idx="242">
                  <c:v>16.835651968875268</c:v>
                </c:pt>
                <c:pt idx="243">
                  <c:v>16.835651968875268</c:v>
                </c:pt>
                <c:pt idx="244">
                  <c:v>16.835651968875268</c:v>
                </c:pt>
                <c:pt idx="245">
                  <c:v>16.835651968875268</c:v>
                </c:pt>
                <c:pt idx="246">
                  <c:v>17.047866069323291</c:v>
                </c:pt>
                <c:pt idx="247">
                  <c:v>16.906390002357938</c:v>
                </c:pt>
                <c:pt idx="248">
                  <c:v>16.647017212921483</c:v>
                </c:pt>
                <c:pt idx="249">
                  <c:v>16.151850978542797</c:v>
                </c:pt>
                <c:pt idx="250">
                  <c:v>16.151850978542797</c:v>
                </c:pt>
                <c:pt idx="251">
                  <c:v>16.151850978542797</c:v>
                </c:pt>
                <c:pt idx="252">
                  <c:v>17.095024758311723</c:v>
                </c:pt>
                <c:pt idx="253">
                  <c:v>17.307238858759732</c:v>
                </c:pt>
                <c:pt idx="254">
                  <c:v>16.599858523933037</c:v>
                </c:pt>
                <c:pt idx="255">
                  <c:v>16.859231313369506</c:v>
                </c:pt>
                <c:pt idx="256">
                  <c:v>17.896722471115311</c:v>
                </c:pt>
                <c:pt idx="257">
                  <c:v>17.896722471115311</c:v>
                </c:pt>
                <c:pt idx="258">
                  <c:v>17.896722471115311</c:v>
                </c:pt>
                <c:pt idx="259">
                  <c:v>19.0049516623438</c:v>
                </c:pt>
                <c:pt idx="260">
                  <c:v>18.462626738976667</c:v>
                </c:pt>
                <c:pt idx="261">
                  <c:v>18.179674605045989</c:v>
                </c:pt>
                <c:pt idx="262">
                  <c:v>18.108936571563333</c:v>
                </c:pt>
                <c:pt idx="263">
                  <c:v>18.179674605045989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07E-4507-8A2D-BCF56E450EF3}"/>
            </c:ext>
          </c:extLst>
        </c:ser>
        <c:ser>
          <c:idx val="4"/>
          <c:order val="2"/>
          <c:tx>
            <c:strRef>
              <c:f>'[★2407assetperformance_Date(local).xlsx]ytd_flow'!$CF$6</c:f>
              <c:strCache>
                <c:ptCount val="1"/>
                <c:pt idx="0">
                  <c:v>필수소비재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26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07E-4507-8A2D-BCF56E450E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 panose="020B0600000101010101" pitchFamily="34" charset="-127"/>
                    <a:ea typeface="삼성긴고딕OTF Light" panose="020B0600000101010101" pitchFamily="34" charset="-127"/>
                    <a:cs typeface="삼성긴고딕OTF Light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'[★2407assetperformance_Date(local).xlsx]ytd_flow'!$C$6225:$C$6488</c:f>
              <c:numCache>
                <c:formatCode>m/d/yyyy</c:formatCode>
                <c:ptCount val="264"/>
                <c:pt idx="0">
                  <c:v>45292</c:v>
                </c:pt>
                <c:pt idx="1">
                  <c:v>45293</c:v>
                </c:pt>
                <c:pt idx="2">
                  <c:v>45294</c:v>
                </c:pt>
                <c:pt idx="3">
                  <c:v>45295</c:v>
                </c:pt>
                <c:pt idx="4">
                  <c:v>45296</c:v>
                </c:pt>
                <c:pt idx="5">
                  <c:v>45297</c:v>
                </c:pt>
                <c:pt idx="6">
                  <c:v>45298</c:v>
                </c:pt>
                <c:pt idx="7">
                  <c:v>45299</c:v>
                </c:pt>
                <c:pt idx="8">
                  <c:v>45300</c:v>
                </c:pt>
                <c:pt idx="9">
                  <c:v>45301</c:v>
                </c:pt>
                <c:pt idx="10">
                  <c:v>45302</c:v>
                </c:pt>
                <c:pt idx="11">
                  <c:v>45303</c:v>
                </c:pt>
                <c:pt idx="12">
                  <c:v>45304</c:v>
                </c:pt>
                <c:pt idx="13">
                  <c:v>45305</c:v>
                </c:pt>
                <c:pt idx="14">
                  <c:v>45306</c:v>
                </c:pt>
                <c:pt idx="15">
                  <c:v>45307</c:v>
                </c:pt>
                <c:pt idx="16">
                  <c:v>45308</c:v>
                </c:pt>
                <c:pt idx="17">
                  <c:v>45309</c:v>
                </c:pt>
                <c:pt idx="18">
                  <c:v>45310</c:v>
                </c:pt>
                <c:pt idx="19">
                  <c:v>45311</c:v>
                </c:pt>
                <c:pt idx="20">
                  <c:v>45312</c:v>
                </c:pt>
                <c:pt idx="21">
                  <c:v>45313</c:v>
                </c:pt>
                <c:pt idx="22">
                  <c:v>45314</c:v>
                </c:pt>
                <c:pt idx="23">
                  <c:v>45315</c:v>
                </c:pt>
                <c:pt idx="24">
                  <c:v>45316</c:v>
                </c:pt>
                <c:pt idx="25">
                  <c:v>45317</c:v>
                </c:pt>
                <c:pt idx="26">
                  <c:v>45318</c:v>
                </c:pt>
                <c:pt idx="27">
                  <c:v>45319</c:v>
                </c:pt>
                <c:pt idx="28">
                  <c:v>45320</c:v>
                </c:pt>
                <c:pt idx="29">
                  <c:v>45321</c:v>
                </c:pt>
                <c:pt idx="30">
                  <c:v>45322</c:v>
                </c:pt>
                <c:pt idx="31">
                  <c:v>45323</c:v>
                </c:pt>
                <c:pt idx="32">
                  <c:v>45324</c:v>
                </c:pt>
                <c:pt idx="33">
                  <c:v>45325</c:v>
                </c:pt>
                <c:pt idx="34">
                  <c:v>45326</c:v>
                </c:pt>
                <c:pt idx="35">
                  <c:v>45327</c:v>
                </c:pt>
                <c:pt idx="36">
                  <c:v>45328</c:v>
                </c:pt>
                <c:pt idx="37">
                  <c:v>45329</c:v>
                </c:pt>
                <c:pt idx="38">
                  <c:v>45330</c:v>
                </c:pt>
                <c:pt idx="39">
                  <c:v>45331</c:v>
                </c:pt>
                <c:pt idx="40">
                  <c:v>45332</c:v>
                </c:pt>
                <c:pt idx="41">
                  <c:v>45333</c:v>
                </c:pt>
                <c:pt idx="42">
                  <c:v>45334</c:v>
                </c:pt>
                <c:pt idx="43">
                  <c:v>45335</c:v>
                </c:pt>
                <c:pt idx="44">
                  <c:v>45336</c:v>
                </c:pt>
                <c:pt idx="45">
                  <c:v>45337</c:v>
                </c:pt>
                <c:pt idx="46">
                  <c:v>45338</c:v>
                </c:pt>
                <c:pt idx="47">
                  <c:v>45339</c:v>
                </c:pt>
                <c:pt idx="48">
                  <c:v>45340</c:v>
                </c:pt>
                <c:pt idx="49">
                  <c:v>45341</c:v>
                </c:pt>
                <c:pt idx="50">
                  <c:v>45342</c:v>
                </c:pt>
                <c:pt idx="51">
                  <c:v>45343</c:v>
                </c:pt>
                <c:pt idx="52">
                  <c:v>45344</c:v>
                </c:pt>
                <c:pt idx="53">
                  <c:v>45345</c:v>
                </c:pt>
                <c:pt idx="54">
                  <c:v>45346</c:v>
                </c:pt>
                <c:pt idx="55">
                  <c:v>45347</c:v>
                </c:pt>
                <c:pt idx="56">
                  <c:v>45348</c:v>
                </c:pt>
                <c:pt idx="57">
                  <c:v>45349</c:v>
                </c:pt>
                <c:pt idx="58">
                  <c:v>45350</c:v>
                </c:pt>
                <c:pt idx="59">
                  <c:v>45351</c:v>
                </c:pt>
                <c:pt idx="60">
                  <c:v>45352</c:v>
                </c:pt>
                <c:pt idx="61">
                  <c:v>45353</c:v>
                </c:pt>
                <c:pt idx="62">
                  <c:v>45354</c:v>
                </c:pt>
                <c:pt idx="63">
                  <c:v>45355</c:v>
                </c:pt>
                <c:pt idx="64">
                  <c:v>45356</c:v>
                </c:pt>
                <c:pt idx="65">
                  <c:v>45357</c:v>
                </c:pt>
                <c:pt idx="66">
                  <c:v>45358</c:v>
                </c:pt>
                <c:pt idx="67">
                  <c:v>45359</c:v>
                </c:pt>
                <c:pt idx="68">
                  <c:v>45360</c:v>
                </c:pt>
                <c:pt idx="69">
                  <c:v>45361</c:v>
                </c:pt>
                <c:pt idx="70">
                  <c:v>45362</c:v>
                </c:pt>
                <c:pt idx="71">
                  <c:v>45363</c:v>
                </c:pt>
                <c:pt idx="72">
                  <c:v>45364</c:v>
                </c:pt>
                <c:pt idx="73">
                  <c:v>45365</c:v>
                </c:pt>
                <c:pt idx="74">
                  <c:v>45366</c:v>
                </c:pt>
                <c:pt idx="75">
                  <c:v>45367</c:v>
                </c:pt>
                <c:pt idx="76">
                  <c:v>45368</c:v>
                </c:pt>
                <c:pt idx="77">
                  <c:v>45369</c:v>
                </c:pt>
                <c:pt idx="78">
                  <c:v>45370</c:v>
                </c:pt>
                <c:pt idx="79">
                  <c:v>45371</c:v>
                </c:pt>
                <c:pt idx="80">
                  <c:v>45372</c:v>
                </c:pt>
                <c:pt idx="81">
                  <c:v>45373</c:v>
                </c:pt>
                <c:pt idx="82">
                  <c:v>45374</c:v>
                </c:pt>
                <c:pt idx="83">
                  <c:v>45375</c:v>
                </c:pt>
                <c:pt idx="84">
                  <c:v>45376</c:v>
                </c:pt>
                <c:pt idx="85">
                  <c:v>45377</c:v>
                </c:pt>
                <c:pt idx="86">
                  <c:v>45378</c:v>
                </c:pt>
                <c:pt idx="87">
                  <c:v>45379</c:v>
                </c:pt>
                <c:pt idx="88">
                  <c:v>45380</c:v>
                </c:pt>
                <c:pt idx="89">
                  <c:v>45381</c:v>
                </c:pt>
                <c:pt idx="90">
                  <c:v>45382</c:v>
                </c:pt>
                <c:pt idx="91">
                  <c:v>45383</c:v>
                </c:pt>
                <c:pt idx="92">
                  <c:v>45384</c:v>
                </c:pt>
                <c:pt idx="93">
                  <c:v>45385</c:v>
                </c:pt>
                <c:pt idx="94">
                  <c:v>45386</c:v>
                </c:pt>
                <c:pt idx="95">
                  <c:v>45387</c:v>
                </c:pt>
                <c:pt idx="96">
                  <c:v>45388</c:v>
                </c:pt>
                <c:pt idx="97">
                  <c:v>45389</c:v>
                </c:pt>
                <c:pt idx="98">
                  <c:v>45390</c:v>
                </c:pt>
                <c:pt idx="99">
                  <c:v>45391</c:v>
                </c:pt>
                <c:pt idx="100">
                  <c:v>45392</c:v>
                </c:pt>
                <c:pt idx="101">
                  <c:v>45393</c:v>
                </c:pt>
                <c:pt idx="102">
                  <c:v>45394</c:v>
                </c:pt>
                <c:pt idx="103">
                  <c:v>45395</c:v>
                </c:pt>
                <c:pt idx="104">
                  <c:v>45396</c:v>
                </c:pt>
                <c:pt idx="105">
                  <c:v>45397</c:v>
                </c:pt>
                <c:pt idx="106">
                  <c:v>45398</c:v>
                </c:pt>
                <c:pt idx="107">
                  <c:v>45399</c:v>
                </c:pt>
                <c:pt idx="108">
                  <c:v>45400</c:v>
                </c:pt>
                <c:pt idx="109">
                  <c:v>45401</c:v>
                </c:pt>
                <c:pt idx="110">
                  <c:v>45402</c:v>
                </c:pt>
                <c:pt idx="111">
                  <c:v>45403</c:v>
                </c:pt>
                <c:pt idx="112">
                  <c:v>45404</c:v>
                </c:pt>
                <c:pt idx="113">
                  <c:v>45405</c:v>
                </c:pt>
                <c:pt idx="114">
                  <c:v>45406</c:v>
                </c:pt>
                <c:pt idx="115">
                  <c:v>45407</c:v>
                </c:pt>
                <c:pt idx="116">
                  <c:v>45408</c:v>
                </c:pt>
                <c:pt idx="117">
                  <c:v>45409</c:v>
                </c:pt>
                <c:pt idx="118">
                  <c:v>45410</c:v>
                </c:pt>
                <c:pt idx="119">
                  <c:v>45411</c:v>
                </c:pt>
                <c:pt idx="120">
                  <c:v>45412</c:v>
                </c:pt>
                <c:pt idx="121">
                  <c:v>45413</c:v>
                </c:pt>
                <c:pt idx="122">
                  <c:v>45414</c:v>
                </c:pt>
                <c:pt idx="123">
                  <c:v>45415</c:v>
                </c:pt>
                <c:pt idx="124">
                  <c:v>45416</c:v>
                </c:pt>
                <c:pt idx="125">
                  <c:v>45417</c:v>
                </c:pt>
                <c:pt idx="126">
                  <c:v>45418</c:v>
                </c:pt>
                <c:pt idx="127">
                  <c:v>45419</c:v>
                </c:pt>
                <c:pt idx="128">
                  <c:v>45420</c:v>
                </c:pt>
                <c:pt idx="129">
                  <c:v>45421</c:v>
                </c:pt>
                <c:pt idx="130">
                  <c:v>45422</c:v>
                </c:pt>
                <c:pt idx="131">
                  <c:v>45423</c:v>
                </c:pt>
                <c:pt idx="132">
                  <c:v>45424</c:v>
                </c:pt>
                <c:pt idx="133">
                  <c:v>45425</c:v>
                </c:pt>
                <c:pt idx="134">
                  <c:v>45426</c:v>
                </c:pt>
                <c:pt idx="135">
                  <c:v>45427</c:v>
                </c:pt>
                <c:pt idx="136">
                  <c:v>45428</c:v>
                </c:pt>
                <c:pt idx="137">
                  <c:v>45429</c:v>
                </c:pt>
                <c:pt idx="138">
                  <c:v>45430</c:v>
                </c:pt>
                <c:pt idx="139">
                  <c:v>45431</c:v>
                </c:pt>
                <c:pt idx="140">
                  <c:v>45432</c:v>
                </c:pt>
                <c:pt idx="141">
                  <c:v>45433</c:v>
                </c:pt>
                <c:pt idx="142">
                  <c:v>45434</c:v>
                </c:pt>
                <c:pt idx="143">
                  <c:v>45435</c:v>
                </c:pt>
                <c:pt idx="144">
                  <c:v>45436</c:v>
                </c:pt>
                <c:pt idx="145">
                  <c:v>45437</c:v>
                </c:pt>
                <c:pt idx="146">
                  <c:v>45438</c:v>
                </c:pt>
                <c:pt idx="147">
                  <c:v>45439</c:v>
                </c:pt>
                <c:pt idx="148">
                  <c:v>45440</c:v>
                </c:pt>
                <c:pt idx="149">
                  <c:v>45441</c:v>
                </c:pt>
                <c:pt idx="150">
                  <c:v>45442</c:v>
                </c:pt>
                <c:pt idx="151">
                  <c:v>45443</c:v>
                </c:pt>
                <c:pt idx="152">
                  <c:v>45444</c:v>
                </c:pt>
                <c:pt idx="153">
                  <c:v>45445</c:v>
                </c:pt>
                <c:pt idx="154">
                  <c:v>45446</c:v>
                </c:pt>
                <c:pt idx="155">
                  <c:v>45447</c:v>
                </c:pt>
                <c:pt idx="156">
                  <c:v>45448</c:v>
                </c:pt>
                <c:pt idx="157">
                  <c:v>45449</c:v>
                </c:pt>
                <c:pt idx="158">
                  <c:v>45450</c:v>
                </c:pt>
                <c:pt idx="159">
                  <c:v>45451</c:v>
                </c:pt>
                <c:pt idx="160">
                  <c:v>45452</c:v>
                </c:pt>
                <c:pt idx="161">
                  <c:v>45453</c:v>
                </c:pt>
                <c:pt idx="162">
                  <c:v>45454</c:v>
                </c:pt>
                <c:pt idx="163">
                  <c:v>45455</c:v>
                </c:pt>
                <c:pt idx="164">
                  <c:v>45456</c:v>
                </c:pt>
                <c:pt idx="165">
                  <c:v>45457</c:v>
                </c:pt>
                <c:pt idx="166">
                  <c:v>45458</c:v>
                </c:pt>
                <c:pt idx="167">
                  <c:v>45459</c:v>
                </c:pt>
                <c:pt idx="168">
                  <c:v>45460</c:v>
                </c:pt>
                <c:pt idx="169">
                  <c:v>45461</c:v>
                </c:pt>
                <c:pt idx="170">
                  <c:v>45462</c:v>
                </c:pt>
                <c:pt idx="171">
                  <c:v>45463</c:v>
                </c:pt>
                <c:pt idx="172">
                  <c:v>45464</c:v>
                </c:pt>
                <c:pt idx="173">
                  <c:v>45465</c:v>
                </c:pt>
                <c:pt idx="174">
                  <c:v>45466</c:v>
                </c:pt>
                <c:pt idx="175">
                  <c:v>45467</c:v>
                </c:pt>
                <c:pt idx="176">
                  <c:v>45468</c:v>
                </c:pt>
                <c:pt idx="177">
                  <c:v>45469</c:v>
                </c:pt>
                <c:pt idx="178">
                  <c:v>45470</c:v>
                </c:pt>
                <c:pt idx="179">
                  <c:v>45471</c:v>
                </c:pt>
                <c:pt idx="180">
                  <c:v>45472</c:v>
                </c:pt>
                <c:pt idx="181">
                  <c:v>45473</c:v>
                </c:pt>
                <c:pt idx="182">
                  <c:v>45474</c:v>
                </c:pt>
                <c:pt idx="183">
                  <c:v>45475</c:v>
                </c:pt>
                <c:pt idx="184">
                  <c:v>45476</c:v>
                </c:pt>
                <c:pt idx="185">
                  <c:v>45477</c:v>
                </c:pt>
                <c:pt idx="186">
                  <c:v>45478</c:v>
                </c:pt>
                <c:pt idx="187">
                  <c:v>45479</c:v>
                </c:pt>
                <c:pt idx="188">
                  <c:v>45480</c:v>
                </c:pt>
                <c:pt idx="189">
                  <c:v>45481</c:v>
                </c:pt>
                <c:pt idx="190">
                  <c:v>45482</c:v>
                </c:pt>
                <c:pt idx="191">
                  <c:v>45483</c:v>
                </c:pt>
                <c:pt idx="192">
                  <c:v>45484</c:v>
                </c:pt>
                <c:pt idx="193">
                  <c:v>45485</c:v>
                </c:pt>
                <c:pt idx="194">
                  <c:v>45486</c:v>
                </c:pt>
                <c:pt idx="195">
                  <c:v>45487</c:v>
                </c:pt>
                <c:pt idx="196">
                  <c:v>45488</c:v>
                </c:pt>
                <c:pt idx="197">
                  <c:v>45489</c:v>
                </c:pt>
                <c:pt idx="198">
                  <c:v>45490</c:v>
                </c:pt>
                <c:pt idx="199">
                  <c:v>45491</c:v>
                </c:pt>
                <c:pt idx="200">
                  <c:v>45492</c:v>
                </c:pt>
                <c:pt idx="201">
                  <c:v>45493</c:v>
                </c:pt>
                <c:pt idx="202">
                  <c:v>45494</c:v>
                </c:pt>
                <c:pt idx="203">
                  <c:v>45495</c:v>
                </c:pt>
                <c:pt idx="204">
                  <c:v>45496</c:v>
                </c:pt>
                <c:pt idx="205">
                  <c:v>45497</c:v>
                </c:pt>
                <c:pt idx="206">
                  <c:v>45498</c:v>
                </c:pt>
                <c:pt idx="207">
                  <c:v>45499</c:v>
                </c:pt>
                <c:pt idx="208">
                  <c:v>45500</c:v>
                </c:pt>
                <c:pt idx="209">
                  <c:v>45501</c:v>
                </c:pt>
                <c:pt idx="210">
                  <c:v>45502</c:v>
                </c:pt>
                <c:pt idx="211">
                  <c:v>45503</c:v>
                </c:pt>
                <c:pt idx="212">
                  <c:v>45504</c:v>
                </c:pt>
                <c:pt idx="213">
                  <c:v>45505</c:v>
                </c:pt>
                <c:pt idx="214">
                  <c:v>45506</c:v>
                </c:pt>
                <c:pt idx="215">
                  <c:v>45507</c:v>
                </c:pt>
                <c:pt idx="216">
                  <c:v>45508</c:v>
                </c:pt>
                <c:pt idx="217">
                  <c:v>45509</c:v>
                </c:pt>
                <c:pt idx="218">
                  <c:v>45510</c:v>
                </c:pt>
                <c:pt idx="219">
                  <c:v>45511</c:v>
                </c:pt>
                <c:pt idx="220">
                  <c:v>45512</c:v>
                </c:pt>
                <c:pt idx="221">
                  <c:v>45513</c:v>
                </c:pt>
                <c:pt idx="222">
                  <c:v>45514</c:v>
                </c:pt>
                <c:pt idx="223">
                  <c:v>45515</c:v>
                </c:pt>
                <c:pt idx="224">
                  <c:v>45516</c:v>
                </c:pt>
                <c:pt idx="225">
                  <c:v>45517</c:v>
                </c:pt>
                <c:pt idx="226">
                  <c:v>45518</c:v>
                </c:pt>
                <c:pt idx="227">
                  <c:v>45519</c:v>
                </c:pt>
                <c:pt idx="228">
                  <c:v>45520</c:v>
                </c:pt>
                <c:pt idx="229">
                  <c:v>45521</c:v>
                </c:pt>
                <c:pt idx="230">
                  <c:v>45522</c:v>
                </c:pt>
                <c:pt idx="231">
                  <c:v>45523</c:v>
                </c:pt>
                <c:pt idx="232">
                  <c:v>45524</c:v>
                </c:pt>
                <c:pt idx="233">
                  <c:v>45525</c:v>
                </c:pt>
                <c:pt idx="234">
                  <c:v>45526</c:v>
                </c:pt>
                <c:pt idx="235">
                  <c:v>45527</c:v>
                </c:pt>
                <c:pt idx="236">
                  <c:v>45528</c:v>
                </c:pt>
                <c:pt idx="237">
                  <c:v>45529</c:v>
                </c:pt>
                <c:pt idx="238">
                  <c:v>45530</c:v>
                </c:pt>
                <c:pt idx="239">
                  <c:v>45531</c:v>
                </c:pt>
                <c:pt idx="240">
                  <c:v>45532</c:v>
                </c:pt>
                <c:pt idx="241">
                  <c:v>45533</c:v>
                </c:pt>
                <c:pt idx="242">
                  <c:v>45534</c:v>
                </c:pt>
                <c:pt idx="243">
                  <c:v>45535</c:v>
                </c:pt>
                <c:pt idx="244">
                  <c:v>45536</c:v>
                </c:pt>
                <c:pt idx="245">
                  <c:v>45537</c:v>
                </c:pt>
                <c:pt idx="246">
                  <c:v>45538</c:v>
                </c:pt>
                <c:pt idx="247">
                  <c:v>45539</c:v>
                </c:pt>
                <c:pt idx="248">
                  <c:v>45540</c:v>
                </c:pt>
                <c:pt idx="249">
                  <c:v>45541</c:v>
                </c:pt>
                <c:pt idx="250">
                  <c:v>45542</c:v>
                </c:pt>
                <c:pt idx="251">
                  <c:v>45543</c:v>
                </c:pt>
                <c:pt idx="252">
                  <c:v>45544</c:v>
                </c:pt>
                <c:pt idx="253">
                  <c:v>45545</c:v>
                </c:pt>
                <c:pt idx="254">
                  <c:v>45546</c:v>
                </c:pt>
                <c:pt idx="255">
                  <c:v>45547</c:v>
                </c:pt>
                <c:pt idx="256">
                  <c:v>45548</c:v>
                </c:pt>
                <c:pt idx="257">
                  <c:v>45549</c:v>
                </c:pt>
                <c:pt idx="258">
                  <c:v>45550</c:v>
                </c:pt>
                <c:pt idx="259">
                  <c:v>45551</c:v>
                </c:pt>
                <c:pt idx="260">
                  <c:v>45552</c:v>
                </c:pt>
                <c:pt idx="261">
                  <c:v>45553</c:v>
                </c:pt>
                <c:pt idx="262">
                  <c:v>45554</c:v>
                </c:pt>
                <c:pt idx="263">
                  <c:v>45555</c:v>
                </c:pt>
              </c:numCache>
            </c:numRef>
          </c:cat>
          <c:val>
            <c:numRef>
              <c:f>'[★2407assetperformance_Date(local).xlsx]ytd_flow'!$CF$6225:$CF$6488</c:f>
              <c:numCache>
                <c:formatCode>0.0</c:formatCode>
                <c:ptCount val="264"/>
                <c:pt idx="0" formatCode="General">
                  <c:v>0</c:v>
                </c:pt>
                <c:pt idx="1">
                  <c:v>1.1412530171056545</c:v>
                </c:pt>
                <c:pt idx="2">
                  <c:v>0.42108300975966984</c:v>
                </c:pt>
                <c:pt idx="3">
                  <c:v>0.27285129604364045</c:v>
                </c:pt>
                <c:pt idx="4">
                  <c:v>3.0171056774051408E-2</c:v>
                </c:pt>
                <c:pt idx="5">
                  <c:v>3.0171056774051408E-2</c:v>
                </c:pt>
                <c:pt idx="6">
                  <c:v>3.0171056774051408E-2</c:v>
                </c:pt>
                <c:pt idx="7">
                  <c:v>0.74378213873438881</c:v>
                </c:pt>
                <c:pt idx="8">
                  <c:v>0.98646237800399206</c:v>
                </c:pt>
                <c:pt idx="9">
                  <c:v>0.8592192255220823</c:v>
                </c:pt>
                <c:pt idx="10">
                  <c:v>0.8395424493650836</c:v>
                </c:pt>
                <c:pt idx="11">
                  <c:v>1.1884772798824486</c:v>
                </c:pt>
                <c:pt idx="12">
                  <c:v>1.1884772798824486</c:v>
                </c:pt>
                <c:pt idx="13">
                  <c:v>1.1884772798824486</c:v>
                </c:pt>
                <c:pt idx="14">
                  <c:v>1.1884772798824486</c:v>
                </c:pt>
                <c:pt idx="15">
                  <c:v>0.69918144611185085</c:v>
                </c:pt>
                <c:pt idx="16">
                  <c:v>0.57456186378423979</c:v>
                </c:pt>
                <c:pt idx="17">
                  <c:v>0.4656837023822078</c:v>
                </c:pt>
                <c:pt idx="18">
                  <c:v>0.13773743309894826</c:v>
                </c:pt>
                <c:pt idx="19">
                  <c:v>0.13773743309894826</c:v>
                </c:pt>
                <c:pt idx="20">
                  <c:v>0.13773743309894826</c:v>
                </c:pt>
                <c:pt idx="21">
                  <c:v>-0.32794626928324533</c:v>
                </c:pt>
                <c:pt idx="22">
                  <c:v>0.74640570888864488</c:v>
                </c:pt>
                <c:pt idx="23">
                  <c:v>-0.49323118900200313</c:v>
                </c:pt>
                <c:pt idx="24">
                  <c:v>0.4263301500682104</c:v>
                </c:pt>
                <c:pt idx="25">
                  <c:v>0.97072095707839878</c:v>
                </c:pt>
                <c:pt idx="26">
                  <c:v>0.97072095707839878</c:v>
                </c:pt>
                <c:pt idx="27">
                  <c:v>0.97072095707839878</c:v>
                </c:pt>
                <c:pt idx="28">
                  <c:v>1.4993703431629655</c:v>
                </c:pt>
                <c:pt idx="29">
                  <c:v>2.0647497114072593</c:v>
                </c:pt>
                <c:pt idx="30">
                  <c:v>1.374750760835326</c:v>
                </c:pt>
                <c:pt idx="31">
                  <c:v>3.3739112183859703</c:v>
                </c:pt>
                <c:pt idx="32">
                  <c:v>3.1181131283450441</c:v>
                </c:pt>
                <c:pt idx="33">
                  <c:v>3.1181131283450441</c:v>
                </c:pt>
                <c:pt idx="34">
                  <c:v>3.1181131283450441</c:v>
                </c:pt>
                <c:pt idx="35">
                  <c:v>2.5041977122468211</c:v>
                </c:pt>
                <c:pt idx="36">
                  <c:v>2.7376954559764783</c:v>
                </c:pt>
                <c:pt idx="37">
                  <c:v>2.6589883513485262</c:v>
                </c:pt>
                <c:pt idx="38">
                  <c:v>2.6222583691887706</c:v>
                </c:pt>
                <c:pt idx="39">
                  <c:v>1.7486095078182302</c:v>
                </c:pt>
                <c:pt idx="40">
                  <c:v>1.7486095078182302</c:v>
                </c:pt>
                <c:pt idx="41">
                  <c:v>1.7486095078182302</c:v>
                </c:pt>
                <c:pt idx="42">
                  <c:v>2.394007765767654</c:v>
                </c:pt>
                <c:pt idx="43">
                  <c:v>1.3865568265295281</c:v>
                </c:pt>
                <c:pt idx="44">
                  <c:v>1.191100850036733</c:v>
                </c:pt>
                <c:pt idx="45">
                  <c:v>1.7381152272011775</c:v>
                </c:pt>
                <c:pt idx="46">
                  <c:v>1.9020883618428002</c:v>
                </c:pt>
                <c:pt idx="47">
                  <c:v>1.9020883618428002</c:v>
                </c:pt>
                <c:pt idx="48">
                  <c:v>1.9020883618428002</c:v>
                </c:pt>
                <c:pt idx="49">
                  <c:v>1.9020883618428002</c:v>
                </c:pt>
                <c:pt idx="50">
                  <c:v>3.0525238744884007</c:v>
                </c:pt>
                <c:pt idx="51">
                  <c:v>3.3476755168433243</c:v>
                </c:pt>
                <c:pt idx="52">
                  <c:v>3.7333403295204022</c:v>
                </c:pt>
                <c:pt idx="53">
                  <c:v>4.0481687480323103</c:v>
                </c:pt>
                <c:pt idx="54">
                  <c:v>4.0481687480323103</c:v>
                </c:pt>
                <c:pt idx="55">
                  <c:v>4.0481687480323103</c:v>
                </c:pt>
                <c:pt idx="56">
                  <c:v>3.7464581802917394</c:v>
                </c:pt>
                <c:pt idx="57">
                  <c:v>3.7294049742889968</c:v>
                </c:pt>
                <c:pt idx="58">
                  <c:v>3.8225417147654639</c:v>
                </c:pt>
                <c:pt idx="59">
                  <c:v>3.5260782873334051</c:v>
                </c:pt>
                <c:pt idx="60">
                  <c:v>3.4880365200965286</c:v>
                </c:pt>
                <c:pt idx="61">
                  <c:v>3.4880365200965286</c:v>
                </c:pt>
                <c:pt idx="62">
                  <c:v>3.4880365200965286</c:v>
                </c:pt>
                <c:pt idx="63">
                  <c:v>3.6060971770385066</c:v>
                </c:pt>
                <c:pt idx="64">
                  <c:v>3.9629027180186682</c:v>
                </c:pt>
                <c:pt idx="65">
                  <c:v>4.7971980270752397</c:v>
                </c:pt>
                <c:pt idx="66">
                  <c:v>5.3140413474656327</c:v>
                </c:pt>
                <c:pt idx="67">
                  <c:v>4.4364571308636727</c:v>
                </c:pt>
                <c:pt idx="68">
                  <c:v>4.4364571308636727</c:v>
                </c:pt>
                <c:pt idx="69">
                  <c:v>4.4364571308636727</c:v>
                </c:pt>
                <c:pt idx="70">
                  <c:v>5.042501836499099</c:v>
                </c:pt>
                <c:pt idx="71">
                  <c:v>5.7088886556826424</c:v>
                </c:pt>
                <c:pt idx="72">
                  <c:v>5.8453143037044697</c:v>
                </c:pt>
                <c:pt idx="73">
                  <c:v>5.0215132752649652</c:v>
                </c:pt>
                <c:pt idx="74">
                  <c:v>4.9060761884772717</c:v>
                </c:pt>
                <c:pt idx="75">
                  <c:v>4.9060761884772717</c:v>
                </c:pt>
                <c:pt idx="76">
                  <c:v>4.9060761884772717</c:v>
                </c:pt>
                <c:pt idx="77">
                  <c:v>5.763983628922233</c:v>
                </c:pt>
                <c:pt idx="78">
                  <c:v>6.1365305908279879</c:v>
                </c:pt>
                <c:pt idx="79">
                  <c:v>6.3844579704061175</c:v>
                </c:pt>
                <c:pt idx="80">
                  <c:v>6.426435092874371</c:v>
                </c:pt>
                <c:pt idx="81">
                  <c:v>5.8282610977017413</c:v>
                </c:pt>
                <c:pt idx="82">
                  <c:v>5.8282610977017413</c:v>
                </c:pt>
                <c:pt idx="83">
                  <c:v>5.8282610977017413</c:v>
                </c:pt>
                <c:pt idx="84">
                  <c:v>5.5436037359638988</c:v>
                </c:pt>
                <c:pt idx="85">
                  <c:v>5.607881204743407</c:v>
                </c:pt>
                <c:pt idx="86">
                  <c:v>6.627138209675735</c:v>
                </c:pt>
                <c:pt idx="87">
                  <c:v>6.809476335397207</c:v>
                </c:pt>
                <c:pt idx="88">
                  <c:v>6.809476335397207</c:v>
                </c:pt>
                <c:pt idx="89">
                  <c:v>6.809476335397207</c:v>
                </c:pt>
                <c:pt idx="90">
                  <c:v>6.809476335397207</c:v>
                </c:pt>
                <c:pt idx="91">
                  <c:v>5.990922447266243</c:v>
                </c:pt>
                <c:pt idx="92">
                  <c:v>5.3835659565536673</c:v>
                </c:pt>
                <c:pt idx="93">
                  <c:v>4.225259733445256</c:v>
                </c:pt>
                <c:pt idx="94">
                  <c:v>3.7294049742889968</c:v>
                </c:pt>
                <c:pt idx="95">
                  <c:v>3.9550320075558716</c:v>
                </c:pt>
                <c:pt idx="96">
                  <c:v>3.9550320075558716</c:v>
                </c:pt>
                <c:pt idx="97">
                  <c:v>3.9550320075558716</c:v>
                </c:pt>
                <c:pt idx="98">
                  <c:v>3.7674467415258448</c:v>
                </c:pt>
                <c:pt idx="99">
                  <c:v>4.3013432679189805</c:v>
                </c:pt>
                <c:pt idx="100">
                  <c:v>3.9419141567845486</c:v>
                </c:pt>
                <c:pt idx="101">
                  <c:v>3.6520096547381513</c:v>
                </c:pt>
                <c:pt idx="102">
                  <c:v>2.7114597544338324</c:v>
                </c:pt>
                <c:pt idx="103">
                  <c:v>2.7114597544338324</c:v>
                </c:pt>
                <c:pt idx="104">
                  <c:v>2.7114597544338324</c:v>
                </c:pt>
                <c:pt idx="105">
                  <c:v>2.2470878371287739</c:v>
                </c:pt>
                <c:pt idx="106">
                  <c:v>2.3205478014481855</c:v>
                </c:pt>
                <c:pt idx="107">
                  <c:v>2.7862315038303933</c:v>
                </c:pt>
                <c:pt idx="108">
                  <c:v>3.2112498688214828</c:v>
                </c:pt>
                <c:pt idx="109">
                  <c:v>4.1911533214397991</c:v>
                </c:pt>
                <c:pt idx="110">
                  <c:v>4.1911533214397991</c:v>
                </c:pt>
                <c:pt idx="111">
                  <c:v>4.1911533214397991</c:v>
                </c:pt>
                <c:pt idx="112">
                  <c:v>5.1671214188267385</c:v>
                </c:pt>
                <c:pt idx="113">
                  <c:v>5.329782768391226</c:v>
                </c:pt>
                <c:pt idx="114">
                  <c:v>6.304439080701016</c:v>
                </c:pt>
                <c:pt idx="115">
                  <c:v>5.99485780249762</c:v>
                </c:pt>
                <c:pt idx="116">
                  <c:v>5.7941546856962844</c:v>
                </c:pt>
                <c:pt idx="117">
                  <c:v>5.7941546856962844</c:v>
                </c:pt>
                <c:pt idx="118">
                  <c:v>5.7941546856962844</c:v>
                </c:pt>
                <c:pt idx="119">
                  <c:v>6.1076713191310574</c:v>
                </c:pt>
                <c:pt idx="120">
                  <c:v>5.6655997481372538</c:v>
                </c:pt>
                <c:pt idx="121">
                  <c:v>5.0202014901878442</c:v>
                </c:pt>
                <c:pt idx="122">
                  <c:v>5.8558085843215508</c:v>
                </c:pt>
                <c:pt idx="123">
                  <c:v>6.2099905551474421</c:v>
                </c:pt>
                <c:pt idx="124">
                  <c:v>6.2099905551474421</c:v>
                </c:pt>
                <c:pt idx="125">
                  <c:v>6.2099905551474421</c:v>
                </c:pt>
                <c:pt idx="126">
                  <c:v>6.2939448000839349</c:v>
                </c:pt>
                <c:pt idx="127">
                  <c:v>7.448315667960955</c:v>
                </c:pt>
                <c:pt idx="128">
                  <c:v>7.1531640256060456</c:v>
                </c:pt>
                <c:pt idx="129">
                  <c:v>7.9677825585056041</c:v>
                </c:pt>
                <c:pt idx="130">
                  <c:v>8.6538461538461462</c:v>
                </c:pt>
                <c:pt idx="131">
                  <c:v>8.6538461538461462</c:v>
                </c:pt>
                <c:pt idx="132">
                  <c:v>8.6538461538461462</c:v>
                </c:pt>
                <c:pt idx="133">
                  <c:v>8.3547591562598313</c:v>
                </c:pt>
                <c:pt idx="134">
                  <c:v>8.1133907020673632</c:v>
                </c:pt>
                <c:pt idx="135">
                  <c:v>8.1370028334557531</c:v>
                </c:pt>
                <c:pt idx="136">
                  <c:v>9.7400041977122385</c:v>
                </c:pt>
                <c:pt idx="137">
                  <c:v>9.459282191205773</c:v>
                </c:pt>
                <c:pt idx="138">
                  <c:v>9.459282191205773</c:v>
                </c:pt>
                <c:pt idx="139">
                  <c:v>9.459282191205773</c:v>
                </c:pt>
                <c:pt idx="140">
                  <c:v>8.7115646972399929</c:v>
                </c:pt>
                <c:pt idx="141">
                  <c:v>9.3608983104208221</c:v>
                </c:pt>
                <c:pt idx="142">
                  <c:v>9.0775527337601005</c:v>
                </c:pt>
                <c:pt idx="143">
                  <c:v>7.7697030118585246</c:v>
                </c:pt>
                <c:pt idx="144">
                  <c:v>8.0163186063595191</c:v>
                </c:pt>
                <c:pt idx="145">
                  <c:v>8.0163186063595191</c:v>
                </c:pt>
                <c:pt idx="146">
                  <c:v>8.0163186063595191</c:v>
                </c:pt>
                <c:pt idx="147">
                  <c:v>8.0163186063595191</c:v>
                </c:pt>
                <c:pt idx="148">
                  <c:v>7.1046279777521306</c:v>
                </c:pt>
                <c:pt idx="149">
                  <c:v>6.2965683702382194</c:v>
                </c:pt>
                <c:pt idx="150">
                  <c:v>6.5681078812047389</c:v>
                </c:pt>
                <c:pt idx="151">
                  <c:v>8.1212614125301599</c:v>
                </c:pt>
                <c:pt idx="152">
                  <c:v>8.1212614125301599</c:v>
                </c:pt>
                <c:pt idx="153">
                  <c:v>8.1212614125301599</c:v>
                </c:pt>
                <c:pt idx="154">
                  <c:v>8.1173260572987829</c:v>
                </c:pt>
                <c:pt idx="155">
                  <c:v>9.1260887816140013</c:v>
                </c:pt>
                <c:pt idx="156">
                  <c:v>8.8873438975758177</c:v>
                </c:pt>
                <c:pt idx="157">
                  <c:v>9.2730087102528955</c:v>
                </c:pt>
                <c:pt idx="158">
                  <c:v>8.6171161716864049</c:v>
                </c:pt>
                <c:pt idx="159">
                  <c:v>8.6171161716864049</c:v>
                </c:pt>
                <c:pt idx="160">
                  <c:v>8.6171161716864049</c:v>
                </c:pt>
                <c:pt idx="161">
                  <c:v>8.3796830727253564</c:v>
                </c:pt>
                <c:pt idx="162">
                  <c:v>8.2721166964004453</c:v>
                </c:pt>
                <c:pt idx="163">
                  <c:v>7.1898940077657585</c:v>
                </c:pt>
                <c:pt idx="164">
                  <c:v>7.3027075243991817</c:v>
                </c:pt>
                <c:pt idx="165">
                  <c:v>7.3105782348619925</c:v>
                </c:pt>
                <c:pt idx="166">
                  <c:v>7.3105782348619925</c:v>
                </c:pt>
                <c:pt idx="167">
                  <c:v>7.3105782348619925</c:v>
                </c:pt>
                <c:pt idx="168">
                  <c:v>8.3731241473396807</c:v>
                </c:pt>
                <c:pt idx="169">
                  <c:v>8.4675726728932688</c:v>
                </c:pt>
                <c:pt idx="170">
                  <c:v>8.4675726728932688</c:v>
                </c:pt>
                <c:pt idx="171">
                  <c:v>8.2380102843949885</c:v>
                </c:pt>
                <c:pt idx="172">
                  <c:v>8.2655577710147838</c:v>
                </c:pt>
                <c:pt idx="173">
                  <c:v>8.2655577710147838</c:v>
                </c:pt>
                <c:pt idx="174">
                  <c:v>8.2655577710147838</c:v>
                </c:pt>
                <c:pt idx="175">
                  <c:v>9.346468674572364</c:v>
                </c:pt>
                <c:pt idx="176">
                  <c:v>8.6381047329205529</c:v>
                </c:pt>
                <c:pt idx="177">
                  <c:v>8.5895686850666237</c:v>
                </c:pt>
                <c:pt idx="178">
                  <c:v>8.0478014482107056</c:v>
                </c:pt>
                <c:pt idx="179">
                  <c:v>7.5480113338230552</c:v>
                </c:pt>
                <c:pt idx="180">
                  <c:v>7.5480113338230552</c:v>
                </c:pt>
                <c:pt idx="181">
                  <c:v>7.5480113338230552</c:v>
                </c:pt>
                <c:pt idx="182">
                  <c:v>6.8239059712456651</c:v>
                </c:pt>
                <c:pt idx="183">
                  <c:v>7.4876692202749524</c:v>
                </c:pt>
                <c:pt idx="184">
                  <c:v>7.3617378528701778</c:v>
                </c:pt>
                <c:pt idx="185">
                  <c:v>7.3617378528701778</c:v>
                </c:pt>
                <c:pt idx="186">
                  <c:v>8.6604050792318219</c:v>
                </c:pt>
                <c:pt idx="187">
                  <c:v>8.6604050792318219</c:v>
                </c:pt>
                <c:pt idx="188">
                  <c:v>8.6604050792318219</c:v>
                </c:pt>
                <c:pt idx="189">
                  <c:v>8.4295309056564065</c:v>
                </c:pt>
                <c:pt idx="190">
                  <c:v>8.1737328156154803</c:v>
                </c:pt>
                <c:pt idx="191">
                  <c:v>8.6604050792318219</c:v>
                </c:pt>
                <c:pt idx="192">
                  <c:v>8.2826109770175265</c:v>
                </c:pt>
                <c:pt idx="193">
                  <c:v>8.7417357540140728</c:v>
                </c:pt>
                <c:pt idx="194">
                  <c:v>8.7417357540140728</c:v>
                </c:pt>
                <c:pt idx="195">
                  <c:v>8.7417357540140728</c:v>
                </c:pt>
                <c:pt idx="196">
                  <c:v>8.084531430370447</c:v>
                </c:pt>
                <c:pt idx="197">
                  <c:v>9.1077237905341519</c:v>
                </c:pt>
                <c:pt idx="198">
                  <c:v>10.670059817399505</c:v>
                </c:pt>
                <c:pt idx="199">
                  <c:v>10.137475076083533</c:v>
                </c:pt>
                <c:pt idx="200">
                  <c:v>9.7203274215552398</c:v>
                </c:pt>
                <c:pt idx="201">
                  <c:v>9.7203274215552398</c:v>
                </c:pt>
                <c:pt idx="202">
                  <c:v>9.7203274215552398</c:v>
                </c:pt>
                <c:pt idx="203">
                  <c:v>9.6809738692412566</c:v>
                </c:pt>
                <c:pt idx="204">
                  <c:v>9.3333508238010268</c:v>
                </c:pt>
                <c:pt idx="205">
                  <c:v>9.3753279462692802</c:v>
                </c:pt>
                <c:pt idx="206">
                  <c:v>9.3425333193409443</c:v>
                </c:pt>
                <c:pt idx="207">
                  <c:v>10.318501416727884</c:v>
                </c:pt>
                <c:pt idx="208">
                  <c:v>10.318501416727884</c:v>
                </c:pt>
                <c:pt idx="209">
                  <c:v>10.318501416727884</c:v>
                </c:pt>
                <c:pt idx="210">
                  <c:v>10.395896736278715</c:v>
                </c:pt>
                <c:pt idx="211">
                  <c:v>9.6665442333927984</c:v>
                </c:pt>
                <c:pt idx="212">
                  <c:v>9.4500996956658554</c:v>
                </c:pt>
                <c:pt idx="213">
                  <c:v>10.643824115856845</c:v>
                </c:pt>
                <c:pt idx="214">
                  <c:v>11.59880365200965</c:v>
                </c:pt>
                <c:pt idx="215">
                  <c:v>11.59880365200965</c:v>
                </c:pt>
                <c:pt idx="216">
                  <c:v>11.59880365200965</c:v>
                </c:pt>
                <c:pt idx="217">
                  <c:v>9.4356700598173973</c:v>
                </c:pt>
                <c:pt idx="218">
                  <c:v>10.035155840067162</c:v>
                </c:pt>
                <c:pt idx="219">
                  <c:v>10.086315458075347</c:v>
                </c:pt>
                <c:pt idx="220">
                  <c:v>11.063595340539393</c:v>
                </c:pt>
                <c:pt idx="221">
                  <c:v>11.273480952880675</c:v>
                </c:pt>
                <c:pt idx="222">
                  <c:v>11.273480952880675</c:v>
                </c:pt>
                <c:pt idx="223">
                  <c:v>11.273480952880675</c:v>
                </c:pt>
                <c:pt idx="224">
                  <c:v>10.715972295099149</c:v>
                </c:pt>
                <c:pt idx="225">
                  <c:v>11.22232133487249</c:v>
                </c:pt>
                <c:pt idx="226">
                  <c:v>11.727358589568681</c:v>
                </c:pt>
                <c:pt idx="227">
                  <c:v>12.831881624514637</c:v>
                </c:pt>
                <c:pt idx="228">
                  <c:v>13.052261517472985</c:v>
                </c:pt>
                <c:pt idx="229">
                  <c:v>13.052261517472985</c:v>
                </c:pt>
                <c:pt idx="230">
                  <c:v>13.052261517472985</c:v>
                </c:pt>
                <c:pt idx="231">
                  <c:v>13.415625983838808</c:v>
                </c:pt>
                <c:pt idx="232">
                  <c:v>14.019047119319964</c:v>
                </c:pt>
                <c:pt idx="233">
                  <c:v>14.728722846048896</c:v>
                </c:pt>
                <c:pt idx="234">
                  <c:v>14.598856123412745</c:v>
                </c:pt>
                <c:pt idx="235">
                  <c:v>14.863836708993588</c:v>
                </c:pt>
                <c:pt idx="236">
                  <c:v>14.863836708993588</c:v>
                </c:pt>
                <c:pt idx="237">
                  <c:v>14.863836708993588</c:v>
                </c:pt>
                <c:pt idx="238">
                  <c:v>15.691573092664484</c:v>
                </c:pt>
                <c:pt idx="239">
                  <c:v>15.94868296778256</c:v>
                </c:pt>
                <c:pt idx="240">
                  <c:v>15.47381676986042</c:v>
                </c:pt>
                <c:pt idx="241">
                  <c:v>14.929425962850232</c:v>
                </c:pt>
                <c:pt idx="242">
                  <c:v>15.778150907755276</c:v>
                </c:pt>
                <c:pt idx="243">
                  <c:v>15.778150907755276</c:v>
                </c:pt>
                <c:pt idx="244">
                  <c:v>15.778150907755276</c:v>
                </c:pt>
                <c:pt idx="245">
                  <c:v>15.778150907755276</c:v>
                </c:pt>
                <c:pt idx="246">
                  <c:v>16.659670479588627</c:v>
                </c:pt>
                <c:pt idx="247">
                  <c:v>17.261779829992633</c:v>
                </c:pt>
                <c:pt idx="248">
                  <c:v>16.786913632070494</c:v>
                </c:pt>
                <c:pt idx="249">
                  <c:v>16.420925595550415</c:v>
                </c:pt>
                <c:pt idx="250">
                  <c:v>16.420925595550415</c:v>
                </c:pt>
                <c:pt idx="251">
                  <c:v>16.420925595550415</c:v>
                </c:pt>
                <c:pt idx="252">
                  <c:v>17.374593346626071</c:v>
                </c:pt>
                <c:pt idx="253">
                  <c:v>17.379840486934611</c:v>
                </c:pt>
                <c:pt idx="254">
                  <c:v>16.343530275999569</c:v>
                </c:pt>
                <c:pt idx="255">
                  <c:v>16.994175674257519</c:v>
                </c:pt>
                <c:pt idx="256">
                  <c:v>17.709098541294992</c:v>
                </c:pt>
                <c:pt idx="257">
                  <c:v>17.709098541294992</c:v>
                </c:pt>
                <c:pt idx="258">
                  <c:v>17.709098541294992</c:v>
                </c:pt>
                <c:pt idx="259">
                  <c:v>18.052786231503831</c:v>
                </c:pt>
                <c:pt idx="260">
                  <c:v>16.953510336866387</c:v>
                </c:pt>
                <c:pt idx="261">
                  <c:v>16.436667016476008</c:v>
                </c:pt>
                <c:pt idx="262">
                  <c:v>15.766344842061073</c:v>
                </c:pt>
                <c:pt idx="263">
                  <c:v>16.25170532060028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07E-4507-8A2D-BCF56E450E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8336160"/>
        <c:axId val="1548346560"/>
      </c:lineChart>
      <c:dateAx>
        <c:axId val="1548336160"/>
        <c:scaling>
          <c:orientation val="minMax"/>
          <c:max val="4556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yy&quot;.&quot;m" sourceLinked="0"/>
        <c:majorTickMark val="out"/>
        <c:minorTickMark val="none"/>
        <c:tickLblPos val="low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삼성긴고딕OTF Light"/>
              </a:defRPr>
            </a:pPr>
            <a:endParaRPr lang="ko-KR"/>
          </a:p>
        </c:txPr>
        <c:crossAx val="1548346560"/>
        <c:crosses val="autoZero"/>
        <c:auto val="1"/>
        <c:lblOffset val="100"/>
        <c:baseTimeUnit val="days"/>
        <c:majorUnit val="1"/>
        <c:majorTimeUnit val="months"/>
      </c:dateAx>
      <c:valAx>
        <c:axId val="15483465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3175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삼성긴고딕OTF Light"/>
              </a:defRPr>
            </a:pPr>
            <a:endParaRPr lang="ko-KR"/>
          </a:p>
        </c:txPr>
        <c:crossAx val="1548336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3229308939342613"/>
          <c:y val="3.4188018849173857E-2"/>
          <c:w val="0.81902676212627046"/>
          <c:h val="0.13664131907512919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삼성긴고딕OTF Light" panose="020B0600000101010101" pitchFamily="34" charset="-127"/>
              <a:ea typeface="삼성긴고딕OTF Light" panose="020B0600000101010101" pitchFamily="34" charset="-127"/>
              <a:cs typeface="삼성긴고딕OTF Light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 w="25400" cap="flat" cmpd="sng" algn="ctr">
      <a:noFill/>
      <a:round/>
    </a:ln>
    <a:effectLst/>
  </c:spPr>
  <c:txPr>
    <a:bodyPr/>
    <a:lstStyle/>
    <a:p>
      <a:pPr>
        <a:defRPr sz="900">
          <a:solidFill>
            <a:srgbClr val="000000"/>
          </a:solidFill>
          <a:latin typeface="삼성긴고딕OTF Light" panose="020B0600000101010101" pitchFamily="34" charset="-127"/>
          <a:ea typeface="삼성긴고딕OTF Light" panose="020B0600000101010101" pitchFamily="34" charset="-127"/>
          <a:cs typeface="삼성긴고딕OTF Light"/>
        </a:defRPr>
      </a:pPr>
      <a:endParaRPr lang="ko-KR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rgbClr val="000000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r>
              <a:rPr lang="en-US" altLang="ko-KR">
                <a:solidFill>
                  <a:srgbClr val="FF0000"/>
                </a:solidFill>
              </a:rPr>
              <a:t>7~9</a:t>
            </a:r>
            <a:r>
              <a:rPr lang="ko-KR" altLang="en-US">
                <a:solidFill>
                  <a:srgbClr val="FF0000"/>
                </a:solidFill>
              </a:rPr>
              <a:t>월 수익률 상위</a:t>
            </a:r>
            <a:r>
              <a:rPr lang="en-US" altLang="ko-KR">
                <a:solidFill>
                  <a:srgbClr val="FF0000"/>
                </a:solidFill>
              </a:rPr>
              <a:t>: Tech/</a:t>
            </a:r>
            <a:r>
              <a:rPr lang="ko-KR" altLang="en-US">
                <a:solidFill>
                  <a:srgbClr val="FF0000"/>
                </a:solidFill>
              </a:rPr>
              <a:t>배당 </a:t>
            </a:r>
            <a:r>
              <a:rPr lang="en-US" altLang="ko-KR">
                <a:solidFill>
                  <a:srgbClr val="FF0000"/>
                </a:solidFill>
              </a:rPr>
              <a:t>+ </a:t>
            </a:r>
            <a:r>
              <a:rPr lang="ko-KR" altLang="en-US">
                <a:solidFill>
                  <a:srgbClr val="FF0000"/>
                </a:solidFill>
              </a:rPr>
              <a:t>장기채 </a:t>
            </a:r>
            <a:r>
              <a:rPr lang="en-US" altLang="ko-KR">
                <a:solidFill>
                  <a:srgbClr val="FF0000"/>
                </a:solidFill>
              </a:rPr>
              <a:t>+ </a:t>
            </a:r>
            <a:r>
              <a:rPr lang="ko-KR" altLang="en-US">
                <a:solidFill>
                  <a:srgbClr val="FF0000"/>
                </a:solidFill>
              </a:rPr>
              <a:t>리츠</a:t>
            </a:r>
            <a:endParaRPr lang="en-US" altLang="ko-KR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22973572037510656"/>
          <c:y val="3.50877192982456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rgbClr val="000000"/>
              </a:solidFill>
              <a:latin typeface="삼성긴고딕OTF Light"/>
              <a:ea typeface="삼성긴고딕OTF Light"/>
              <a:cs typeface="삼성긴고딕OTF Light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6.9087603682342846E-2"/>
          <c:y val="0.11914786967418546"/>
          <c:w val="0.89072274765237058"/>
          <c:h val="0.453784461152882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'[2404_MMF_금리.xlsx]핫거래'!$AO$198</c:f>
              <c:strCache>
                <c:ptCount val="1"/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14-4EB8-A1E3-E9E0FCBB87E4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14-4EB8-A1E3-E9E0FCBB87E4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14-4EB8-A1E3-E9E0FCBB87E4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14-4EB8-A1E3-E9E0FCBB87E4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014-4EB8-A1E3-E9E0FCBB87E4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14-4EB8-A1E3-E9E0FCBB87E4}"/>
                </c:ext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014-4EB8-A1E3-E9E0FCBB87E4}"/>
                </c:ext>
              </c:extLst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014-4EB8-A1E3-E9E0FCBB87E4}"/>
                </c:ext>
              </c:extLst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014-4EB8-A1E3-E9E0FCBB87E4}"/>
                </c:ext>
              </c:extLst>
            </c:dLbl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014-4EB8-A1E3-E9E0FCBB87E4}"/>
                </c:ext>
              </c:extLst>
            </c:dLbl>
            <c:dLbl>
              <c:idx val="1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014-4EB8-A1E3-E9E0FCBB87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삼성긴고딕OTF Light"/>
                    <a:ea typeface="삼성긴고딕OTF Light"/>
                    <a:cs typeface="삼성긴고딕OTF Light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'[2404_MMF_금리.xlsx]핫거래'!$AK$221:$AL$240</c:f>
              <c:multiLvlStrCache>
                <c:ptCount val="20"/>
                <c:lvl>
                  <c:pt idx="0">
                    <c:v>미국유틸리티</c:v>
                  </c:pt>
                  <c:pt idx="1">
                    <c:v>미국배당</c:v>
                  </c:pt>
                  <c:pt idx="2">
                    <c:v>미국필수소비재</c:v>
                  </c:pt>
                  <c:pt idx="3">
                    <c:v>미국가치</c:v>
                  </c:pt>
                  <c:pt idx="4">
                    <c:v>미국퀄리티</c:v>
                  </c:pt>
                  <c:pt idx="5">
                    <c:v>S&amp;P500</c:v>
                  </c:pt>
                  <c:pt idx="6">
                    <c:v>미국은행</c:v>
                  </c:pt>
                  <c:pt idx="7">
                    <c:v>미국모멘텀</c:v>
                  </c:pt>
                  <c:pt idx="8">
                    <c:v>나스닥</c:v>
                  </c:pt>
                  <c:pt idx="9">
                    <c:v>Tech</c:v>
                  </c:pt>
                  <c:pt idx="10">
                    <c:v>미디어통신</c:v>
                  </c:pt>
                  <c:pt idx="12">
                    <c:v>GLOBAL Agg</c:v>
                  </c:pt>
                  <c:pt idx="13">
                    <c:v>US IG</c:v>
                  </c:pt>
                  <c:pt idx="14">
                    <c:v>US HY</c:v>
                  </c:pt>
                  <c:pt idx="15">
                    <c:v>US TREA</c:v>
                  </c:pt>
                  <c:pt idx="16">
                    <c:v>MMF</c:v>
                  </c:pt>
                  <c:pt idx="17">
                    <c:v>리츠</c:v>
                  </c:pt>
                  <c:pt idx="18">
                    <c:v>금</c:v>
                  </c:pt>
                  <c:pt idx="19">
                    <c:v>원유</c:v>
                  </c:pt>
                </c:lvl>
                <c:lvl>
                  <c:pt idx="0">
                    <c:v>주식(YTD)</c:v>
                  </c:pt>
                  <c:pt idx="12">
                    <c:v>채권(가격지수)</c:v>
                  </c:pt>
                  <c:pt idx="17">
                    <c:v>대체</c:v>
                  </c:pt>
                </c:lvl>
              </c:multiLvlStrCache>
            </c:multiLvlStrRef>
          </c:cat>
          <c:val>
            <c:numRef>
              <c:f>'[2404_MMF_금리.xlsx]핫거래'!$AN$221:$AN$240</c:f>
              <c:numCache>
                <c:formatCode>0.0</c:formatCode>
                <c:ptCount val="20"/>
                <c:pt idx="0">
                  <c:v>16.758582854502933</c:v>
                </c:pt>
                <c:pt idx="1">
                  <c:v>12.806662165203704</c:v>
                </c:pt>
                <c:pt idx="2">
                  <c:v>8.092845119898513</c:v>
                </c:pt>
                <c:pt idx="3">
                  <c:v>7.637558872328313</c:v>
                </c:pt>
                <c:pt idx="4">
                  <c:v>4.4741157179667397</c:v>
                </c:pt>
                <c:pt idx="5">
                  <c:v>4.433126758087198</c:v>
                </c:pt>
                <c:pt idx="6">
                  <c:v>4.2149005639655854</c:v>
                </c:pt>
                <c:pt idx="7">
                  <c:v>3.4381895622722851</c:v>
                </c:pt>
                <c:pt idx="8">
                  <c:v>1.2165164724857078</c:v>
                </c:pt>
                <c:pt idx="9">
                  <c:v>-0.26928720666930417</c:v>
                </c:pt>
                <c:pt idx="10">
                  <c:v>-0.39008349721137847</c:v>
                </c:pt>
                <c:pt idx="12">
                  <c:v>6.666635997337039</c:v>
                </c:pt>
                <c:pt idx="13">
                  <c:v>6.0370565644527971</c:v>
                </c:pt>
                <c:pt idx="14">
                  <c:v>5.1276507930268593</c:v>
                </c:pt>
                <c:pt idx="15">
                  <c:v>5.0074198764092301</c:v>
                </c:pt>
                <c:pt idx="16">
                  <c:v>1.6</c:v>
                </c:pt>
                <c:pt idx="17">
                  <c:v>15.312114759609983</c:v>
                </c:pt>
                <c:pt idx="18">
                  <c:v>12.684216181368853</c:v>
                </c:pt>
                <c:pt idx="19">
                  <c:v>-14.152563159185689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014-4EB8-A1E3-E9E0FCBB87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27"/>
        <c:axId val="1215754608"/>
        <c:axId val="1215748368"/>
      </c:barChart>
      <c:catAx>
        <c:axId val="1215754608"/>
        <c:scaling>
          <c:orientation val="minMax"/>
        </c:scaling>
        <c:delete val="0"/>
        <c:axPos val="b"/>
        <c:numFmt formatCode="yy&quot;.&quot;m" sourceLinked="0"/>
        <c:majorTickMark val="out"/>
        <c:minorTickMark val="none"/>
        <c:tickLblPos val="low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endParaRPr lang="ko-KR"/>
          </a:p>
        </c:txPr>
        <c:crossAx val="1215748368"/>
        <c:crosses val="autoZero"/>
        <c:auto val="1"/>
        <c:lblAlgn val="ctr"/>
        <c:lblOffset val="100"/>
        <c:noMultiLvlLbl val="0"/>
      </c:catAx>
      <c:valAx>
        <c:axId val="1215748368"/>
        <c:scaling>
          <c:orientation val="minMax"/>
          <c:max val="20"/>
          <c:min val="-4"/>
        </c:scaling>
        <c:delete val="0"/>
        <c:axPos val="l"/>
        <c:numFmt formatCode="#,##0_ " sourceLinked="0"/>
        <c:majorTickMark val="out"/>
        <c:minorTickMark val="none"/>
        <c:tickLblPos val="nextTo"/>
        <c:spPr>
          <a:noFill/>
          <a:ln w="3175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삼성긴고딕OTF Light"/>
                <a:ea typeface="삼성긴고딕OTF Light"/>
                <a:cs typeface="삼성긴고딕OTF Light"/>
              </a:defRPr>
            </a:pPr>
            <a:endParaRPr lang="ko-KR"/>
          </a:p>
        </c:txPr>
        <c:crossAx val="1215754608"/>
        <c:crosses val="autoZero"/>
        <c:crossBetween val="between"/>
        <c:majorUnit val="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solidFill>
            <a:srgbClr val="000000"/>
          </a:solidFill>
          <a:latin typeface="삼성긴고딕OTF Light"/>
          <a:ea typeface="삼성긴고딕OTF Light"/>
          <a:cs typeface="삼성긴고딕OTF Light"/>
        </a:defRPr>
      </a:pPr>
      <a:endParaRPr lang="ko-KR"/>
    </a:p>
  </c:txPr>
  <c:externalData r:id="rId4">
    <c:autoUpdate val="0"/>
  </c:externalData>
  <c:userShapes r:id="rId5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76624037824405"/>
          <c:y val="0.12936842914349858"/>
          <c:w val="0.39178158005960328"/>
          <c:h val="0.76534625198809714"/>
        </c:manualLayout>
      </c:layout>
      <c:radarChart>
        <c:radarStyle val="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3개월 </c:v>
                </c:pt>
              </c:strCache>
            </c:strRef>
          </c:tx>
          <c:spPr>
            <a:ln w="25400" cap="rnd">
              <a:solidFill>
                <a:srgbClr val="5889DF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rgbClr val="5889DF"/>
              </a:solidFill>
              <a:ln w="9525">
                <a:solidFill>
                  <a:srgbClr val="FFFFFF"/>
                </a:solidFill>
                <a:prstDash val="solid"/>
              </a:ln>
              <a:effectLst/>
            </c:spPr>
          </c:marker>
          <c:cat>
            <c:strRef>
              <c:f>Sheet1!$B$2:$B$7</c:f>
              <c:strCache>
                <c:ptCount val="6"/>
                <c:pt idx="0">
                  <c:v>한국</c:v>
                </c:pt>
                <c:pt idx="1">
                  <c:v>미국</c:v>
                </c:pt>
                <c:pt idx="2">
                  <c:v>일본</c:v>
                </c:pt>
                <c:pt idx="3">
                  <c:v>유로존</c:v>
                </c:pt>
                <c:pt idx="4">
                  <c:v>중국</c:v>
                </c:pt>
                <c:pt idx="5">
                  <c:v>인도</c:v>
                </c:pt>
              </c:strCache>
            </c:strRef>
          </c:cat>
          <c:val>
            <c:numRef>
              <c:f>Sheet1!$C$2:$C$7</c:f>
              <c:numCache>
                <c:formatCode>#,##0.00</c:formatCode>
                <c:ptCount val="6"/>
                <c:pt idx="0">
                  <c:v>0.75</c:v>
                </c:pt>
                <c:pt idx="1">
                  <c:v>0.75</c:v>
                </c:pt>
                <c:pt idx="2">
                  <c:v>0.75</c:v>
                </c:pt>
                <c:pt idx="3">
                  <c:v>0.75</c:v>
                </c:pt>
                <c:pt idx="4">
                  <c:v>0.75</c:v>
                </c:pt>
                <c:pt idx="5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E4-45A0-B791-36DB76A9D20B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12개월</c:v>
                </c:pt>
              </c:strCache>
            </c:strRef>
          </c:tx>
          <c:spPr>
            <a:ln w="25400" cap="rnd">
              <a:solidFill>
                <a:srgbClr val="20376D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rgbClr val="20376D"/>
              </a:solidFill>
              <a:ln w="9525">
                <a:solidFill>
                  <a:srgbClr val="FFFFFF"/>
                </a:solidFill>
                <a:prstDash val="solid"/>
              </a:ln>
              <a:effectLst/>
            </c:spPr>
          </c:marker>
          <c:cat>
            <c:strRef>
              <c:f>Sheet1!$B$2:$B$7</c:f>
              <c:strCache>
                <c:ptCount val="6"/>
                <c:pt idx="0">
                  <c:v>한국</c:v>
                </c:pt>
                <c:pt idx="1">
                  <c:v>미국</c:v>
                </c:pt>
                <c:pt idx="2">
                  <c:v>일본</c:v>
                </c:pt>
                <c:pt idx="3">
                  <c:v>유로존</c:v>
                </c:pt>
                <c:pt idx="4">
                  <c:v>중국</c:v>
                </c:pt>
                <c:pt idx="5">
                  <c:v>인도</c:v>
                </c:pt>
              </c:strCache>
            </c:strRef>
          </c:cat>
          <c:val>
            <c:numRef>
              <c:f>Sheet1!$D$2:$D$7</c:f>
              <c:numCache>
                <c:formatCode>#,##0.00</c:formatCode>
                <c:ptCount val="6"/>
                <c:pt idx="0">
                  <c:v>1</c:v>
                </c:pt>
                <c:pt idx="1">
                  <c:v>1</c:v>
                </c:pt>
                <c:pt idx="2">
                  <c:v>0.75</c:v>
                </c:pt>
                <c:pt idx="3">
                  <c:v>1</c:v>
                </c:pt>
                <c:pt idx="4">
                  <c:v>0.75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E4-45A0-B791-36DB76A9D2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599471"/>
        <c:axId val="248190511"/>
      </c:radarChart>
      <c:catAx>
        <c:axId val="15059947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pPr>
            <a:endParaRPr lang="ko-KR"/>
          </a:p>
        </c:txPr>
        <c:crossAx val="248190511"/>
        <c:crosses val="autoZero"/>
        <c:auto val="1"/>
        <c:lblAlgn val="ctr"/>
        <c:lblOffset val="100"/>
        <c:noMultiLvlLbl val="0"/>
      </c:catAx>
      <c:valAx>
        <c:axId val="248190511"/>
        <c:scaling>
          <c:orientation val="minMax"/>
          <c:max val="1.25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crossAx val="150599471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381944444445101E-5"/>
          <c:y val="5.0123931623931627E-3"/>
          <c:w val="0.25622547743055551"/>
          <c:h val="0.174812622106447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삼성긴고딕OTF Regular" panose="020B0600000101010101" pitchFamily="34" charset="-127"/>
              <a:ea typeface="삼성긴고딕OTF Regular" panose="020B0600000101010101" pitchFamily="34" charset="-127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삼성긴고딕OTF Regular" panose="020B0600000101010101" pitchFamily="34" charset="-127"/>
          <a:ea typeface="삼성긴고딕OTF Regular" panose="020B0600000101010101" pitchFamily="34" charset="-127"/>
        </a:defRPr>
      </a:pPr>
      <a:endParaRPr lang="ko-KR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22320614967638"/>
          <c:y val="9.8474927476170745E-2"/>
          <c:w val="0.47832589546484738"/>
          <c:h val="0.80799913168748649"/>
        </c:manualLayout>
      </c:layout>
      <c:radarChart>
        <c:radarStyle val="marker"/>
        <c:varyColors val="0"/>
        <c:ser>
          <c:idx val="0"/>
          <c:order val="0"/>
          <c:tx>
            <c:strRef>
              <c:f>'[방사형 차트.xlsx]Sheet1'!$C$19</c:f>
              <c:strCache>
                <c:ptCount val="1"/>
                <c:pt idx="0">
                  <c:v>9월</c:v>
                </c:pt>
              </c:strCache>
            </c:strRef>
          </c:tx>
          <c:spPr>
            <a:ln w="25400" cap="rnd">
              <a:solidFill>
                <a:srgbClr val="5889DF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rgbClr val="5889DF"/>
              </a:solidFill>
              <a:ln w="9525">
                <a:solidFill>
                  <a:srgbClr val="FFFFFF"/>
                </a:solidFill>
                <a:prstDash val="solid"/>
              </a:ln>
              <a:effectLst/>
            </c:spPr>
          </c:marker>
          <c:cat>
            <c:strRef>
              <c:f>'[방사형 차트.xlsx]Sheet1'!$B$20:$B$29</c:f>
              <c:strCache>
                <c:ptCount val="10"/>
                <c:pt idx="0">
                  <c:v>에너지</c:v>
                </c:pt>
                <c:pt idx="1">
                  <c:v>산업재</c:v>
                </c:pt>
                <c:pt idx="2">
                  <c:v>경기소비재</c:v>
                </c:pt>
                <c:pt idx="3">
                  <c:v>금융</c:v>
                </c:pt>
                <c:pt idx="4">
                  <c:v>필수소비재</c:v>
                </c:pt>
                <c:pt idx="5">
                  <c:v>헬스케어</c:v>
                </c:pt>
                <c:pt idx="6">
                  <c:v>통신서비스</c:v>
                </c:pt>
                <c:pt idx="7">
                  <c:v>유틸리티</c:v>
                </c:pt>
                <c:pt idx="8">
                  <c:v>IT</c:v>
                </c:pt>
                <c:pt idx="9">
                  <c:v>소재</c:v>
                </c:pt>
              </c:strCache>
            </c:strRef>
          </c:cat>
          <c:val>
            <c:numRef>
              <c:f>'[방사형 차트.xlsx]Sheet1'!$C$20:$C$29</c:f>
              <c:numCache>
                <c:formatCode>General</c:formatCode>
                <c:ptCount val="10"/>
                <c:pt idx="0">
                  <c:v>9</c:v>
                </c:pt>
                <c:pt idx="1">
                  <c:v>8</c:v>
                </c:pt>
                <c:pt idx="2">
                  <c:v>5</c:v>
                </c:pt>
                <c:pt idx="3">
                  <c:v>10</c:v>
                </c:pt>
                <c:pt idx="4">
                  <c:v>3</c:v>
                </c:pt>
                <c:pt idx="5">
                  <c:v>11</c:v>
                </c:pt>
                <c:pt idx="6">
                  <c:v>5</c:v>
                </c:pt>
                <c:pt idx="7">
                  <c:v>4</c:v>
                </c:pt>
                <c:pt idx="8">
                  <c:v>12</c:v>
                </c:pt>
                <c:pt idx="9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E0-4EE1-83AD-5928C58AB8DD}"/>
            </c:ext>
          </c:extLst>
        </c:ser>
        <c:ser>
          <c:idx val="1"/>
          <c:order val="1"/>
          <c:tx>
            <c:strRef>
              <c:f>'[방사형 차트.xlsx]Sheet1'!$D$19</c:f>
              <c:strCache>
                <c:ptCount val="1"/>
                <c:pt idx="0">
                  <c:v>10월</c:v>
                </c:pt>
              </c:strCache>
            </c:strRef>
          </c:tx>
          <c:spPr>
            <a:ln w="25400" cap="rnd">
              <a:solidFill>
                <a:srgbClr val="20376D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rgbClr val="20376D"/>
              </a:solidFill>
              <a:ln w="9525">
                <a:solidFill>
                  <a:srgbClr val="FFFFFF"/>
                </a:solidFill>
                <a:prstDash val="solid"/>
              </a:ln>
              <a:effectLst/>
            </c:spPr>
          </c:marker>
          <c:cat>
            <c:strRef>
              <c:f>'[방사형 차트.xlsx]Sheet1'!$B$20:$B$29</c:f>
              <c:strCache>
                <c:ptCount val="10"/>
                <c:pt idx="0">
                  <c:v>에너지</c:v>
                </c:pt>
                <c:pt idx="1">
                  <c:v>산업재</c:v>
                </c:pt>
                <c:pt idx="2">
                  <c:v>경기소비재</c:v>
                </c:pt>
                <c:pt idx="3">
                  <c:v>금융</c:v>
                </c:pt>
                <c:pt idx="4">
                  <c:v>필수소비재</c:v>
                </c:pt>
                <c:pt idx="5">
                  <c:v>헬스케어</c:v>
                </c:pt>
                <c:pt idx="6">
                  <c:v>통신서비스</c:v>
                </c:pt>
                <c:pt idx="7">
                  <c:v>유틸리티</c:v>
                </c:pt>
                <c:pt idx="8">
                  <c:v>IT</c:v>
                </c:pt>
                <c:pt idx="9">
                  <c:v>소재</c:v>
                </c:pt>
              </c:strCache>
            </c:strRef>
          </c:cat>
          <c:val>
            <c:numRef>
              <c:f>'[방사형 차트.xlsx]Sheet1'!$D$20:$D$29</c:f>
              <c:numCache>
                <c:formatCode>General</c:formatCode>
                <c:ptCount val="10"/>
                <c:pt idx="0">
                  <c:v>3</c:v>
                </c:pt>
                <c:pt idx="1">
                  <c:v>5</c:v>
                </c:pt>
                <c:pt idx="2">
                  <c:v>8</c:v>
                </c:pt>
                <c:pt idx="3">
                  <c:v>4</c:v>
                </c:pt>
                <c:pt idx="4">
                  <c:v>8</c:v>
                </c:pt>
                <c:pt idx="5">
                  <c:v>10</c:v>
                </c:pt>
                <c:pt idx="6">
                  <c:v>11</c:v>
                </c:pt>
                <c:pt idx="7">
                  <c:v>7</c:v>
                </c:pt>
                <c:pt idx="8">
                  <c:v>12</c:v>
                </c:pt>
                <c:pt idx="9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E0-4EE1-83AD-5928C58AB8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1813679"/>
        <c:axId val="160374943"/>
      </c:radarChart>
      <c:catAx>
        <c:axId val="16181367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pPr>
            <a:endParaRPr lang="ko-KR"/>
          </a:p>
        </c:txPr>
        <c:crossAx val="160374943"/>
        <c:crosses val="autoZero"/>
        <c:auto val="1"/>
        <c:lblAlgn val="ctr"/>
        <c:lblOffset val="100"/>
        <c:noMultiLvlLbl val="0"/>
      </c:catAx>
      <c:valAx>
        <c:axId val="160374943"/>
        <c:scaling>
          <c:orientation val="minMax"/>
          <c:max val="15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61813679"/>
        <c:crosses val="autoZero"/>
        <c:crossBetween val="between"/>
        <c:majorUnit val="3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9059466372144397E-2"/>
          <c:y val="2.9384869070503902E-3"/>
          <c:w val="0.21137485740722906"/>
          <c:h val="0.149749965464843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삼성긴고딕OTF Regular" panose="020B0600000101010101" pitchFamily="34" charset="-127"/>
              <a:ea typeface="삼성긴고딕OTF Regular" panose="020B0600000101010101" pitchFamily="34" charset="-127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삼성긴고딕OTF Regular" panose="020B0600000101010101" pitchFamily="34" charset="-127"/>
          <a:ea typeface="삼성긴고딕OTF Regular" panose="020B0600000101010101" pitchFamily="34" charset="-127"/>
        </a:defRPr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0.01321</cdr:x>
      <cdr:y>0.02005</cdr:y>
    </cdr:from>
    <cdr:to>
      <cdr:x>0.12296</cdr:x>
      <cdr:y>0.08999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F8CD5CF-9DEB-75BB-F126-310B4882D29E}"/>
            </a:ext>
          </a:extLst>
        </cdr:cNvPr>
        <cdr:cNvSpPr txBox="1"/>
      </cdr:nvSpPr>
      <cdr:spPr>
        <a:xfrm xmlns:a="http://schemas.openxmlformats.org/drawingml/2006/main">
          <a:off x="50800" y="50800"/>
          <a:ext cx="422163" cy="1771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18000" tIns="18000" rIns="18000" bIns="0" rtlCol="0">
          <a:spAutoFit/>
        </a:bodyPr>
        <a:lstStyle xmlns:a="http://schemas.openxmlformats.org/drawingml/2006/main"/>
        <a:p xmlns:a="http://schemas.openxmlformats.org/drawingml/2006/main">
          <a:r>
            <a:rPr lang="en-US" altLang="ko-KR" sz="900">
              <a:latin typeface="삼성긴고딕OTF Light" panose="020B0600000101010101" pitchFamily="34" charset="-127"/>
              <a:ea typeface="삼성긴고딕OTF Light" panose="020B0600000101010101" pitchFamily="34" charset="-127"/>
            </a:rPr>
            <a:t>(YTD%)</a:t>
          </a:r>
          <a:endParaRPr lang="ko-KR" altLang="en-US" sz="900">
            <a:latin typeface="삼성긴고딕OTF Light" panose="020B0600000101010101" pitchFamily="34" charset="-127"/>
            <a:ea typeface="삼성긴고딕OTF Light" panose="020B0600000101010101" pitchFamily="34" charset="-127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0.01187</cdr:x>
      <cdr:y>0.02005</cdr:y>
    </cdr:from>
    <cdr:to>
      <cdr:x>0.04901</cdr:x>
      <cdr:y>0.08041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656" y="64741"/>
          <a:ext cx="239869" cy="194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18000" tIns="18000" rIns="18000" bIns="0" rtlCol="0">
          <a:spAutoFit/>
        </a:bodyPr>
        <a:lstStyle xmlns:a="http://schemas.openxmlformats.org/drawingml/2006/main"/>
        <a:p xmlns:a="http://schemas.openxmlformats.org/drawingml/2006/main">
          <a:r>
            <a:rPr lang="en-US" altLang="ko-KR" sz="1000">
              <a:latin typeface="삼성긴고딕OTF Light" panose="020B0600000101010101" pitchFamily="34" charset="-127"/>
            </a:rPr>
            <a:t>(%)</a:t>
          </a:r>
          <a:endParaRPr lang="ko-KR" altLang="en-US" sz="1000">
            <a:latin typeface="삼성긴고딕OTF Light" panose="020B0600000101010101" pitchFamily="34" charset="-127"/>
          </a:endParaRPr>
        </a:p>
      </cdr:txBody>
    </cdr:sp>
  </cdr:relSizeAnchor>
  <cdr:relSizeAnchor xmlns:cdr="http://schemas.openxmlformats.org/drawingml/2006/chartDrawing">
    <cdr:from>
      <cdr:x>0.05524</cdr:x>
      <cdr:y>0.4812</cdr:y>
    </cdr:from>
    <cdr:to>
      <cdr:x>0.1181</cdr:x>
      <cdr:y>0.58647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23362AE6-08FF-9E42-9018-DC2CED3EA0B7}"/>
            </a:ext>
          </a:extLst>
        </cdr:cNvPr>
        <cdr:cNvSpPr txBox="1"/>
      </cdr:nvSpPr>
      <cdr:spPr>
        <a:xfrm xmlns:a="http://schemas.openxmlformats.org/drawingml/2006/main">
          <a:off x="276225" y="1219200"/>
          <a:ext cx="314325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ko-KR" altLang="en-US" sz="1100">
              <a:latin typeface="삼성긴고딕OTF Light" panose="020B0600000101010101" pitchFamily="34" charset="-127"/>
              <a:ea typeface="삼성긴고딕OTF Light" panose="020B0600000101010101" pitchFamily="34" charset="-127"/>
            </a:rPr>
            <a:t>①</a:t>
          </a:r>
          <a:endParaRPr lang="ko-KR" altLang="en-US" sz="1100"/>
        </a:p>
      </cdr:txBody>
    </cdr:sp>
  </cdr:relSizeAnchor>
  <cdr:relSizeAnchor xmlns:cdr="http://schemas.openxmlformats.org/drawingml/2006/chartDrawing">
    <cdr:from>
      <cdr:x>0.90402</cdr:x>
      <cdr:y>0.5791</cdr:y>
    </cdr:from>
    <cdr:to>
      <cdr:x>0.96688</cdr:x>
      <cdr:y>0.68437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F634391C-6E50-AE53-2A0D-6FF57D2A26E2}"/>
            </a:ext>
          </a:extLst>
        </cdr:cNvPr>
        <cdr:cNvSpPr txBox="1"/>
      </cdr:nvSpPr>
      <cdr:spPr>
        <a:xfrm xmlns:a="http://schemas.openxmlformats.org/drawingml/2006/main">
          <a:off x="5838092" y="1869896"/>
          <a:ext cx="405947" cy="3399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ko-KR" altLang="en-US" sz="1100">
              <a:latin typeface="삼성긴고딕OTF Light" panose="020B0600000101010101" pitchFamily="34" charset="-127"/>
              <a:ea typeface="삼성긴고딕OTF Light" panose="020B0600000101010101" pitchFamily="34" charset="-127"/>
            </a:rPr>
            <a:t>⑥</a:t>
          </a:r>
          <a:endParaRPr lang="ko-KR" altLang="en-US" sz="1100"/>
        </a:p>
      </cdr:txBody>
    </cdr:sp>
  </cdr:relSizeAnchor>
  <cdr:relSizeAnchor xmlns:cdr="http://schemas.openxmlformats.org/drawingml/2006/chartDrawing">
    <cdr:from>
      <cdr:x>0.76635</cdr:x>
      <cdr:y>0.79825</cdr:y>
    </cdr:from>
    <cdr:to>
      <cdr:x>0.82921</cdr:x>
      <cdr:y>0.90351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F634391C-6E50-AE53-2A0D-6FF57D2A26E2}"/>
            </a:ext>
          </a:extLst>
        </cdr:cNvPr>
        <cdr:cNvSpPr txBox="1"/>
      </cdr:nvSpPr>
      <cdr:spPr>
        <a:xfrm xmlns:a="http://schemas.openxmlformats.org/drawingml/2006/main">
          <a:off x="3832225" y="2022475"/>
          <a:ext cx="314325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ko-KR" altLang="en-US" sz="1100">
              <a:latin typeface="삼성긴고딕OTF Light" panose="020B0600000101010101" pitchFamily="34" charset="-127"/>
              <a:ea typeface="삼성긴고딕OTF Light" panose="020B0600000101010101" pitchFamily="34" charset="-127"/>
            </a:rPr>
            <a:t>⑤</a:t>
          </a:r>
          <a:endParaRPr lang="ko-KR" altLang="en-US" sz="1100"/>
        </a:p>
      </cdr:txBody>
    </cdr:sp>
  </cdr:relSizeAnchor>
  <cdr:relSizeAnchor xmlns:cdr="http://schemas.openxmlformats.org/drawingml/2006/chartDrawing">
    <cdr:from>
      <cdr:x>0.47492</cdr:x>
      <cdr:y>0.68922</cdr:y>
    </cdr:from>
    <cdr:to>
      <cdr:x>0.53778</cdr:x>
      <cdr:y>0.79449</cdr:y>
    </cdr:to>
    <cdr:sp macro="" textlink="">
      <cdr:nvSpPr>
        <cdr:cNvPr id="12" name="TextBox 1">
          <a:extLst xmlns:a="http://schemas.openxmlformats.org/drawingml/2006/main">
            <a:ext uri="{FF2B5EF4-FFF2-40B4-BE49-F238E27FC236}">
              <a16:creationId xmlns:a16="http://schemas.microsoft.com/office/drawing/2014/main" id="{F634391C-6E50-AE53-2A0D-6FF57D2A26E2}"/>
            </a:ext>
          </a:extLst>
        </cdr:cNvPr>
        <cdr:cNvSpPr txBox="1"/>
      </cdr:nvSpPr>
      <cdr:spPr>
        <a:xfrm xmlns:a="http://schemas.openxmlformats.org/drawingml/2006/main">
          <a:off x="2374900" y="1746250"/>
          <a:ext cx="314325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ko-KR" altLang="en-US" sz="1100">
              <a:latin typeface="삼성긴고딕OTF Light" panose="020B0600000101010101" pitchFamily="34" charset="-127"/>
              <a:ea typeface="삼성긴고딕OTF Light" panose="020B0600000101010101" pitchFamily="34" charset="-127"/>
            </a:rPr>
            <a:t>④</a:t>
          </a:r>
          <a:endParaRPr lang="ko-KR" altLang="en-US" sz="1100"/>
        </a:p>
      </cdr:txBody>
    </cdr:sp>
  </cdr:relSizeAnchor>
  <cdr:relSizeAnchor xmlns:cdr="http://schemas.openxmlformats.org/drawingml/2006/chartDrawing">
    <cdr:from>
      <cdr:x>0.31111</cdr:x>
      <cdr:y>0.65915</cdr:y>
    </cdr:from>
    <cdr:to>
      <cdr:x>0.37397</cdr:x>
      <cdr:y>0.76441</cdr:y>
    </cdr:to>
    <cdr:sp macro="" textlink="">
      <cdr:nvSpPr>
        <cdr:cNvPr id="13" name="TextBox 1">
          <a:extLst xmlns:a="http://schemas.openxmlformats.org/drawingml/2006/main">
            <a:ext uri="{FF2B5EF4-FFF2-40B4-BE49-F238E27FC236}">
              <a16:creationId xmlns:a16="http://schemas.microsoft.com/office/drawing/2014/main" id="{F634391C-6E50-AE53-2A0D-6FF57D2A26E2}"/>
            </a:ext>
          </a:extLst>
        </cdr:cNvPr>
        <cdr:cNvSpPr txBox="1"/>
      </cdr:nvSpPr>
      <cdr:spPr>
        <a:xfrm xmlns:a="http://schemas.openxmlformats.org/drawingml/2006/main">
          <a:off x="1555750" y="1670050"/>
          <a:ext cx="314325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ko-KR" altLang="en-US" sz="1100">
              <a:latin typeface="삼성긴고딕OTF Light" panose="020B0600000101010101" pitchFamily="34" charset="-127"/>
              <a:ea typeface="삼성긴고딕OTF Light" panose="020B0600000101010101" pitchFamily="34" charset="-127"/>
            </a:rPr>
            <a:t>③</a:t>
          </a:r>
          <a:endParaRPr lang="ko-KR" altLang="en-US" sz="1100"/>
        </a:p>
      </cdr:txBody>
    </cdr:sp>
  </cdr:relSizeAnchor>
  <cdr:relSizeAnchor xmlns:cdr="http://schemas.openxmlformats.org/drawingml/2006/chartDrawing">
    <cdr:from>
      <cdr:x>0.20825</cdr:x>
      <cdr:y>0.5802</cdr:y>
    </cdr:from>
    <cdr:to>
      <cdr:x>0.27111</cdr:x>
      <cdr:y>0.68546</cdr:y>
    </cdr:to>
    <cdr:sp macro="" textlink="">
      <cdr:nvSpPr>
        <cdr:cNvPr id="14" name="TextBox 1">
          <a:extLst xmlns:a="http://schemas.openxmlformats.org/drawingml/2006/main">
            <a:ext uri="{FF2B5EF4-FFF2-40B4-BE49-F238E27FC236}">
              <a16:creationId xmlns:a16="http://schemas.microsoft.com/office/drawing/2014/main" id="{F634391C-6E50-AE53-2A0D-6FF57D2A26E2}"/>
            </a:ext>
          </a:extLst>
        </cdr:cNvPr>
        <cdr:cNvSpPr txBox="1"/>
      </cdr:nvSpPr>
      <cdr:spPr>
        <a:xfrm xmlns:a="http://schemas.openxmlformats.org/drawingml/2006/main">
          <a:off x="1041400" y="1470025"/>
          <a:ext cx="314325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ko-KR" altLang="en-US" sz="1100">
              <a:latin typeface="삼성긴고딕OTF Light" panose="020B0600000101010101" pitchFamily="34" charset="-127"/>
              <a:ea typeface="삼성긴고딕OTF Light" panose="020B0600000101010101" pitchFamily="34" charset="-127"/>
            </a:rPr>
            <a:t>②</a:t>
          </a:r>
          <a:endParaRPr lang="ko-KR" altLang="en-US" sz="110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0.01187</cdr:x>
      <cdr:y>0.02005</cdr:y>
    </cdr:from>
    <cdr:to>
      <cdr:x>0.07927</cdr:x>
      <cdr:y>0.09082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8D23890-4002-CBF9-ED34-D11C8E75BCEA}"/>
            </a:ext>
          </a:extLst>
        </cdr:cNvPr>
        <cdr:cNvSpPr txBox="1"/>
      </cdr:nvSpPr>
      <cdr:spPr>
        <a:xfrm xmlns:a="http://schemas.openxmlformats.org/drawingml/2006/main">
          <a:off x="50940" y="50202"/>
          <a:ext cx="289241" cy="1771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18000" tIns="18000" rIns="18000" bIns="0" rtlCol="0">
          <a:spAutoFit/>
        </a:bodyPr>
        <a:lstStyle xmlns:a="http://schemas.openxmlformats.org/drawingml/2006/main"/>
        <a:p xmlns:a="http://schemas.openxmlformats.org/drawingml/2006/main">
          <a:r>
            <a:rPr lang="en-US" altLang="ko-KR" sz="900">
              <a:latin typeface="삼성긴고딕OTF Light" panose="020B0600000101010101" pitchFamily="34" charset="-127"/>
            </a:rPr>
            <a:t>(yoy)</a:t>
          </a:r>
          <a:endParaRPr lang="ko-KR" altLang="en-US" sz="900">
            <a:latin typeface="삼성긴고딕OTF Light" panose="020B0600000101010101" pitchFamily="34" charset="-127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0.01229</cdr:x>
      <cdr:y>0.02005</cdr:y>
    </cdr:from>
    <cdr:to>
      <cdr:x>0.12122</cdr:x>
      <cdr:y>0.08999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800" y="50800"/>
          <a:ext cx="450311" cy="1771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18000" tIns="18000" rIns="18000" bIns="0" rtlCol="0">
          <a:spAutoFit/>
        </a:bodyPr>
        <a:lstStyle xmlns:a="http://schemas.openxmlformats.org/drawingml/2006/main"/>
        <a:p xmlns:a="http://schemas.openxmlformats.org/drawingml/2006/main">
          <a:r>
            <a:rPr lang="en-US" altLang="ko-KR" sz="900">
              <a:latin typeface="삼성긴고딕OTF Light" panose="020B0600000101010101" pitchFamily="34" charset="-127"/>
              <a:ea typeface="삼성긴고딕OTF Light" panose="020B0600000101010101" pitchFamily="34" charset="-127"/>
            </a:rPr>
            <a:t>(% YoY)</a:t>
          </a:r>
          <a:endParaRPr lang="ko-KR" altLang="en-US" sz="900">
            <a:latin typeface="삼성긴고딕OTF Light" panose="020B0600000101010101" pitchFamily="34" charset="-127"/>
            <a:ea typeface="삼성긴고딕OTF Light" panose="020B0600000101010101" pitchFamily="34" charset="-127"/>
          </a:endParaRPr>
        </a:p>
      </cdr:txBody>
    </cdr:sp>
  </cdr:relSizeAnchor>
  <cdr:relSizeAnchor xmlns:cdr="http://schemas.openxmlformats.org/drawingml/2006/chartDrawing">
    <cdr:from>
      <cdr:x>0</cdr:x>
      <cdr:y>0.30076</cdr:y>
    </cdr:from>
    <cdr:to>
      <cdr:x>1</cdr:x>
      <cdr:y>0.3964</cdr:y>
    </cdr:to>
    <cdr:sp macro="" textlink="">
      <cdr:nvSpPr>
        <cdr:cNvPr id="5" name="직사각형 4">
          <a:extLst xmlns:a="http://schemas.openxmlformats.org/drawingml/2006/main">
            <a:ext uri="{FF2B5EF4-FFF2-40B4-BE49-F238E27FC236}">
              <a16:creationId xmlns:a16="http://schemas.microsoft.com/office/drawing/2014/main" id="{00000000-0008-0000-0600-000022000000}"/>
            </a:ext>
          </a:extLst>
        </cdr:cNvPr>
        <cdr:cNvSpPr/>
      </cdr:nvSpPr>
      <cdr:spPr>
        <a:xfrm xmlns:a="http://schemas.openxmlformats.org/drawingml/2006/main">
          <a:off x="0" y="680771"/>
          <a:ext cx="3533468" cy="21647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40000"/>
            <a:lumOff val="60000"/>
            <a:alpha val="2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ko-KR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0.10057</cdr:x>
      <cdr:y>0.43985</cdr:y>
    </cdr:from>
    <cdr:to>
      <cdr:x>0.40769</cdr:x>
      <cdr:y>0.43985</cdr:y>
    </cdr:to>
    <cdr:cxnSp macro="">
      <cdr:nvCxnSpPr>
        <cdr:cNvPr id="3" name="직선 연결선 2">
          <a:extLst xmlns:a="http://schemas.openxmlformats.org/drawingml/2006/main">
            <a:ext uri="{FF2B5EF4-FFF2-40B4-BE49-F238E27FC236}">
              <a16:creationId xmlns:a16="http://schemas.microsoft.com/office/drawing/2014/main" id="{C681AFAC-0AFC-3E4B-251A-EA8322845092}"/>
            </a:ext>
          </a:extLst>
        </cdr:cNvPr>
        <cdr:cNvCxnSpPr/>
      </cdr:nvCxnSpPr>
      <cdr:spPr>
        <a:xfrm xmlns:a="http://schemas.openxmlformats.org/drawingml/2006/main">
          <a:off x="347721" y="1114425"/>
          <a:ext cx="1061894" cy="0"/>
        </a:xfrm>
        <a:prstGeom xmlns:a="http://schemas.openxmlformats.org/drawingml/2006/main" prst="line">
          <a:avLst/>
        </a:prstGeom>
        <a:ln xmlns:a="http://schemas.openxmlformats.org/drawingml/2006/main" w="19050">
          <a:prstDash val="sysDash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0.40568</cdr:x>
      <cdr:y>0.60276</cdr:y>
    </cdr:from>
    <cdr:to>
      <cdr:x>0.7128</cdr:x>
      <cdr:y>0.60276</cdr:y>
    </cdr:to>
    <cdr:cxnSp macro="">
      <cdr:nvCxnSpPr>
        <cdr:cNvPr id="4" name="직선 연결선 3">
          <a:extLst xmlns:a="http://schemas.openxmlformats.org/drawingml/2006/main">
            <a:ext uri="{FF2B5EF4-FFF2-40B4-BE49-F238E27FC236}">
              <a16:creationId xmlns:a16="http://schemas.microsoft.com/office/drawing/2014/main" id="{F0DB804C-F71E-F833-E30F-CFC7F7F2327B}"/>
            </a:ext>
          </a:extLst>
        </cdr:cNvPr>
        <cdr:cNvCxnSpPr/>
      </cdr:nvCxnSpPr>
      <cdr:spPr>
        <a:xfrm xmlns:a="http://schemas.openxmlformats.org/drawingml/2006/main">
          <a:off x="1402655" y="1527175"/>
          <a:ext cx="1061894" cy="0"/>
        </a:xfrm>
        <a:prstGeom xmlns:a="http://schemas.openxmlformats.org/drawingml/2006/main" prst="line">
          <a:avLst/>
        </a:prstGeom>
        <a:ln xmlns:a="http://schemas.openxmlformats.org/drawingml/2006/main" w="19050">
          <a:prstDash val="sysDash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0.71153</cdr:x>
      <cdr:y>0.67669</cdr:y>
    </cdr:from>
    <cdr:to>
      <cdr:x>0.97636</cdr:x>
      <cdr:y>0.67669</cdr:y>
    </cdr:to>
    <cdr:cxnSp macro="">
      <cdr:nvCxnSpPr>
        <cdr:cNvPr id="8" name="직선 연결선 7">
          <a:extLst xmlns:a="http://schemas.openxmlformats.org/drawingml/2006/main">
            <a:ext uri="{FF2B5EF4-FFF2-40B4-BE49-F238E27FC236}">
              <a16:creationId xmlns:a16="http://schemas.microsoft.com/office/drawing/2014/main" id="{123A2F0C-9C27-8653-9268-B9349D4F3392}"/>
            </a:ext>
          </a:extLst>
        </cdr:cNvPr>
        <cdr:cNvCxnSpPr/>
      </cdr:nvCxnSpPr>
      <cdr:spPr>
        <a:xfrm xmlns:a="http://schemas.openxmlformats.org/drawingml/2006/main">
          <a:off x="2460164" y="1714500"/>
          <a:ext cx="915668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0.01187</cdr:x>
      <cdr:y>0.02005</cdr:y>
    </cdr:from>
    <cdr:to>
      <cdr:x>0.09063</cdr:x>
      <cdr:y>0.08999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B5EE4313-07A7-A5DD-151E-C18C15F009AC}"/>
            </a:ext>
          </a:extLst>
        </cdr:cNvPr>
        <cdr:cNvSpPr txBox="1"/>
      </cdr:nvSpPr>
      <cdr:spPr>
        <a:xfrm xmlns:a="http://schemas.openxmlformats.org/drawingml/2006/main">
          <a:off x="50800" y="50800"/>
          <a:ext cx="337075" cy="1771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18000" tIns="18000" rIns="18000" bIns="0" rtlCol="0">
          <a:spAutoFit/>
        </a:bodyPr>
        <a:lstStyle xmlns:a="http://schemas.openxmlformats.org/drawingml/2006/main"/>
        <a:p xmlns:a="http://schemas.openxmlformats.org/drawingml/2006/main">
          <a:r>
            <a:rPr lang="en-US" altLang="ko-KR" sz="900">
              <a:latin typeface="삼성긴고딕OTF Light" panose="020B0600000101010101" pitchFamily="34" charset="-127"/>
              <a:ea typeface="삼성긴고딕OTF Light" panose="020B0600000101010101" pitchFamily="34" charset="-127"/>
            </a:rPr>
            <a:t>(</a:t>
          </a:r>
          <a:r>
            <a:rPr lang="ko-KR" altLang="en-US" sz="900">
              <a:latin typeface="삼성긴고딕OTF Light" panose="020B0600000101010101" pitchFamily="34" charset="-127"/>
              <a:ea typeface="삼성긴고딕OTF Light" panose="020B0600000101010101" pitchFamily="34" charset="-127"/>
            </a:rPr>
            <a:t>천명</a:t>
          </a:r>
          <a:r>
            <a:rPr lang="en-US" altLang="ko-KR" sz="900">
              <a:latin typeface="삼성긴고딕OTF Light" panose="020B0600000101010101" pitchFamily="34" charset="-127"/>
              <a:ea typeface="삼성긴고딕OTF Light" panose="020B0600000101010101" pitchFamily="34" charset="-127"/>
            </a:rPr>
            <a:t>)</a:t>
          </a:r>
          <a:endParaRPr lang="ko-KR" altLang="en-US" sz="900">
            <a:latin typeface="삼성긴고딕OTF Light" panose="020B0600000101010101" pitchFamily="34" charset="-127"/>
            <a:ea typeface="삼성긴고딕OTF Light" panose="020B0600000101010101" pitchFamily="34" charset="-127"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0.06268</cdr:x>
      <cdr:y>0.80462</cdr:y>
    </cdr:from>
    <cdr:to>
      <cdr:x>0.97553</cdr:x>
      <cdr:y>0.80462</cdr:y>
    </cdr:to>
    <cdr:cxnSp macro="">
      <cdr:nvCxnSpPr>
        <cdr:cNvPr id="5" name="직선 연결선 4">
          <a:extLst xmlns:a="http://schemas.openxmlformats.org/drawingml/2006/main">
            <a:ext uri="{FF2B5EF4-FFF2-40B4-BE49-F238E27FC236}">
              <a16:creationId xmlns:a16="http://schemas.microsoft.com/office/drawing/2014/main" id="{B48AEE18-C98E-0CB8-1688-084F84315E7B}"/>
            </a:ext>
          </a:extLst>
        </cdr:cNvPr>
        <cdr:cNvCxnSpPr/>
      </cdr:nvCxnSpPr>
      <cdr:spPr>
        <a:xfrm xmlns:a="http://schemas.openxmlformats.org/drawingml/2006/main">
          <a:off x="229865" y="2153586"/>
          <a:ext cx="3347531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0.01162</cdr:x>
      <cdr:y>0.02005</cdr:y>
    </cdr:from>
    <cdr:to>
      <cdr:x>0.06182</cdr:x>
      <cdr:y>0.08999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7767DF9-FD98-CBE1-5A93-D39B8002FB5E}"/>
            </a:ext>
          </a:extLst>
        </cdr:cNvPr>
        <cdr:cNvSpPr txBox="1"/>
      </cdr:nvSpPr>
      <cdr:spPr>
        <a:xfrm xmlns:a="http://schemas.openxmlformats.org/drawingml/2006/main">
          <a:off x="50800" y="50800"/>
          <a:ext cx="219479" cy="1771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18000" tIns="18000" rIns="18000" bIns="0" rtlCol="0">
          <a:spAutoFit/>
        </a:bodyPr>
        <a:lstStyle xmlns:a="http://schemas.openxmlformats.org/drawingml/2006/main"/>
        <a:p xmlns:a="http://schemas.openxmlformats.org/drawingml/2006/main">
          <a:r>
            <a:rPr lang="en-US" altLang="ko-KR" sz="900">
              <a:latin typeface="삼성긴고딕OTF Light" panose="020B0600000101010101" pitchFamily="34" charset="-127"/>
            </a:rPr>
            <a:t>(%)</a:t>
          </a:r>
          <a:endParaRPr lang="ko-KR" altLang="en-US" sz="900">
            <a:latin typeface="삼성긴고딕OTF Light" panose="020B0600000101010101" pitchFamily="34" charset="-127"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0.01185</cdr:x>
      <cdr:y>0.01961</cdr:y>
    </cdr:from>
    <cdr:to>
      <cdr:x>0.12817</cdr:x>
      <cdr:y>0.088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350CE98-4CEA-8439-9D5D-95F9BCEE7E32}"/>
            </a:ext>
          </a:extLst>
        </cdr:cNvPr>
        <cdr:cNvSpPr txBox="1"/>
      </cdr:nvSpPr>
      <cdr:spPr>
        <a:xfrm xmlns:a="http://schemas.openxmlformats.org/drawingml/2006/main">
          <a:off x="44923" y="50806"/>
          <a:ext cx="440950" cy="1771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18000" tIns="18000" rIns="18000" bIns="0" rtlCol="0">
          <a:spAutoFit/>
        </a:bodyPr>
        <a:lstStyle xmlns:a="http://schemas.openxmlformats.org/drawingml/2006/main"/>
        <a:p xmlns:a="http://schemas.openxmlformats.org/drawingml/2006/main">
          <a:r>
            <a:rPr lang="en-US" altLang="ko-KR" sz="900">
              <a:latin typeface="삼성긴고딕OTF Light" panose="020B0600000101010101" pitchFamily="34" charset="-127"/>
              <a:ea typeface="삼성긴고딕OTF Light" panose="020B0600000101010101" pitchFamily="34" charset="-127"/>
            </a:rPr>
            <a:t>(</a:t>
          </a:r>
          <a:r>
            <a:rPr lang="ko-KR" altLang="en-US" sz="900">
              <a:latin typeface="삼성긴고딕OTF Light" panose="020B0600000101010101" pitchFamily="34" charset="-127"/>
              <a:ea typeface="삼성긴고딕OTF Light" panose="020B0600000101010101" pitchFamily="34" charset="-127"/>
            </a:rPr>
            <a:t>백만명</a:t>
          </a:r>
          <a:r>
            <a:rPr lang="en-US" altLang="ko-KR" sz="900">
              <a:latin typeface="삼성긴고딕OTF Light" panose="020B0600000101010101" pitchFamily="34" charset="-127"/>
              <a:ea typeface="삼성긴고딕OTF Light" panose="020B0600000101010101" pitchFamily="34" charset="-127"/>
            </a:rPr>
            <a:t>)</a:t>
          </a:r>
          <a:endParaRPr lang="ko-KR" altLang="en-US" sz="900">
            <a:latin typeface="삼성긴고딕OTF Light" panose="020B0600000101010101" pitchFamily="34" charset="-127"/>
            <a:ea typeface="삼성긴고딕OTF Light" panose="020B0600000101010101" pitchFamily="34" charset="-127"/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0.19139</cdr:x>
      <cdr:y>0.16917</cdr:y>
    </cdr:from>
    <cdr:to>
      <cdr:x>0.19139</cdr:x>
      <cdr:y>0.36466</cdr:y>
    </cdr:to>
    <cdr:cxnSp macro="">
      <cdr:nvCxnSpPr>
        <cdr:cNvPr id="3" name="직선 화살표 연결선 2">
          <a:extLst xmlns:a="http://schemas.openxmlformats.org/drawingml/2006/main">
            <a:ext uri="{FF2B5EF4-FFF2-40B4-BE49-F238E27FC236}">
              <a16:creationId xmlns:a16="http://schemas.microsoft.com/office/drawing/2014/main" id="{13563FB9-C2CE-5397-1951-F47CA4D68D42}"/>
            </a:ext>
          </a:extLst>
        </cdr:cNvPr>
        <cdr:cNvCxnSpPr/>
      </cdr:nvCxnSpPr>
      <cdr:spPr>
        <a:xfrm xmlns:a="http://schemas.openxmlformats.org/drawingml/2006/main">
          <a:off x="819130" y="428618"/>
          <a:ext cx="20" cy="495307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0.7583</cdr:x>
      <cdr:y>0.44737</cdr:y>
    </cdr:from>
    <cdr:to>
      <cdr:x>0.89911</cdr:x>
      <cdr:y>0.56767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609850" y="1133479"/>
          <a:ext cx="484617" cy="3047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 anchorCtr="0"/>
        <a:lstStyle xmlns:a="http://schemas.openxmlformats.org/drawingml/2006/main"/>
        <a:p xmlns:a="http://schemas.openxmlformats.org/drawingml/2006/main">
          <a:r>
            <a:rPr lang="en-US" altLang="ko-KR" sz="800"/>
            <a:t>20.4</a:t>
          </a:r>
          <a:r>
            <a:rPr lang="ko-KR" altLang="en-US" sz="800"/>
            <a:t>월</a:t>
          </a:r>
        </a:p>
      </cdr:txBody>
    </cdr:sp>
  </cdr:relSizeAnchor>
  <cdr:relSizeAnchor xmlns:cdr="http://schemas.openxmlformats.org/drawingml/2006/chartDrawing">
    <cdr:from>
      <cdr:x>0.11869</cdr:x>
      <cdr:y>0.07644</cdr:y>
    </cdr:from>
    <cdr:to>
      <cdr:x>0.25185</cdr:x>
      <cdr:y>0.19674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08495" y="193672"/>
          <a:ext cx="458280" cy="3047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ko-KR" sz="700">
              <a:latin typeface="삼성긴고딕OTF Light" panose="020B0600000101010101" pitchFamily="34" charset="-127"/>
              <a:ea typeface="삼성긴고딕OTF Light" panose="020B0600000101010101" pitchFamily="34" charset="-127"/>
            </a:rPr>
            <a:t>22.3</a:t>
          </a:r>
          <a:r>
            <a:rPr lang="ko-KR" altLang="en-US" sz="700">
              <a:latin typeface="삼성긴고딕OTF Light" panose="020B0600000101010101" pitchFamily="34" charset="-127"/>
              <a:ea typeface="삼성긴고딕OTF Light" panose="020B0600000101010101" pitchFamily="34" charset="-127"/>
            </a:rPr>
            <a:t>월</a:t>
          </a:r>
        </a:p>
      </cdr:txBody>
    </cdr:sp>
  </cdr:relSizeAnchor>
  <cdr:relSizeAnchor xmlns:cdr="http://schemas.openxmlformats.org/drawingml/2006/chartDrawing">
    <cdr:from>
      <cdr:x>0.11869</cdr:x>
      <cdr:y>0.33585</cdr:y>
    </cdr:from>
    <cdr:to>
      <cdr:x>0.25738</cdr:x>
      <cdr:y>0.45615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08495" y="850926"/>
          <a:ext cx="477330" cy="3047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ko-KR" sz="700">
              <a:latin typeface="삼성긴고딕OTF Light" panose="020B0600000101010101" pitchFamily="34" charset="-127"/>
              <a:ea typeface="삼성긴고딕OTF Light" panose="020B0600000101010101" pitchFamily="34" charset="-127"/>
            </a:rPr>
            <a:t>23.7</a:t>
          </a:r>
          <a:r>
            <a:rPr lang="ko-KR" altLang="en-US" sz="700">
              <a:latin typeface="삼성긴고딕OTF Light" panose="020B0600000101010101" pitchFamily="34" charset="-127"/>
              <a:ea typeface="삼성긴고딕OTF Light" panose="020B0600000101010101" pitchFamily="34" charset="-127"/>
            </a:rPr>
            <a:t>월</a:t>
          </a:r>
        </a:p>
      </cdr:txBody>
    </cdr:sp>
  </cdr:relSizeAnchor>
  <cdr:relSizeAnchor xmlns:cdr="http://schemas.openxmlformats.org/drawingml/2006/chartDrawing">
    <cdr:from>
      <cdr:x>0.01187</cdr:x>
      <cdr:y>0.02005</cdr:y>
    </cdr:from>
    <cdr:to>
      <cdr:x>0.19139</cdr:x>
      <cdr:y>0.09398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50800" y="50800"/>
          <a:ext cx="768350" cy="187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ko-KR" altLang="en-US" sz="800">
              <a:latin typeface="삼성긴고딕OTF Light" panose="020B0600000101010101" pitchFamily="34" charset="-127"/>
              <a:ea typeface="삼성긴고딕OTF Light" panose="020B0600000101010101" pitchFamily="34" charset="-127"/>
            </a:rPr>
            <a:t>구인율</a:t>
          </a:r>
          <a:r>
            <a:rPr lang="en-US" altLang="ko-KR" sz="800">
              <a:latin typeface="삼성긴고딕OTF Light" panose="020B0600000101010101" pitchFamily="34" charset="-127"/>
              <a:ea typeface="삼성긴고딕OTF Light" panose="020B0600000101010101" pitchFamily="34" charset="-127"/>
            </a:rPr>
            <a:t>(%)</a:t>
          </a:r>
          <a:endParaRPr lang="ko-KR" altLang="en-US" sz="800">
            <a:latin typeface="삼성긴고딕OTF Light" panose="020B0600000101010101" pitchFamily="34" charset="-127"/>
            <a:ea typeface="삼성긴고딕OTF Light" panose="020B0600000101010101" pitchFamily="34" charset="-127"/>
          </a:endParaRPr>
        </a:p>
      </cdr:txBody>
    </cdr:sp>
  </cdr:relSizeAnchor>
  <cdr:relSizeAnchor xmlns:cdr="http://schemas.openxmlformats.org/drawingml/2006/chartDrawing">
    <cdr:from>
      <cdr:x>0.76204</cdr:x>
      <cdr:y>0.83208</cdr:y>
    </cdr:from>
    <cdr:to>
      <cdr:x>0.94157</cdr:x>
      <cdr:y>0.90602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622712" y="2108196"/>
          <a:ext cx="617888" cy="1873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ko-KR" altLang="en-US" sz="800">
              <a:latin typeface="삼성긴고딕OTF Light" panose="020B0600000101010101" pitchFamily="34" charset="-127"/>
              <a:ea typeface="삼성긴고딕OTF Light" panose="020B0600000101010101" pitchFamily="34" charset="-127"/>
            </a:rPr>
            <a:t>실업율</a:t>
          </a:r>
          <a:r>
            <a:rPr lang="en-US" altLang="ko-KR" sz="800">
              <a:latin typeface="삼성긴고딕OTF Light" panose="020B0600000101010101" pitchFamily="34" charset="-127"/>
              <a:ea typeface="삼성긴고딕OTF Light" panose="020B0600000101010101" pitchFamily="34" charset="-127"/>
            </a:rPr>
            <a:t>(%)</a:t>
          </a:r>
          <a:endParaRPr lang="ko-KR" altLang="en-US" sz="800">
            <a:latin typeface="삼성긴고딕OTF Light" panose="020B0600000101010101" pitchFamily="34" charset="-127"/>
            <a:ea typeface="삼성긴고딕OTF Light" panose="020B0600000101010101" pitchFamily="34" charset="-127"/>
          </a:endParaRPr>
        </a:p>
      </cdr:txBody>
    </cdr:sp>
  </cdr:relSizeAnchor>
  <cdr:relSizeAnchor xmlns:cdr="http://schemas.openxmlformats.org/drawingml/2006/chartDrawing">
    <cdr:from>
      <cdr:x>0.25293</cdr:x>
      <cdr:y>0.34532</cdr:y>
    </cdr:from>
    <cdr:to>
      <cdr:x>0.39869</cdr:x>
      <cdr:y>0.46562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479DA45-AC11-7F9D-57E9-D7BA176FB54C}"/>
            </a:ext>
          </a:extLst>
        </cdr:cNvPr>
        <cdr:cNvSpPr txBox="1"/>
      </cdr:nvSpPr>
      <cdr:spPr>
        <a:xfrm xmlns:a="http://schemas.openxmlformats.org/drawingml/2006/main">
          <a:off x="821531" y="950574"/>
          <a:ext cx="473432" cy="3311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ko-KR" sz="700">
              <a:latin typeface="삼성긴고딕OTF Light" panose="020B0600000101010101" pitchFamily="34" charset="-127"/>
              <a:ea typeface="삼성긴고딕OTF Light" panose="020B0600000101010101" pitchFamily="34" charset="-127"/>
            </a:rPr>
            <a:t>24.7</a:t>
          </a:r>
          <a:r>
            <a:rPr lang="ko-KR" altLang="en-US" sz="700">
              <a:latin typeface="삼성긴고딕OTF Light" panose="020B0600000101010101" pitchFamily="34" charset="-127"/>
              <a:ea typeface="삼성긴고딕OTF Light" panose="020B0600000101010101" pitchFamily="34" charset="-127"/>
            </a:rPr>
            <a:t>월</a:t>
          </a:r>
        </a:p>
      </cdr:txBody>
    </cdr:sp>
  </cdr:relSizeAnchor>
  <cdr:relSizeAnchor xmlns:cdr="http://schemas.openxmlformats.org/drawingml/2006/chartDrawing">
    <cdr:from>
      <cdr:x>0.27273</cdr:x>
      <cdr:y>0.44637</cdr:y>
    </cdr:from>
    <cdr:to>
      <cdr:x>0.29619</cdr:x>
      <cdr:y>0.53287</cdr:y>
    </cdr:to>
    <cdr:cxnSp macro="">
      <cdr:nvCxnSpPr>
        <cdr:cNvPr id="10" name="직선 화살표 연결선 9">
          <a:extLst xmlns:a="http://schemas.openxmlformats.org/drawingml/2006/main">
            <a:ext uri="{FF2B5EF4-FFF2-40B4-BE49-F238E27FC236}">
              <a16:creationId xmlns:a16="http://schemas.microsoft.com/office/drawing/2014/main" id="{FEFC4A18-6590-B569-4361-B83F6A19B74F}"/>
            </a:ext>
          </a:extLst>
        </cdr:cNvPr>
        <cdr:cNvCxnSpPr/>
      </cdr:nvCxnSpPr>
      <cdr:spPr>
        <a:xfrm xmlns:a="http://schemas.openxmlformats.org/drawingml/2006/main">
          <a:off x="885825" y="1228726"/>
          <a:ext cx="76200" cy="23812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0.01187</cdr:x>
      <cdr:y>0.02005</cdr:y>
    </cdr:from>
    <cdr:to>
      <cdr:x>0.06315</cdr:x>
      <cdr:y>0.08999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E72778F-1FFA-DA8D-1618-EB3A849D0A78}"/>
            </a:ext>
          </a:extLst>
        </cdr:cNvPr>
        <cdr:cNvSpPr txBox="1"/>
      </cdr:nvSpPr>
      <cdr:spPr>
        <a:xfrm xmlns:a="http://schemas.openxmlformats.org/drawingml/2006/main">
          <a:off x="50800" y="50800"/>
          <a:ext cx="219479" cy="1771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18000" tIns="18000" rIns="18000" bIns="0" rtlCol="0">
          <a:spAutoFit/>
        </a:bodyPr>
        <a:lstStyle xmlns:a="http://schemas.openxmlformats.org/drawingml/2006/main"/>
        <a:p xmlns:a="http://schemas.openxmlformats.org/drawingml/2006/main">
          <a:r>
            <a:rPr lang="en-US" altLang="ko-KR" sz="900">
              <a:latin typeface="삼성긴고딕OTF Light" panose="020B0600000101010101" pitchFamily="34" charset="-127"/>
            </a:rPr>
            <a:t>(%)</a:t>
          </a:r>
          <a:endParaRPr lang="ko-KR" altLang="en-US" sz="900">
            <a:latin typeface="삼성긴고딕OTF Light" panose="020B0600000101010101" pitchFamily="34" charset="-127"/>
          </a:endParaRP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0.01187</cdr:x>
      <cdr:y>0.02005</cdr:y>
    </cdr:from>
    <cdr:to>
      <cdr:x>0.06315</cdr:x>
      <cdr:y>0.08999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53DEAC0-12E3-6ECA-6A16-BEFD337124D7}"/>
            </a:ext>
          </a:extLst>
        </cdr:cNvPr>
        <cdr:cNvSpPr txBox="1"/>
      </cdr:nvSpPr>
      <cdr:spPr>
        <a:xfrm xmlns:a="http://schemas.openxmlformats.org/drawingml/2006/main">
          <a:off x="50800" y="50800"/>
          <a:ext cx="219479" cy="1771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18000" tIns="18000" rIns="18000" bIns="0" rtlCol="0">
          <a:spAutoFit/>
        </a:bodyPr>
        <a:lstStyle xmlns:a="http://schemas.openxmlformats.org/drawingml/2006/main"/>
        <a:p xmlns:a="http://schemas.openxmlformats.org/drawingml/2006/main">
          <a:r>
            <a:rPr lang="en-US" altLang="ko-KR" sz="900">
              <a:latin typeface="삼성긴고딕OTF Light" panose="020B0600000101010101" pitchFamily="34" charset="-127"/>
            </a:rPr>
            <a:t>(%)</a:t>
          </a:r>
          <a:endParaRPr lang="ko-KR" altLang="en-US" sz="900">
            <a:latin typeface="삼성긴고딕OTF Light" panose="020B0600000101010101" pitchFamily="34" charset="-127"/>
          </a:endParaRP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0.86127</cdr:x>
      <cdr:y>0.37632</cdr:y>
    </cdr:from>
    <cdr:to>
      <cdr:x>1</cdr:x>
      <cdr:y>0.54289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3C61471-3BC6-4A6E-8891-866D07BFCB5B}"/>
            </a:ext>
          </a:extLst>
        </cdr:cNvPr>
        <cdr:cNvSpPr txBox="1"/>
      </cdr:nvSpPr>
      <cdr:spPr>
        <a:xfrm xmlns:a="http://schemas.openxmlformats.org/drawingml/2006/main">
          <a:off x="3808988" y="953453"/>
          <a:ext cx="613537" cy="422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ko-KR" altLang="en-US" sz="900" b="1" dirty="0">
              <a:latin typeface="삼성긴고딕OTF Light" panose="020B0600000101010101" pitchFamily="34" charset="-127"/>
              <a:ea typeface="삼성긴고딕OTF Light" panose="020B0600000101010101" pitchFamily="34" charset="-127"/>
            </a:rPr>
            <a:t>성장 역풍</a:t>
          </a:r>
        </a:p>
      </cdr:txBody>
    </cdr:sp>
  </cdr:relSizeAnchor>
  <cdr:relSizeAnchor xmlns:cdr="http://schemas.openxmlformats.org/drawingml/2006/chartDrawing">
    <cdr:from>
      <cdr:x>0.86127</cdr:x>
      <cdr:y>0.68546</cdr:y>
    </cdr:from>
    <cdr:to>
      <cdr:x>1</cdr:x>
      <cdr:y>0.79073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AA25A60C-5172-E4F9-8206-85473CD5D014}"/>
            </a:ext>
          </a:extLst>
        </cdr:cNvPr>
        <cdr:cNvSpPr txBox="1"/>
      </cdr:nvSpPr>
      <cdr:spPr>
        <a:xfrm xmlns:a="http://schemas.openxmlformats.org/drawingml/2006/main">
          <a:off x="4257675" y="1736725"/>
          <a:ext cx="685800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ko-KR" altLang="en-US" sz="900" b="1">
              <a:latin typeface="삼성긴고딕OTF Light" panose="020B0600000101010101" pitchFamily="34" charset="-127"/>
              <a:ea typeface="삼성긴고딕OTF Light" panose="020B0600000101010101" pitchFamily="34" charset="-127"/>
            </a:rPr>
            <a:t>성장 훈풍</a:t>
          </a:r>
        </a:p>
      </cdr:txBody>
    </cdr:sp>
  </cdr:relSizeAnchor>
  <cdr:relSizeAnchor xmlns:cdr="http://schemas.openxmlformats.org/drawingml/2006/chartDrawing">
    <cdr:from>
      <cdr:x>0.53436</cdr:x>
      <cdr:y>0.45614</cdr:y>
    </cdr:from>
    <cdr:to>
      <cdr:x>0.67309</cdr:x>
      <cdr:y>0.5614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F0B73A32-9258-3FCC-C10D-38A23D901A7C}"/>
            </a:ext>
          </a:extLst>
        </cdr:cNvPr>
        <cdr:cNvSpPr txBox="1"/>
      </cdr:nvSpPr>
      <cdr:spPr>
        <a:xfrm xmlns:a="http://schemas.openxmlformats.org/drawingml/2006/main">
          <a:off x="2641600" y="1155700"/>
          <a:ext cx="685800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ko-KR" altLang="en-US" sz="1000" b="1">
              <a:solidFill>
                <a:srgbClr val="0000FF"/>
              </a:solidFill>
              <a:latin typeface="삼성긴고딕OTF Light" panose="020B0600000101010101" pitchFamily="34" charset="-127"/>
              <a:ea typeface="삼성긴고딕OTF Light" panose="020B0600000101010101" pitchFamily="34" charset="-127"/>
            </a:rPr>
            <a:t>↑ 긴축</a:t>
          </a:r>
        </a:p>
      </cdr:txBody>
    </cdr:sp>
  </cdr:relSizeAnchor>
  <cdr:relSizeAnchor xmlns:cdr="http://schemas.openxmlformats.org/drawingml/2006/chartDrawing">
    <cdr:from>
      <cdr:x>0.01028</cdr:x>
      <cdr:y>0.02005</cdr:y>
    </cdr:from>
    <cdr:to>
      <cdr:x>0.17083</cdr:x>
      <cdr:y>0.15275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5D2EEC5B-5AF3-A3AE-8E20-CB79BC64EF40}"/>
            </a:ext>
          </a:extLst>
        </cdr:cNvPr>
        <cdr:cNvSpPr txBox="1"/>
      </cdr:nvSpPr>
      <cdr:spPr>
        <a:xfrm xmlns:a="http://schemas.openxmlformats.org/drawingml/2006/main">
          <a:off x="50800" y="50800"/>
          <a:ext cx="793675" cy="3362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18000" tIns="18000" rIns="18000" bIns="0" rtlCol="0">
          <a:spAutoFit/>
        </a:bodyPr>
        <a:lstStyle xmlns:a="http://schemas.openxmlformats.org/drawingml/2006/main"/>
        <a:p xmlns:a="http://schemas.openxmlformats.org/drawingml/2006/main">
          <a:r>
            <a:rPr lang="en-US" altLang="ko-KR" sz="900">
              <a:latin typeface="삼성긴고딕OTF Light" panose="020B0600000101010101" pitchFamily="34" charset="-127"/>
              <a:ea typeface="삼성긴고딕OTF Light" panose="020B0600000101010101" pitchFamily="34" charset="-127"/>
            </a:rPr>
            <a:t>(</a:t>
          </a:r>
          <a:r>
            <a:rPr lang="ko-KR" altLang="en-US" sz="900">
              <a:latin typeface="삼성긴고딕OTF Light" panose="020B0600000101010101" pitchFamily="34" charset="-127"/>
              <a:ea typeface="삼성긴고딕OTF Light" panose="020B0600000101010101" pitchFamily="34" charset="-127"/>
            </a:rPr>
            <a:t>차년도 </a:t>
          </a:r>
          <a:endParaRPr lang="en-US" altLang="ko-KR" sz="900">
            <a:latin typeface="삼성긴고딕OTF Light" panose="020B0600000101010101" pitchFamily="34" charset="-127"/>
            <a:ea typeface="삼성긴고딕OTF Light" panose="020B0600000101010101" pitchFamily="34" charset="-127"/>
          </a:endParaRPr>
        </a:p>
        <a:p xmlns:a="http://schemas.openxmlformats.org/drawingml/2006/main">
          <a:r>
            <a:rPr lang="ko-KR" altLang="en-US" sz="900">
              <a:latin typeface="삼성긴고딕OTF Light" panose="020B0600000101010101" pitchFamily="34" charset="-127"/>
              <a:ea typeface="삼성긴고딕OTF Light" panose="020B0600000101010101" pitchFamily="34" charset="-127"/>
            </a:rPr>
            <a:t>성장기여도 </a:t>
          </a:r>
          <a:r>
            <a:rPr lang="en-US" altLang="ko-KR" sz="900">
              <a:latin typeface="삼성긴고딕OTF Light" panose="020B0600000101010101" pitchFamily="34" charset="-127"/>
              <a:ea typeface="삼성긴고딕OTF Light" panose="020B0600000101010101" pitchFamily="34" charset="-127"/>
            </a:rPr>
            <a:t>%p)</a:t>
          </a:r>
          <a:endParaRPr lang="ko-KR" altLang="en-US" sz="900">
            <a:latin typeface="삼성긴고딕OTF Light" panose="020B0600000101010101" pitchFamily="34" charset="-127"/>
            <a:ea typeface="삼성긴고딕OTF Light" panose="020B0600000101010101" pitchFamily="34" charset="-127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0.01321</cdr:x>
      <cdr:y>0.02005</cdr:y>
    </cdr:from>
    <cdr:to>
      <cdr:x>0.12296</cdr:x>
      <cdr:y>0.08999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F8CD5CF-9DEB-75BB-F126-310B4882D29E}"/>
            </a:ext>
          </a:extLst>
        </cdr:cNvPr>
        <cdr:cNvSpPr txBox="1"/>
      </cdr:nvSpPr>
      <cdr:spPr>
        <a:xfrm xmlns:a="http://schemas.openxmlformats.org/drawingml/2006/main">
          <a:off x="50800" y="50800"/>
          <a:ext cx="422163" cy="1771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18000" tIns="18000" rIns="18000" bIns="0" rtlCol="0">
          <a:spAutoFit/>
        </a:bodyPr>
        <a:lstStyle xmlns:a="http://schemas.openxmlformats.org/drawingml/2006/main"/>
        <a:p xmlns:a="http://schemas.openxmlformats.org/drawingml/2006/main">
          <a:r>
            <a:rPr lang="en-US" altLang="ko-KR" sz="900">
              <a:latin typeface="삼성긴고딕OTF Light" panose="020B0600000101010101" pitchFamily="34" charset="-127"/>
              <a:ea typeface="삼성긴고딕OTF Light" panose="020B0600000101010101" pitchFamily="34" charset="-127"/>
            </a:rPr>
            <a:t>(YTD%)</a:t>
          </a:r>
          <a:endParaRPr lang="ko-KR" altLang="en-US" sz="900">
            <a:latin typeface="삼성긴고딕OTF Light" panose="020B0600000101010101" pitchFamily="34" charset="-127"/>
            <a:ea typeface="삼성긴고딕OTF Light" panose="020B0600000101010101" pitchFamily="34" charset="-127"/>
          </a:endParaRP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0.01187</cdr:x>
      <cdr:y>0.02005</cdr:y>
    </cdr:from>
    <cdr:to>
      <cdr:x>0.06315</cdr:x>
      <cdr:y>0.08999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CBFEC8A-FBE4-23C8-DFC2-81267DC2F6CB}"/>
            </a:ext>
          </a:extLst>
        </cdr:cNvPr>
        <cdr:cNvSpPr txBox="1"/>
      </cdr:nvSpPr>
      <cdr:spPr>
        <a:xfrm xmlns:a="http://schemas.openxmlformats.org/drawingml/2006/main">
          <a:off x="50800" y="50800"/>
          <a:ext cx="219479" cy="1771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18000" tIns="18000" rIns="18000" bIns="0" rtlCol="0">
          <a:spAutoFit/>
        </a:bodyPr>
        <a:lstStyle xmlns:a="http://schemas.openxmlformats.org/drawingml/2006/main"/>
        <a:p xmlns:a="http://schemas.openxmlformats.org/drawingml/2006/main">
          <a:r>
            <a:rPr lang="en-US" altLang="ko-KR" sz="900">
              <a:latin typeface="삼성긴고딕OTF Light" panose="020B0600000101010101" pitchFamily="34" charset="-127"/>
            </a:rPr>
            <a:t>(%)</a:t>
          </a:r>
          <a:endParaRPr lang="ko-KR" altLang="en-US" sz="900">
            <a:latin typeface="삼성긴고딕OTF Light" panose="020B0600000101010101" pitchFamily="34" charset="-127"/>
          </a:endParaRPr>
        </a:p>
      </cdr:txBody>
    </cdr:sp>
  </cdr:relSizeAnchor>
  <cdr:relSizeAnchor xmlns:cdr="http://schemas.openxmlformats.org/drawingml/2006/chartDrawing">
    <cdr:from>
      <cdr:x>0.54624</cdr:x>
      <cdr:y>0.20079</cdr:y>
    </cdr:from>
    <cdr:to>
      <cdr:x>0.77483</cdr:x>
      <cdr:y>0.52146</cdr:y>
    </cdr:to>
    <cdr:sp macro="" textlink="">
      <cdr:nvSpPr>
        <cdr:cNvPr id="3" name="타원 2">
          <a:extLst xmlns:a="http://schemas.openxmlformats.org/drawingml/2006/main">
            <a:ext uri="{FF2B5EF4-FFF2-40B4-BE49-F238E27FC236}">
              <a16:creationId xmlns:a16="http://schemas.microsoft.com/office/drawing/2014/main" id="{FE8167B8-A9BE-4579-0B94-E074FC578149}"/>
            </a:ext>
          </a:extLst>
        </cdr:cNvPr>
        <cdr:cNvSpPr/>
      </cdr:nvSpPr>
      <cdr:spPr>
        <a:xfrm xmlns:a="http://schemas.openxmlformats.org/drawingml/2006/main">
          <a:off x="2281097" y="550454"/>
          <a:ext cx="954593" cy="879113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  <a:prstDash val="sysDash"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ko-KR"/>
        </a:p>
      </cdr:txBody>
    </cdr:sp>
  </cdr:relSizeAnchor>
  <cdr:relSizeAnchor xmlns:cdr="http://schemas.openxmlformats.org/drawingml/2006/chartDrawing">
    <cdr:from>
      <cdr:x>0.64457</cdr:x>
      <cdr:y>0.26073</cdr:y>
    </cdr:from>
    <cdr:to>
      <cdr:x>0.87534</cdr:x>
      <cdr:y>0.39745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BFBF36BC-6B35-FE9F-1C9B-5374268988A7}"/>
            </a:ext>
          </a:extLst>
        </cdr:cNvPr>
        <cdr:cNvSpPr txBox="1"/>
      </cdr:nvSpPr>
      <cdr:spPr>
        <a:xfrm xmlns:a="http://schemas.openxmlformats.org/drawingml/2006/main">
          <a:off x="2314589" y="781052"/>
          <a:ext cx="828677" cy="4095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ko-KR" altLang="en-US" sz="900" dirty="0">
              <a:solidFill>
                <a:srgbClr val="FF0000"/>
              </a:solidFill>
              <a:latin typeface="삼성긴고딕OTF Light" panose="020B0600000101010101" pitchFamily="34" charset="-127"/>
              <a:ea typeface="삼성긴고딕OTF Light" panose="020B0600000101010101" pitchFamily="34" charset="-127"/>
            </a:rPr>
            <a:t>과잉긴축 </a:t>
          </a:r>
          <a:endParaRPr lang="en-US" altLang="ko-KR" sz="900" dirty="0">
            <a:solidFill>
              <a:srgbClr val="FF0000"/>
            </a:solidFill>
            <a:latin typeface="삼성긴고딕OTF Light" panose="020B0600000101010101" pitchFamily="34" charset="-127"/>
            <a:ea typeface="삼성긴고딕OTF Light" panose="020B0600000101010101" pitchFamily="34" charset="-127"/>
          </a:endParaRPr>
        </a:p>
        <a:p xmlns:a="http://schemas.openxmlformats.org/drawingml/2006/main">
          <a:r>
            <a:rPr lang="ko-KR" altLang="en-US" sz="900" dirty="0">
              <a:solidFill>
                <a:srgbClr val="FF0000"/>
              </a:solidFill>
              <a:latin typeface="삼성긴고딕OTF Light" panose="020B0600000101010101" pitchFamily="34" charset="-127"/>
              <a:ea typeface="삼성긴고딕OTF Light" panose="020B0600000101010101" pitchFamily="34" charset="-127"/>
            </a:rPr>
            <a:t>정상화</a:t>
          </a: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0.01187</cdr:x>
      <cdr:y>0.02005</cdr:y>
    </cdr:from>
    <cdr:to>
      <cdr:x>0.06315</cdr:x>
      <cdr:y>0.08999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B43B3F0-920A-263A-6B63-09C879A17A76}"/>
            </a:ext>
          </a:extLst>
        </cdr:cNvPr>
        <cdr:cNvSpPr txBox="1"/>
      </cdr:nvSpPr>
      <cdr:spPr>
        <a:xfrm xmlns:a="http://schemas.openxmlformats.org/drawingml/2006/main">
          <a:off x="50800" y="50800"/>
          <a:ext cx="219479" cy="1771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18000" tIns="18000" rIns="18000" bIns="0" rtlCol="0">
          <a:spAutoFit/>
        </a:bodyPr>
        <a:lstStyle xmlns:a="http://schemas.openxmlformats.org/drawingml/2006/main"/>
        <a:p xmlns:a="http://schemas.openxmlformats.org/drawingml/2006/main">
          <a:r>
            <a:rPr lang="en-US" altLang="ko-KR" sz="900">
              <a:latin typeface="삼성긴고딕OTF Light" panose="020B0600000101010101" pitchFamily="34" charset="-127"/>
            </a:rPr>
            <a:t>(%)</a:t>
          </a:r>
          <a:endParaRPr lang="ko-KR" altLang="en-US" sz="900">
            <a:latin typeface="삼성긴고딕OTF Light" panose="020B0600000101010101" pitchFamily="34" charset="-127"/>
          </a:endParaRPr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0.01187</cdr:x>
      <cdr:y>0.02005</cdr:y>
    </cdr:from>
    <cdr:to>
      <cdr:x>0.06315</cdr:x>
      <cdr:y>0.08999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CBFEC8A-FBE4-23C8-DFC2-81267DC2F6CB}"/>
            </a:ext>
          </a:extLst>
        </cdr:cNvPr>
        <cdr:cNvSpPr txBox="1"/>
      </cdr:nvSpPr>
      <cdr:spPr>
        <a:xfrm xmlns:a="http://schemas.openxmlformats.org/drawingml/2006/main">
          <a:off x="50800" y="50800"/>
          <a:ext cx="219479" cy="1771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18000" tIns="18000" rIns="18000" bIns="0" rtlCol="0">
          <a:spAutoFit/>
        </a:bodyPr>
        <a:lstStyle xmlns:a="http://schemas.openxmlformats.org/drawingml/2006/main"/>
        <a:p xmlns:a="http://schemas.openxmlformats.org/drawingml/2006/main">
          <a:r>
            <a:rPr lang="en-US" altLang="ko-KR" sz="900">
              <a:latin typeface="삼성긴고딕OTF Light" panose="020B0600000101010101" pitchFamily="34" charset="-127"/>
            </a:rPr>
            <a:t>(%)</a:t>
          </a:r>
          <a:endParaRPr lang="ko-KR" altLang="en-US" sz="900">
            <a:latin typeface="삼성긴고딕OTF Light" panose="020B0600000101010101" pitchFamily="34" charset="-127"/>
          </a:endParaRPr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0.01187</cdr:x>
      <cdr:y>0.02005</cdr:y>
    </cdr:from>
    <cdr:to>
      <cdr:x>0.06315</cdr:x>
      <cdr:y>0.08999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0BC5896-F791-3A49-C996-512ADF684A67}"/>
            </a:ext>
          </a:extLst>
        </cdr:cNvPr>
        <cdr:cNvSpPr txBox="1"/>
      </cdr:nvSpPr>
      <cdr:spPr>
        <a:xfrm xmlns:a="http://schemas.openxmlformats.org/drawingml/2006/main">
          <a:off x="50800" y="50800"/>
          <a:ext cx="219479" cy="1771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18000" tIns="18000" rIns="18000" bIns="0" rtlCol="0">
          <a:spAutoFit/>
        </a:bodyPr>
        <a:lstStyle xmlns:a="http://schemas.openxmlformats.org/drawingml/2006/main"/>
        <a:p xmlns:a="http://schemas.openxmlformats.org/drawingml/2006/main">
          <a:r>
            <a:rPr lang="en-US" altLang="ko-KR" sz="900">
              <a:latin typeface="삼성긴고딕OTF Light" panose="020B0600000101010101" pitchFamily="34" charset="-127"/>
            </a:rPr>
            <a:t>(%)</a:t>
          </a:r>
          <a:endParaRPr lang="ko-KR" altLang="en-US" sz="900">
            <a:latin typeface="삼성긴고딕OTF Light" panose="020B0600000101010101" pitchFamily="34" charset="-127"/>
          </a:endParaRPr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0.01187</cdr:x>
      <cdr:y>0.02005</cdr:y>
    </cdr:from>
    <cdr:to>
      <cdr:x>0.06315</cdr:x>
      <cdr:y>0.08999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CBFEC8A-FBE4-23C8-DFC2-81267DC2F6CB}"/>
            </a:ext>
          </a:extLst>
        </cdr:cNvPr>
        <cdr:cNvSpPr txBox="1"/>
      </cdr:nvSpPr>
      <cdr:spPr>
        <a:xfrm xmlns:a="http://schemas.openxmlformats.org/drawingml/2006/main">
          <a:off x="50800" y="50800"/>
          <a:ext cx="219479" cy="1771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18000" tIns="18000" rIns="18000" bIns="0" rtlCol="0">
          <a:spAutoFit/>
        </a:bodyPr>
        <a:lstStyle xmlns:a="http://schemas.openxmlformats.org/drawingml/2006/main"/>
        <a:p xmlns:a="http://schemas.openxmlformats.org/drawingml/2006/main">
          <a:r>
            <a:rPr lang="en-US" altLang="ko-KR" sz="900">
              <a:latin typeface="삼성긴고딕OTF Light" panose="020B0600000101010101" pitchFamily="34" charset="-127"/>
            </a:rPr>
            <a:t>(%)</a:t>
          </a:r>
          <a:endParaRPr lang="ko-KR" altLang="en-US" sz="900">
            <a:latin typeface="삼성긴고딕OTF Light" panose="020B0600000101010101" pitchFamily="34" charset="-127"/>
          </a:endParaRPr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0.27021</cdr:x>
      <cdr:y>0.58306</cdr:y>
    </cdr:from>
    <cdr:to>
      <cdr:x>0.42796</cdr:x>
      <cdr:y>0.67427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D16A35D-9C34-4CF6-AD2F-AAC746B60B6D}"/>
            </a:ext>
          </a:extLst>
        </cdr:cNvPr>
        <cdr:cNvSpPr txBox="1"/>
      </cdr:nvSpPr>
      <cdr:spPr>
        <a:xfrm xmlns:a="http://schemas.openxmlformats.org/drawingml/2006/main">
          <a:off x="1114425" y="1704975"/>
          <a:ext cx="650609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US" altLang="ko-KR" sz="900">
              <a:solidFill>
                <a:srgbClr val="FF0000"/>
              </a:solidFill>
              <a:latin typeface="삼성긴고딕OTF Light" panose="020B0600000101010101" pitchFamily="34" charset="-127"/>
              <a:ea typeface="삼성긴고딕OTF Light" panose="020B0600000101010101" pitchFamily="34" charset="-127"/>
            </a:rPr>
            <a:t>2</a:t>
          </a:r>
          <a:r>
            <a:rPr lang="ko-KR" altLang="en-US" sz="900">
              <a:solidFill>
                <a:srgbClr val="FF0000"/>
              </a:solidFill>
              <a:latin typeface="삼성긴고딕OTF Light" panose="020B0600000101010101" pitchFamily="34" charset="-127"/>
              <a:ea typeface="삼성긴고딕OTF Light" panose="020B0600000101010101" pitchFamily="34" charset="-127"/>
            </a:rPr>
            <a:t>배 상승</a:t>
          </a:r>
        </a:p>
      </cdr:txBody>
    </cdr:sp>
  </cdr:relSizeAnchor>
  <cdr:relSizeAnchor xmlns:cdr="http://schemas.openxmlformats.org/drawingml/2006/chartDrawing">
    <cdr:from>
      <cdr:x>0.74827</cdr:x>
      <cdr:y>0.43757</cdr:y>
    </cdr:from>
    <cdr:to>
      <cdr:x>0.90625</cdr:x>
      <cdr:y>0.52877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F1ADC434-34A8-35AA-EC3D-3323D17DEC37}"/>
            </a:ext>
          </a:extLst>
        </cdr:cNvPr>
        <cdr:cNvSpPr txBox="1"/>
      </cdr:nvSpPr>
      <cdr:spPr>
        <a:xfrm xmlns:a="http://schemas.openxmlformats.org/drawingml/2006/main">
          <a:off x="3086101" y="1279525"/>
          <a:ext cx="651578" cy="2667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altLang="ko-KR" sz="900">
              <a:solidFill>
                <a:srgbClr val="FF0000"/>
              </a:solidFill>
              <a:latin typeface="삼성긴고딕OTF Light" panose="020B0600000101010101" pitchFamily="34" charset="-127"/>
              <a:ea typeface="삼성긴고딕OTF Light" panose="020B0600000101010101" pitchFamily="34" charset="-127"/>
            </a:rPr>
            <a:t>2</a:t>
          </a:r>
          <a:r>
            <a:rPr lang="ko-KR" altLang="en-US" sz="900">
              <a:solidFill>
                <a:srgbClr val="FF0000"/>
              </a:solidFill>
              <a:latin typeface="삼성긴고딕OTF Light" panose="020B0600000101010101" pitchFamily="34" charset="-127"/>
              <a:ea typeface="삼성긴고딕OTF Light" panose="020B0600000101010101" pitchFamily="34" charset="-127"/>
            </a:rPr>
            <a:t>배 상승</a:t>
          </a:r>
        </a:p>
      </cdr:txBody>
    </cdr:sp>
  </cdr:relSizeAnchor>
  <cdr:relSizeAnchor xmlns:cdr="http://schemas.openxmlformats.org/drawingml/2006/chartDrawing">
    <cdr:from>
      <cdr:x>0.13002</cdr:x>
      <cdr:y>0.73868</cdr:y>
    </cdr:from>
    <cdr:to>
      <cdr:x>0.45717</cdr:x>
      <cdr:y>0.73868</cdr:y>
    </cdr:to>
    <cdr:cxnSp macro="">
      <cdr:nvCxnSpPr>
        <cdr:cNvPr id="4" name="직선 연결선 3">
          <a:extLst xmlns:a="http://schemas.openxmlformats.org/drawingml/2006/main">
            <a:ext uri="{FF2B5EF4-FFF2-40B4-BE49-F238E27FC236}">
              <a16:creationId xmlns:a16="http://schemas.microsoft.com/office/drawing/2014/main" id="{18698396-702C-F0AE-3F6F-A00C99133415}"/>
            </a:ext>
          </a:extLst>
        </cdr:cNvPr>
        <cdr:cNvCxnSpPr/>
      </cdr:nvCxnSpPr>
      <cdr:spPr>
        <a:xfrm xmlns:a="http://schemas.openxmlformats.org/drawingml/2006/main">
          <a:off x="575884" y="2448495"/>
          <a:ext cx="1448989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0.58455</cdr:x>
      <cdr:y>0.61242</cdr:y>
    </cdr:from>
    <cdr:to>
      <cdr:x>0.9117</cdr:x>
      <cdr:y>0.61242</cdr:y>
    </cdr:to>
    <cdr:cxnSp macro="">
      <cdr:nvCxnSpPr>
        <cdr:cNvPr id="6" name="직선 연결선 5">
          <a:extLst xmlns:a="http://schemas.openxmlformats.org/drawingml/2006/main">
            <a:ext uri="{FF2B5EF4-FFF2-40B4-BE49-F238E27FC236}">
              <a16:creationId xmlns:a16="http://schemas.microsoft.com/office/drawing/2014/main" id="{36019CC9-DEDE-DD58-6558-BD65C2107031}"/>
            </a:ext>
          </a:extLst>
        </cdr:cNvPr>
        <cdr:cNvCxnSpPr/>
      </cdr:nvCxnSpPr>
      <cdr:spPr>
        <a:xfrm xmlns:a="http://schemas.openxmlformats.org/drawingml/2006/main">
          <a:off x="2589030" y="2030004"/>
          <a:ext cx="1448988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0.41606</cdr:x>
      <cdr:y>0.40357</cdr:y>
    </cdr:from>
    <cdr:to>
      <cdr:x>0.41606</cdr:x>
      <cdr:y>0.72689</cdr:y>
    </cdr:to>
    <cdr:cxnSp macro="">
      <cdr:nvCxnSpPr>
        <cdr:cNvPr id="11" name="직선 화살표 연결선 10">
          <a:extLst xmlns:a="http://schemas.openxmlformats.org/drawingml/2006/main">
            <a:ext uri="{FF2B5EF4-FFF2-40B4-BE49-F238E27FC236}">
              <a16:creationId xmlns:a16="http://schemas.microsoft.com/office/drawing/2014/main" id="{970EFCCB-D6BC-0D17-EB9E-4CD9DCED464E}"/>
            </a:ext>
          </a:extLst>
        </cdr:cNvPr>
        <cdr:cNvCxnSpPr/>
      </cdr:nvCxnSpPr>
      <cdr:spPr>
        <a:xfrm xmlns:a="http://schemas.openxmlformats.org/drawingml/2006/main" flipV="1">
          <a:off x="1842780" y="1337729"/>
          <a:ext cx="0" cy="107167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0.89012</cdr:x>
      <cdr:y>0.22989</cdr:y>
    </cdr:from>
    <cdr:to>
      <cdr:x>0.89032</cdr:x>
      <cdr:y>0.587</cdr:y>
    </cdr:to>
    <cdr:cxnSp macro="">
      <cdr:nvCxnSpPr>
        <cdr:cNvPr id="12" name="직선 화살표 연결선 11">
          <a:extLst xmlns:a="http://schemas.openxmlformats.org/drawingml/2006/main">
            <a:ext uri="{FF2B5EF4-FFF2-40B4-BE49-F238E27FC236}">
              <a16:creationId xmlns:a16="http://schemas.microsoft.com/office/drawing/2014/main" id="{A7A7EBBA-CDAC-54A6-D38D-CC1BB93E74D9}"/>
            </a:ext>
          </a:extLst>
        </cdr:cNvPr>
        <cdr:cNvCxnSpPr/>
      </cdr:nvCxnSpPr>
      <cdr:spPr>
        <a:xfrm xmlns:a="http://schemas.openxmlformats.org/drawingml/2006/main" flipV="1">
          <a:off x="3942457" y="762000"/>
          <a:ext cx="893" cy="118373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0.36662</cdr:x>
      <cdr:y>0.36287</cdr:y>
    </cdr:from>
    <cdr:to>
      <cdr:x>0.64318</cdr:x>
      <cdr:y>0.36287</cdr:y>
    </cdr:to>
    <cdr:cxnSp macro="">
      <cdr:nvCxnSpPr>
        <cdr:cNvPr id="18" name="직선 연결선 17">
          <a:extLst xmlns:a="http://schemas.openxmlformats.org/drawingml/2006/main">
            <a:ext uri="{FF2B5EF4-FFF2-40B4-BE49-F238E27FC236}">
              <a16:creationId xmlns:a16="http://schemas.microsoft.com/office/drawing/2014/main" id="{EAFF19FA-F8D5-6FD7-D562-BE0D43A87FB0}"/>
            </a:ext>
          </a:extLst>
        </cdr:cNvPr>
        <cdr:cNvCxnSpPr/>
      </cdr:nvCxnSpPr>
      <cdr:spPr>
        <a:xfrm xmlns:a="http://schemas.openxmlformats.org/drawingml/2006/main">
          <a:off x="1623800" y="1202797"/>
          <a:ext cx="1224919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0.76758</cdr:x>
      <cdr:y>0.17721</cdr:y>
    </cdr:from>
    <cdr:to>
      <cdr:x>0.97837</cdr:x>
      <cdr:y>0.17721</cdr:y>
    </cdr:to>
    <cdr:cxnSp macro="">
      <cdr:nvCxnSpPr>
        <cdr:cNvPr id="21" name="직선 연결선 20">
          <a:extLst xmlns:a="http://schemas.openxmlformats.org/drawingml/2006/main">
            <a:ext uri="{FF2B5EF4-FFF2-40B4-BE49-F238E27FC236}">
              <a16:creationId xmlns:a16="http://schemas.microsoft.com/office/drawing/2014/main" id="{3C2BBC55-5AD8-C9FC-1CCD-E89DF4CB8B7E}"/>
            </a:ext>
          </a:extLst>
        </cdr:cNvPr>
        <cdr:cNvCxnSpPr/>
      </cdr:nvCxnSpPr>
      <cdr:spPr>
        <a:xfrm xmlns:a="http://schemas.openxmlformats.org/drawingml/2006/main">
          <a:off x="3399701" y="587407"/>
          <a:ext cx="933616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0.01187</cdr:x>
      <cdr:y>0.02005</cdr:y>
    </cdr:from>
    <cdr:to>
      <cdr:x>0.10162</cdr:x>
      <cdr:y>0.08999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A371ED4-172D-E8AF-A547-5A7E982059D1}"/>
            </a:ext>
          </a:extLst>
        </cdr:cNvPr>
        <cdr:cNvSpPr txBox="1"/>
      </cdr:nvSpPr>
      <cdr:spPr>
        <a:xfrm xmlns:a="http://schemas.openxmlformats.org/drawingml/2006/main">
          <a:off x="50800" y="50800"/>
          <a:ext cx="384139" cy="1771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18000" tIns="18000" rIns="18000" bIns="0" rtlCol="0">
          <a:spAutoFit/>
        </a:bodyPr>
        <a:lstStyle xmlns:a="http://schemas.openxmlformats.org/drawingml/2006/main"/>
        <a:p xmlns:a="http://schemas.openxmlformats.org/drawingml/2006/main">
          <a:r>
            <a:rPr lang="en-US" altLang="ko-KR" sz="900">
              <a:latin typeface="삼성긴고딕OTF Light" panose="020B0600000101010101" pitchFamily="34" charset="-127"/>
              <a:ea typeface="삼성긴고딕OTF Light" panose="020B0600000101010101" pitchFamily="34" charset="-127"/>
            </a:rPr>
            <a:t>(</a:t>
          </a:r>
          <a:r>
            <a:rPr lang="ko-KR" altLang="en-US" sz="900">
              <a:latin typeface="삼성긴고딕OTF Light" panose="020B0600000101010101" pitchFamily="34" charset="-127"/>
              <a:ea typeface="삼성긴고딕OTF Light" panose="020B0600000101010101" pitchFamily="34" charset="-127"/>
            </a:rPr>
            <a:t>십억</a:t>
          </a:r>
          <a:r>
            <a:rPr lang="en-US" altLang="ko-KR" sz="900">
              <a:latin typeface="삼성긴고딕OTF Light" panose="020B0600000101010101" pitchFamily="34" charset="-127"/>
              <a:ea typeface="삼성긴고딕OTF Light" panose="020B0600000101010101" pitchFamily="34" charset="-127"/>
            </a:rPr>
            <a:t>$)</a:t>
          </a:r>
          <a:endParaRPr lang="ko-KR" altLang="en-US" sz="900">
            <a:latin typeface="삼성긴고딕OTF Light" panose="020B0600000101010101" pitchFamily="34" charset="-127"/>
            <a:ea typeface="삼성긴고딕OTF Light" panose="020B0600000101010101" pitchFamily="34" charset="-127"/>
          </a:endParaRPr>
        </a:p>
      </cdr:txBody>
    </cdr:sp>
  </cdr:relSizeAnchor>
</c:userShapes>
</file>

<file path=ppt/drawings/drawing27.xml><?xml version="1.0" encoding="utf-8"?>
<c:userShapes xmlns:c="http://schemas.openxmlformats.org/drawingml/2006/chart">
  <cdr:relSizeAnchor xmlns:cdr="http://schemas.openxmlformats.org/drawingml/2006/chartDrawing">
    <cdr:from>
      <cdr:x>0.01321</cdr:x>
      <cdr:y>0.02005</cdr:y>
    </cdr:from>
    <cdr:to>
      <cdr:x>0.20092</cdr:x>
      <cdr:y>0.08124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F8CD5CF-9DEB-75BB-F126-310B4882D29E}"/>
            </a:ext>
          </a:extLst>
        </cdr:cNvPr>
        <cdr:cNvSpPr txBox="1"/>
      </cdr:nvSpPr>
      <cdr:spPr>
        <a:xfrm xmlns:a="http://schemas.openxmlformats.org/drawingml/2006/main">
          <a:off x="63164" y="58057"/>
          <a:ext cx="897549" cy="1771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18000" tIns="18000" rIns="18000" bIns="0" rtlCol="0">
          <a:spAutoFit/>
        </a:bodyPr>
        <a:lstStyle xmlns:a="http://schemas.openxmlformats.org/drawingml/2006/main"/>
        <a:p xmlns:a="http://schemas.openxmlformats.org/drawingml/2006/main">
          <a:r>
            <a:rPr lang="en-US" altLang="ko-KR" sz="900">
              <a:latin typeface="삼성긴고딕OTF Light" panose="020B0600000101010101" pitchFamily="34" charset="-127"/>
              <a:ea typeface="삼성긴고딕OTF Light" panose="020B0600000101010101" pitchFamily="34" charset="-127"/>
            </a:rPr>
            <a:t>(YTD%, </a:t>
          </a:r>
          <a:r>
            <a:rPr lang="ko-KR" altLang="en-US" sz="900">
              <a:latin typeface="삼성긴고딕OTF Light" panose="020B0600000101010101" pitchFamily="34" charset="-127"/>
              <a:ea typeface="삼성긴고딕OTF Light" panose="020B0600000101010101" pitchFamily="34" charset="-127"/>
            </a:rPr>
            <a:t>달러대비</a:t>
          </a:r>
          <a:r>
            <a:rPr lang="en-US" altLang="ko-KR" sz="900">
              <a:latin typeface="삼성긴고딕OTF Light" panose="020B0600000101010101" pitchFamily="34" charset="-127"/>
              <a:ea typeface="삼성긴고딕OTF Light" panose="020B0600000101010101" pitchFamily="34" charset="-127"/>
            </a:rPr>
            <a:t>)</a:t>
          </a:r>
          <a:endParaRPr lang="ko-KR" altLang="en-US" sz="900">
            <a:latin typeface="삼성긴고딕OTF Light" panose="020B0600000101010101" pitchFamily="34" charset="-127"/>
            <a:ea typeface="삼성긴고딕OTF Light" panose="020B0600000101010101" pitchFamily="34" charset="-127"/>
          </a:endParaRPr>
        </a:p>
      </cdr:txBody>
    </cdr:sp>
  </cdr:relSizeAnchor>
</c:userShapes>
</file>

<file path=ppt/drawings/drawing28.xml><?xml version="1.0" encoding="utf-8"?>
<c:userShapes xmlns:c="http://schemas.openxmlformats.org/drawingml/2006/chart">
  <cdr:relSizeAnchor xmlns:cdr="http://schemas.openxmlformats.org/drawingml/2006/chartDrawing">
    <cdr:from>
      <cdr:x>0.01187</cdr:x>
      <cdr:y>0.02005</cdr:y>
    </cdr:from>
    <cdr:to>
      <cdr:x>0.10998</cdr:x>
      <cdr:y>0.08794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1FF1905-2666-CF26-468F-703B0429026E}"/>
            </a:ext>
          </a:extLst>
        </cdr:cNvPr>
        <cdr:cNvSpPr txBox="1"/>
      </cdr:nvSpPr>
      <cdr:spPr>
        <a:xfrm xmlns:a="http://schemas.openxmlformats.org/drawingml/2006/main">
          <a:off x="34484" y="52327"/>
          <a:ext cx="285009" cy="1771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18000" tIns="18000" rIns="18000" bIns="0" rtlCol="0">
          <a:spAutoFit/>
        </a:bodyPr>
        <a:lstStyle xmlns:a="http://schemas.openxmlformats.org/drawingml/2006/main"/>
        <a:p xmlns:a="http://schemas.openxmlformats.org/drawingml/2006/main">
          <a:r>
            <a:rPr lang="en-US" altLang="ko-KR" sz="900">
              <a:latin typeface="삼성긴고딕OTF Light" panose="020B0600000101010101" pitchFamily="34" charset="-127"/>
              <a:ea typeface="삼성긴고딕OTF Light" panose="020B0600000101010101" pitchFamily="34" charset="-127"/>
            </a:rPr>
            <a:t>(%p)</a:t>
          </a:r>
          <a:endParaRPr lang="ko-KR" altLang="en-US" sz="900">
            <a:latin typeface="삼성긴고딕OTF Light" panose="020B0600000101010101" pitchFamily="34" charset="-127"/>
            <a:ea typeface="삼성긴고딕OTF Light" panose="020B0600000101010101" pitchFamily="34" charset="-127"/>
          </a:endParaRPr>
        </a:p>
      </cdr:txBody>
    </cdr:sp>
  </cdr:relSizeAnchor>
  <cdr:relSizeAnchor xmlns:cdr="http://schemas.openxmlformats.org/drawingml/2006/chartDrawing">
    <cdr:from>
      <cdr:x>0.90436</cdr:x>
      <cdr:y>0.01045</cdr:y>
    </cdr:from>
    <cdr:to>
      <cdr:x>0.98066</cdr:x>
      <cdr:y>0.06877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7B772A79-15FC-5078-D915-A86CF68F1BA7}"/>
            </a:ext>
          </a:extLst>
        </cdr:cNvPr>
        <cdr:cNvSpPr txBox="1"/>
      </cdr:nvSpPr>
      <cdr:spPr>
        <a:xfrm xmlns:a="http://schemas.openxmlformats.org/drawingml/2006/main">
          <a:off x="2627269" y="31750"/>
          <a:ext cx="221659" cy="1771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18000" tIns="18000" rIns="18000" bIns="0" rtlCol="0">
          <a:spAutoFit/>
        </a:bodyPr>
        <a:lstStyle xmlns:a="http://schemas.openxmlformats.org/drawingml/2006/main"/>
        <a:p xmlns:a="http://schemas.openxmlformats.org/drawingml/2006/main">
          <a:r>
            <a:rPr lang="en-US" altLang="ko-KR" sz="900">
              <a:latin typeface="삼성긴고딕OTF Light" panose="020B0600000101010101" pitchFamily="34" charset="-127"/>
              <a:ea typeface="삼성긴고딕OTF Light" panose="020B0600000101010101" pitchFamily="34" charset="-127"/>
            </a:rPr>
            <a:t>(</a:t>
          </a:r>
          <a:r>
            <a:rPr lang="ko-KR" altLang="en-US" sz="900">
              <a:latin typeface="삼성긴고딕OTF Light" panose="020B0600000101010101" pitchFamily="34" charset="-127"/>
              <a:ea typeface="삼성긴고딕OTF Light" panose="020B0600000101010101" pitchFamily="34" charset="-127"/>
            </a:rPr>
            <a:t>엔</a:t>
          </a:r>
          <a:r>
            <a:rPr lang="en-US" altLang="ko-KR" sz="900">
              <a:latin typeface="삼성긴고딕OTF Light" panose="020B0600000101010101" pitchFamily="34" charset="-127"/>
              <a:ea typeface="삼성긴고딕OTF Light" panose="020B0600000101010101" pitchFamily="34" charset="-127"/>
            </a:rPr>
            <a:t>)</a:t>
          </a:r>
          <a:endParaRPr lang="ko-KR" altLang="en-US" sz="900">
            <a:latin typeface="삼성긴고딕OTF Light" panose="020B0600000101010101" pitchFamily="34" charset="-127"/>
            <a:ea typeface="삼성긴고딕OTF Light" panose="020B0600000101010101" pitchFamily="34" charset="-127"/>
          </a:endParaRPr>
        </a:p>
      </cdr:txBody>
    </cdr:sp>
  </cdr:relSizeAnchor>
  <cdr:relSizeAnchor xmlns:cdr="http://schemas.openxmlformats.org/drawingml/2006/chartDrawing">
    <cdr:from>
      <cdr:x>0.32936</cdr:x>
      <cdr:y>0.59489</cdr:y>
    </cdr:from>
    <cdr:to>
      <cdr:x>0.92841</cdr:x>
      <cdr:y>0.59489</cdr:y>
    </cdr:to>
    <cdr:cxnSp macro="">
      <cdr:nvCxnSpPr>
        <cdr:cNvPr id="5" name="직선 연결선 4">
          <a:extLst xmlns:a="http://schemas.openxmlformats.org/drawingml/2006/main">
            <a:ext uri="{FF2B5EF4-FFF2-40B4-BE49-F238E27FC236}">
              <a16:creationId xmlns:a16="http://schemas.microsoft.com/office/drawing/2014/main" id="{8304F2D3-18D6-A5AB-B6B0-93F27DB7AB63}"/>
            </a:ext>
          </a:extLst>
        </cdr:cNvPr>
        <cdr:cNvCxnSpPr/>
      </cdr:nvCxnSpPr>
      <cdr:spPr>
        <a:xfrm xmlns:a="http://schemas.openxmlformats.org/drawingml/2006/main">
          <a:off x="1314451" y="1552573"/>
          <a:ext cx="2390794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9.xml><?xml version="1.0" encoding="utf-8"?>
<c:userShapes xmlns:c="http://schemas.openxmlformats.org/drawingml/2006/chart">
  <cdr:relSizeAnchor xmlns:cdr="http://schemas.openxmlformats.org/drawingml/2006/chartDrawing">
    <cdr:from>
      <cdr:x>0.01187</cdr:x>
      <cdr:y>0.02005</cdr:y>
    </cdr:from>
    <cdr:to>
      <cdr:x>0.10162</cdr:x>
      <cdr:y>0.08999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63B7FA5-C82A-06BF-7E96-0960E51AA5FF}"/>
            </a:ext>
          </a:extLst>
        </cdr:cNvPr>
        <cdr:cNvSpPr txBox="1"/>
      </cdr:nvSpPr>
      <cdr:spPr>
        <a:xfrm xmlns:a="http://schemas.openxmlformats.org/drawingml/2006/main">
          <a:off x="50800" y="50800"/>
          <a:ext cx="384139" cy="1771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18000" tIns="18000" rIns="18000" bIns="0" rtlCol="0">
          <a:spAutoFit/>
        </a:bodyPr>
        <a:lstStyle xmlns:a="http://schemas.openxmlformats.org/drawingml/2006/main"/>
        <a:p xmlns:a="http://schemas.openxmlformats.org/drawingml/2006/main">
          <a:r>
            <a:rPr lang="en-US" altLang="ko-KR" sz="900">
              <a:latin typeface="삼성긴고딕OTF Light" panose="020B0600000101010101" pitchFamily="34" charset="-127"/>
              <a:ea typeface="삼성긴고딕OTF Light" panose="020B0600000101010101" pitchFamily="34" charset="-127"/>
            </a:rPr>
            <a:t>(</a:t>
          </a:r>
          <a:r>
            <a:rPr lang="ko-KR" altLang="en-US" sz="900">
              <a:latin typeface="삼성긴고딕OTF Light" panose="020B0600000101010101" pitchFamily="34" charset="-127"/>
              <a:ea typeface="삼성긴고딕OTF Light" panose="020B0600000101010101" pitchFamily="34" charset="-127"/>
            </a:rPr>
            <a:t>십억</a:t>
          </a:r>
          <a:r>
            <a:rPr lang="en-US" altLang="ko-KR" sz="900">
              <a:latin typeface="삼성긴고딕OTF Light" panose="020B0600000101010101" pitchFamily="34" charset="-127"/>
              <a:ea typeface="삼성긴고딕OTF Light" panose="020B0600000101010101" pitchFamily="34" charset="-127"/>
            </a:rPr>
            <a:t>$)</a:t>
          </a:r>
          <a:endParaRPr lang="ko-KR" altLang="en-US" sz="900">
            <a:latin typeface="삼성긴고딕OTF Light" panose="020B0600000101010101" pitchFamily="34" charset="-127"/>
            <a:ea typeface="삼성긴고딕OTF Light" panose="020B0600000101010101" pitchFamily="34" charset="-127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0.01321</cdr:x>
      <cdr:y>0.02005</cdr:y>
    </cdr:from>
    <cdr:to>
      <cdr:x>0.12296</cdr:x>
      <cdr:y>0.08999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F8CD5CF-9DEB-75BB-F126-310B4882D29E}"/>
            </a:ext>
          </a:extLst>
        </cdr:cNvPr>
        <cdr:cNvSpPr txBox="1"/>
      </cdr:nvSpPr>
      <cdr:spPr>
        <a:xfrm xmlns:a="http://schemas.openxmlformats.org/drawingml/2006/main">
          <a:off x="50800" y="50800"/>
          <a:ext cx="422163" cy="1771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18000" tIns="18000" rIns="18000" bIns="0" rtlCol="0">
          <a:spAutoFit/>
        </a:bodyPr>
        <a:lstStyle xmlns:a="http://schemas.openxmlformats.org/drawingml/2006/main"/>
        <a:p xmlns:a="http://schemas.openxmlformats.org/drawingml/2006/main">
          <a:r>
            <a:rPr lang="en-US" altLang="ko-KR" sz="900">
              <a:latin typeface="삼성긴고딕OTF Light" panose="020B0600000101010101" pitchFamily="34" charset="-127"/>
              <a:ea typeface="삼성긴고딕OTF Light" panose="020B0600000101010101" pitchFamily="34" charset="-127"/>
            </a:rPr>
            <a:t>(YTD%)</a:t>
          </a:r>
          <a:endParaRPr lang="ko-KR" altLang="en-US" sz="900">
            <a:latin typeface="삼성긴고딕OTF Light" panose="020B0600000101010101" pitchFamily="34" charset="-127"/>
            <a:ea typeface="삼성긴고딕OTF Light" panose="020B0600000101010101" pitchFamily="34" charset="-127"/>
          </a:endParaRPr>
        </a:p>
      </cdr:txBody>
    </cdr:sp>
  </cdr:relSizeAnchor>
</c:userShapes>
</file>

<file path=ppt/drawings/drawing30.xml><?xml version="1.0" encoding="utf-8"?>
<c:userShapes xmlns:c="http://schemas.openxmlformats.org/drawingml/2006/chart">
  <cdr:relSizeAnchor xmlns:cdr="http://schemas.openxmlformats.org/drawingml/2006/chartDrawing">
    <cdr:from>
      <cdr:x>0.26252</cdr:x>
      <cdr:y>0.26084</cdr:y>
    </cdr:from>
    <cdr:to>
      <cdr:x>0.37917</cdr:x>
      <cdr:y>0.35483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099232" y="665856"/>
          <a:ext cx="488442" cy="2399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ko-KR" altLang="en-US" sz="1000" dirty="0">
              <a:latin typeface="삼성긴고딕OTF Light" panose="020B0600000101010101" pitchFamily="34" charset="-127"/>
              <a:ea typeface="삼성긴고딕OTF Light" panose="020B0600000101010101" pitchFamily="34" charset="-127"/>
            </a:rPr>
            <a:t>미국</a:t>
          </a:r>
        </a:p>
      </cdr:txBody>
    </cdr:sp>
  </cdr:relSizeAnchor>
  <cdr:relSizeAnchor xmlns:cdr="http://schemas.openxmlformats.org/drawingml/2006/chartDrawing">
    <cdr:from>
      <cdr:x>0.3099</cdr:x>
      <cdr:y>0.31281</cdr:y>
    </cdr:from>
    <cdr:to>
      <cdr:x>0.42655</cdr:x>
      <cdr:y>0.43602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297629" y="798538"/>
          <a:ext cx="488442" cy="3145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ko-KR" altLang="en-US" sz="1000" dirty="0">
              <a:latin typeface="삼성긴고딕OTF Light" panose="020B0600000101010101" pitchFamily="34" charset="-127"/>
              <a:ea typeface="삼성긴고딕OTF Light" panose="020B0600000101010101" pitchFamily="34" charset="-127"/>
            </a:rPr>
            <a:t>중국 </a:t>
          </a:r>
        </a:p>
      </cdr:txBody>
    </cdr:sp>
  </cdr:relSizeAnchor>
  <cdr:relSizeAnchor xmlns:cdr="http://schemas.openxmlformats.org/drawingml/2006/chartDrawing">
    <cdr:from>
      <cdr:x>0.23164</cdr:x>
      <cdr:y>0.19161</cdr:y>
    </cdr:from>
    <cdr:to>
      <cdr:x>0.34688</cdr:x>
      <cdr:y>0.31483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969915" y="489139"/>
          <a:ext cx="482539" cy="3145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ko-KR" altLang="en-US" sz="1000" dirty="0">
              <a:latin typeface="삼성긴고딕OTF Light" panose="020B0600000101010101" pitchFamily="34" charset="-127"/>
              <a:ea typeface="삼성긴고딕OTF Light" panose="020B0600000101010101" pitchFamily="34" charset="-127"/>
            </a:rPr>
            <a:t>한국</a:t>
          </a:r>
        </a:p>
      </cdr:txBody>
    </cdr:sp>
  </cdr:relSizeAnchor>
  <cdr:relSizeAnchor xmlns:cdr="http://schemas.openxmlformats.org/drawingml/2006/chartDrawing">
    <cdr:from>
      <cdr:x>0.55759</cdr:x>
      <cdr:y>0.77832</cdr:y>
    </cdr:from>
    <cdr:to>
      <cdr:x>0.68802</cdr:x>
      <cdr:y>0.89222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334785" y="1986857"/>
          <a:ext cx="546142" cy="290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ko-KR" altLang="en-US" sz="1000" dirty="0">
              <a:latin typeface="삼성긴고딕OTF Light" panose="020B0600000101010101" pitchFamily="34" charset="-127"/>
              <a:ea typeface="삼성긴고딕OTF Light" panose="020B0600000101010101" pitchFamily="34" charset="-127"/>
            </a:rPr>
            <a:t>일본</a:t>
          </a:r>
        </a:p>
      </cdr:txBody>
    </cdr:sp>
  </cdr:relSizeAnchor>
  <cdr:relSizeAnchor xmlns:cdr="http://schemas.openxmlformats.org/drawingml/2006/chartDrawing">
    <cdr:from>
      <cdr:x>0.65104</cdr:x>
      <cdr:y>0.73654</cdr:y>
    </cdr:from>
    <cdr:to>
      <cdr:x>0.81209</cdr:x>
      <cdr:y>0.85975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3453D5DC-B511-7222-70A5-6034325E92FF}"/>
            </a:ext>
          </a:extLst>
        </cdr:cNvPr>
        <cdr:cNvSpPr txBox="1"/>
      </cdr:nvSpPr>
      <cdr:spPr>
        <a:xfrm xmlns:a="http://schemas.openxmlformats.org/drawingml/2006/main">
          <a:off x="2726047" y="1880217"/>
          <a:ext cx="674357" cy="314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ko-KR" altLang="en-US" sz="1000" dirty="0">
              <a:latin typeface="삼성긴고딕OTF Light" panose="020B0600000101010101" pitchFamily="34" charset="-127"/>
              <a:ea typeface="삼성긴고딕OTF Light" panose="020B0600000101010101" pitchFamily="34" charset="-127"/>
            </a:rPr>
            <a:t>유로존 </a:t>
          </a:r>
        </a:p>
      </cdr:txBody>
    </cdr:sp>
  </cdr:relSizeAnchor>
  <cdr:relSizeAnchor xmlns:cdr="http://schemas.openxmlformats.org/drawingml/2006/chartDrawing">
    <cdr:from>
      <cdr:x>0.69545</cdr:x>
      <cdr:y>0.67521</cdr:y>
    </cdr:from>
    <cdr:to>
      <cdr:x>0.81209</cdr:x>
      <cdr:y>0.79788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514492C-C8A9-A364-7EBE-A6BA17090444}"/>
            </a:ext>
          </a:extLst>
        </cdr:cNvPr>
        <cdr:cNvSpPr txBox="1"/>
      </cdr:nvSpPr>
      <cdr:spPr>
        <a:xfrm xmlns:a="http://schemas.openxmlformats.org/drawingml/2006/main">
          <a:off x="2912003" y="1723643"/>
          <a:ext cx="488401" cy="3131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ko-KR" altLang="en-US" sz="1000" dirty="0">
              <a:latin typeface="삼성긴고딕OTF Light" panose="020B0600000101010101" pitchFamily="34" charset="-127"/>
              <a:ea typeface="삼성긴고딕OTF Light" panose="020B0600000101010101" pitchFamily="34" charset="-127"/>
            </a:rPr>
            <a:t>영국 </a:t>
          </a:r>
        </a:p>
      </cdr:txBody>
    </cdr:sp>
  </cdr:relSizeAnchor>
</c:userShapes>
</file>

<file path=ppt/drawings/drawing31.xml><?xml version="1.0" encoding="utf-8"?>
<c:userShapes xmlns:c="http://schemas.openxmlformats.org/drawingml/2006/chart">
  <cdr:relSizeAnchor xmlns:cdr="http://schemas.openxmlformats.org/drawingml/2006/chartDrawing">
    <cdr:from>
      <cdr:x>0.01187</cdr:x>
      <cdr:y>0.02005</cdr:y>
    </cdr:from>
    <cdr:to>
      <cdr:x>0.11708</cdr:x>
      <cdr:y>0.08999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A5FF27C6-33F4-0DAB-6D47-52C4BD4AB1B6}"/>
            </a:ext>
          </a:extLst>
        </cdr:cNvPr>
        <cdr:cNvSpPr txBox="1"/>
      </cdr:nvSpPr>
      <cdr:spPr>
        <a:xfrm xmlns:a="http://schemas.openxmlformats.org/drawingml/2006/main">
          <a:off x="50800" y="50800"/>
          <a:ext cx="450311" cy="1771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18000" tIns="18000" rIns="18000" bIns="0" rtlCol="0">
          <a:spAutoFit/>
        </a:bodyPr>
        <a:lstStyle xmlns:a="http://schemas.openxmlformats.org/drawingml/2006/main"/>
        <a:p xmlns:a="http://schemas.openxmlformats.org/drawingml/2006/main">
          <a:r>
            <a:rPr lang="en-US" altLang="ko-KR" sz="900">
              <a:latin typeface="삼성긴고딕OTF Light" panose="020B0600000101010101" pitchFamily="34" charset="-127"/>
              <a:ea typeface="삼성긴고딕OTF Light" panose="020B0600000101010101" pitchFamily="34" charset="-127"/>
            </a:rPr>
            <a:t>(% YoY)</a:t>
          </a:r>
          <a:endParaRPr lang="ko-KR" altLang="en-US" sz="900">
            <a:latin typeface="삼성긴고딕OTF Light" panose="020B0600000101010101" pitchFamily="34" charset="-127"/>
            <a:ea typeface="삼성긴고딕OTF Light" panose="020B0600000101010101" pitchFamily="34" charset="-127"/>
          </a:endParaRPr>
        </a:p>
      </cdr:txBody>
    </cdr:sp>
  </cdr:relSizeAnchor>
</c:userShapes>
</file>

<file path=ppt/drawings/drawing32.xml><?xml version="1.0" encoding="utf-8"?>
<c:userShapes xmlns:c="http://schemas.openxmlformats.org/drawingml/2006/chart">
  <cdr:relSizeAnchor xmlns:cdr="http://schemas.openxmlformats.org/drawingml/2006/chartDrawing">
    <cdr:from>
      <cdr:x>0.01187</cdr:x>
      <cdr:y>0.02005</cdr:y>
    </cdr:from>
    <cdr:to>
      <cdr:x>0.06315</cdr:x>
      <cdr:y>0.08999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2041CB8-E1F3-3D6F-51D3-30460E4DFD07}"/>
            </a:ext>
          </a:extLst>
        </cdr:cNvPr>
        <cdr:cNvSpPr txBox="1"/>
      </cdr:nvSpPr>
      <cdr:spPr>
        <a:xfrm xmlns:a="http://schemas.openxmlformats.org/drawingml/2006/main">
          <a:off x="50800" y="50800"/>
          <a:ext cx="219479" cy="1771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18000" tIns="18000" rIns="18000" bIns="0" rtlCol="0">
          <a:spAutoFit/>
        </a:bodyPr>
        <a:lstStyle xmlns:a="http://schemas.openxmlformats.org/drawingml/2006/main"/>
        <a:p xmlns:a="http://schemas.openxmlformats.org/drawingml/2006/main">
          <a:r>
            <a:rPr lang="en-US" altLang="ko-KR" sz="900">
              <a:latin typeface="삼성긴고딕OTF Light" panose="020B0600000101010101" pitchFamily="34" charset="-127"/>
            </a:rPr>
            <a:t>(%)</a:t>
          </a:r>
          <a:endParaRPr lang="ko-KR" altLang="en-US" sz="900">
            <a:latin typeface="삼성긴고딕OTF Light" panose="020B0600000101010101" pitchFamily="34" charset="-127"/>
          </a:endParaRPr>
        </a:p>
      </cdr:txBody>
    </cdr:sp>
  </cdr:relSizeAnchor>
</c:userShapes>
</file>

<file path=ppt/drawings/drawing33.xml><?xml version="1.0" encoding="utf-8"?>
<c:userShapes xmlns:c="http://schemas.openxmlformats.org/drawingml/2006/chart">
  <cdr:relSizeAnchor xmlns:cdr="http://schemas.openxmlformats.org/drawingml/2006/chartDrawing">
    <cdr:from>
      <cdr:x>0.42558</cdr:x>
      <cdr:y>0.01163</cdr:y>
    </cdr:from>
    <cdr:to>
      <cdr:x>0.61845</cdr:x>
      <cdr:y>0.11258</cdr:y>
    </cdr:to>
    <cdr:sp macro="" textlink="">
      <cdr:nvSpPr>
        <cdr:cNvPr id="2" name="TextBox 17">
          <a:extLst xmlns:a="http://schemas.openxmlformats.org/drawingml/2006/main">
            <a:ext uri="{FF2B5EF4-FFF2-40B4-BE49-F238E27FC236}">
              <a16:creationId xmlns:a16="http://schemas.microsoft.com/office/drawing/2014/main" id="{3F9BA517-05FB-34B0-55F6-19AC3A8956AB}"/>
            </a:ext>
          </a:extLst>
        </cdr:cNvPr>
        <cdr:cNvSpPr txBox="1"/>
      </cdr:nvSpPr>
      <cdr:spPr>
        <a:xfrm xmlns:a="http://schemas.openxmlformats.org/drawingml/2006/main">
          <a:off x="1266651" y="19089"/>
          <a:ext cx="574020" cy="165747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ko-KR" sz="1080" dirty="0">
              <a:latin typeface="삼성긴고딕OTF Light" panose="020B0600000101010101" pitchFamily="34" charset="-127"/>
              <a:ea typeface="삼성긴고딕OTF Light" panose="020B0600000101010101" pitchFamily="34" charset="-127"/>
            </a:rPr>
            <a:t>CPI</a:t>
          </a:r>
          <a:endParaRPr lang="ko-KR" altLang="en-US" sz="1080" dirty="0">
            <a:latin typeface="삼성긴고딕OTF Light" panose="020B0600000101010101" pitchFamily="34" charset="-127"/>
            <a:ea typeface="삼성긴고딕OTF Light" panose="020B0600000101010101" pitchFamily="34" charset="-127"/>
          </a:endParaRPr>
        </a:p>
      </cdr:txBody>
    </cdr:sp>
  </cdr:relSizeAnchor>
</c:userShapes>
</file>

<file path=ppt/drawings/drawing34.xml><?xml version="1.0" encoding="utf-8"?>
<c:userShapes xmlns:c="http://schemas.openxmlformats.org/drawingml/2006/chart">
  <cdr:relSizeAnchor xmlns:cdr="http://schemas.openxmlformats.org/drawingml/2006/chartDrawing">
    <cdr:from>
      <cdr:x>0.01187</cdr:x>
      <cdr:y>0.02005</cdr:y>
    </cdr:from>
    <cdr:to>
      <cdr:x>0.06315</cdr:x>
      <cdr:y>0.08999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68DF8B8-85D8-4168-576C-F83C2CE2DB58}"/>
            </a:ext>
          </a:extLst>
        </cdr:cNvPr>
        <cdr:cNvSpPr txBox="1"/>
      </cdr:nvSpPr>
      <cdr:spPr>
        <a:xfrm xmlns:a="http://schemas.openxmlformats.org/drawingml/2006/main">
          <a:off x="50800" y="50800"/>
          <a:ext cx="219479" cy="1771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18000" tIns="18000" rIns="18000" bIns="0" rtlCol="0">
          <a:spAutoFit/>
        </a:bodyPr>
        <a:lstStyle xmlns:a="http://schemas.openxmlformats.org/drawingml/2006/main"/>
        <a:p xmlns:a="http://schemas.openxmlformats.org/drawingml/2006/main">
          <a:r>
            <a:rPr lang="en-US" altLang="ko-KR" sz="900">
              <a:latin typeface="삼성긴고딕OTF Light" panose="020B0600000101010101" pitchFamily="34" charset="-127"/>
            </a:rPr>
            <a:t>(%)</a:t>
          </a:r>
          <a:endParaRPr lang="ko-KR" altLang="en-US" sz="900">
            <a:latin typeface="삼성긴고딕OTF Light" panose="020B0600000101010101" pitchFamily="34" charset="-127"/>
          </a:endParaRPr>
        </a:p>
      </cdr:txBody>
    </cdr:sp>
  </cdr:relSizeAnchor>
  <cdr:relSizeAnchor xmlns:cdr="http://schemas.openxmlformats.org/drawingml/2006/chartDrawing">
    <cdr:from>
      <cdr:x>0.94872</cdr:x>
      <cdr:y>0.02005</cdr:y>
    </cdr:from>
    <cdr:to>
      <cdr:x>1</cdr:x>
      <cdr:y>0.09774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F8E304E8-52D6-932A-0B65-C3F1B2C9F8CE}"/>
            </a:ext>
          </a:extLst>
        </cdr:cNvPr>
        <cdr:cNvSpPr txBox="1"/>
      </cdr:nvSpPr>
      <cdr:spPr>
        <a:xfrm xmlns:a="http://schemas.openxmlformats.org/drawingml/2006/main">
          <a:off x="5141801" y="50800"/>
          <a:ext cx="277924" cy="196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18000" tIns="18000" rIns="18000" bIns="0" rtlCol="0">
          <a:noAutofit/>
        </a:bodyPr>
        <a:lstStyle xmlns:a="http://schemas.openxmlformats.org/drawingml/2006/main"/>
        <a:p xmlns:a="http://schemas.openxmlformats.org/drawingml/2006/main">
          <a:r>
            <a:rPr lang="en-US" altLang="ko-KR" sz="900">
              <a:latin typeface="삼성긴고딕OTF Light" panose="020B0600000101010101" pitchFamily="34" charset="-127"/>
            </a:rPr>
            <a:t>(%)</a:t>
          </a:r>
          <a:endParaRPr lang="ko-KR" altLang="en-US" sz="900">
            <a:latin typeface="삼성긴고딕OTF Light" panose="020B0600000101010101" pitchFamily="34" charset="-127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0.01321</cdr:x>
      <cdr:y>0.02005</cdr:y>
    </cdr:from>
    <cdr:to>
      <cdr:x>0.20092</cdr:x>
      <cdr:y>0.08124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F8CD5CF-9DEB-75BB-F126-310B4882D29E}"/>
            </a:ext>
          </a:extLst>
        </cdr:cNvPr>
        <cdr:cNvSpPr txBox="1"/>
      </cdr:nvSpPr>
      <cdr:spPr>
        <a:xfrm xmlns:a="http://schemas.openxmlformats.org/drawingml/2006/main">
          <a:off x="63164" y="58057"/>
          <a:ext cx="897549" cy="1771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18000" tIns="18000" rIns="18000" bIns="0" rtlCol="0">
          <a:spAutoFit/>
        </a:bodyPr>
        <a:lstStyle xmlns:a="http://schemas.openxmlformats.org/drawingml/2006/main"/>
        <a:p xmlns:a="http://schemas.openxmlformats.org/drawingml/2006/main">
          <a:r>
            <a:rPr lang="en-US" altLang="ko-KR" sz="900">
              <a:latin typeface="삼성긴고딕OTF Light" panose="020B0600000101010101" pitchFamily="34" charset="-127"/>
              <a:ea typeface="삼성긴고딕OTF Light" panose="020B0600000101010101" pitchFamily="34" charset="-127"/>
            </a:rPr>
            <a:t>(YTD%, </a:t>
          </a:r>
          <a:r>
            <a:rPr lang="ko-KR" altLang="en-US" sz="900">
              <a:latin typeface="삼성긴고딕OTF Light" panose="020B0600000101010101" pitchFamily="34" charset="-127"/>
              <a:ea typeface="삼성긴고딕OTF Light" panose="020B0600000101010101" pitchFamily="34" charset="-127"/>
            </a:rPr>
            <a:t>달러대비</a:t>
          </a:r>
          <a:r>
            <a:rPr lang="en-US" altLang="ko-KR" sz="900">
              <a:latin typeface="삼성긴고딕OTF Light" panose="020B0600000101010101" pitchFamily="34" charset="-127"/>
              <a:ea typeface="삼성긴고딕OTF Light" panose="020B0600000101010101" pitchFamily="34" charset="-127"/>
            </a:rPr>
            <a:t>)</a:t>
          </a:r>
          <a:endParaRPr lang="ko-KR" altLang="en-US" sz="900">
            <a:latin typeface="삼성긴고딕OTF Light" panose="020B0600000101010101" pitchFamily="34" charset="-127"/>
            <a:ea typeface="삼성긴고딕OTF Light" panose="020B0600000101010101" pitchFamily="34" charset="-127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0.01321</cdr:x>
      <cdr:y>0.02005</cdr:y>
    </cdr:from>
    <cdr:to>
      <cdr:x>0.12296</cdr:x>
      <cdr:y>0.08999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F8CD5CF-9DEB-75BB-F126-310B4882D29E}"/>
            </a:ext>
          </a:extLst>
        </cdr:cNvPr>
        <cdr:cNvSpPr txBox="1"/>
      </cdr:nvSpPr>
      <cdr:spPr>
        <a:xfrm xmlns:a="http://schemas.openxmlformats.org/drawingml/2006/main">
          <a:off x="50800" y="50800"/>
          <a:ext cx="422163" cy="1771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18000" tIns="18000" rIns="18000" bIns="0" rtlCol="0">
          <a:spAutoFit/>
        </a:bodyPr>
        <a:lstStyle xmlns:a="http://schemas.openxmlformats.org/drawingml/2006/main"/>
        <a:p xmlns:a="http://schemas.openxmlformats.org/drawingml/2006/main">
          <a:r>
            <a:rPr lang="en-US" altLang="ko-KR" sz="900">
              <a:latin typeface="삼성긴고딕OTF Light" panose="020B0600000101010101" pitchFamily="34" charset="-127"/>
              <a:ea typeface="삼성긴고딕OTF Light" panose="020B0600000101010101" pitchFamily="34" charset="-127"/>
            </a:rPr>
            <a:t>(YTD%)</a:t>
          </a:r>
          <a:endParaRPr lang="ko-KR" altLang="en-US" sz="900">
            <a:latin typeface="삼성긴고딕OTF Light" panose="020B0600000101010101" pitchFamily="34" charset="-127"/>
            <a:ea typeface="삼성긴고딕OTF Light" panose="020B0600000101010101" pitchFamily="34" charset="-127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0.01321</cdr:x>
      <cdr:y>0.02005</cdr:y>
    </cdr:from>
    <cdr:to>
      <cdr:x>0.12296</cdr:x>
      <cdr:y>0.08999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F8CD5CF-9DEB-75BB-F126-310B4882D29E}"/>
            </a:ext>
          </a:extLst>
        </cdr:cNvPr>
        <cdr:cNvSpPr txBox="1"/>
      </cdr:nvSpPr>
      <cdr:spPr>
        <a:xfrm xmlns:a="http://schemas.openxmlformats.org/drawingml/2006/main">
          <a:off x="50800" y="50800"/>
          <a:ext cx="422163" cy="1771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18000" tIns="18000" rIns="18000" bIns="0" rtlCol="0">
          <a:spAutoFit/>
        </a:bodyPr>
        <a:lstStyle xmlns:a="http://schemas.openxmlformats.org/drawingml/2006/main"/>
        <a:p xmlns:a="http://schemas.openxmlformats.org/drawingml/2006/main">
          <a:r>
            <a:rPr lang="en-US" altLang="ko-KR" sz="900">
              <a:latin typeface="삼성긴고딕OTF Light" panose="020B0600000101010101" pitchFamily="34" charset="-127"/>
              <a:ea typeface="삼성긴고딕OTF Light" panose="020B0600000101010101" pitchFamily="34" charset="-127"/>
            </a:rPr>
            <a:t>(YTD%)</a:t>
          </a:r>
          <a:endParaRPr lang="ko-KR" altLang="en-US" sz="900">
            <a:latin typeface="삼성긴고딕OTF Light" panose="020B0600000101010101" pitchFamily="34" charset="-127"/>
            <a:ea typeface="삼성긴고딕OTF Light" panose="020B0600000101010101" pitchFamily="34" charset="-127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0.01187</cdr:x>
      <cdr:y>0.02005</cdr:y>
    </cdr:from>
    <cdr:to>
      <cdr:x>0.06315</cdr:x>
      <cdr:y>0.08999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800" y="50800"/>
          <a:ext cx="219479" cy="1771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18000" tIns="18000" rIns="18000" bIns="0" rtlCol="0">
          <a:spAutoFit/>
        </a:bodyPr>
        <a:lstStyle xmlns:a="http://schemas.openxmlformats.org/drawingml/2006/main"/>
        <a:p xmlns:a="http://schemas.openxmlformats.org/drawingml/2006/main">
          <a:r>
            <a:rPr lang="en-US" altLang="ko-KR" sz="900">
              <a:latin typeface="삼성긴고딕OTF Light" panose="020B0600000101010101" pitchFamily="34" charset="-127"/>
            </a:rPr>
            <a:t>(%)</a:t>
          </a:r>
          <a:endParaRPr lang="ko-KR" altLang="en-US" sz="900">
            <a:latin typeface="삼성긴고딕OTF Light" panose="020B0600000101010101" pitchFamily="34" charset="-127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0.31386</cdr:x>
      <cdr:y>0.49218</cdr:y>
    </cdr:from>
    <cdr:to>
      <cdr:x>0.36806</cdr:x>
      <cdr:y>0.5603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DE29544-223A-647A-AEFB-6F8C7466FB39}"/>
            </a:ext>
          </a:extLst>
        </cdr:cNvPr>
        <cdr:cNvSpPr txBox="1"/>
      </cdr:nvSpPr>
      <cdr:spPr>
        <a:xfrm xmlns:a="http://schemas.openxmlformats.org/drawingml/2006/main">
          <a:off x="1454886" y="1150740"/>
          <a:ext cx="251246" cy="1592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18000" tIns="18000" rIns="18000" bIns="0" rtlCol="0">
          <a:spAutoFit/>
        </a:bodyPr>
        <a:lstStyle xmlns:a="http://schemas.openxmlformats.org/drawingml/2006/main"/>
        <a:p xmlns:a="http://schemas.openxmlformats.org/drawingml/2006/main">
          <a:r>
            <a:rPr lang="en-US" altLang="ko-KR" sz="800">
              <a:solidFill>
                <a:schemeClr val="bg1">
                  <a:lumMod val="75000"/>
                </a:schemeClr>
              </a:solidFill>
              <a:latin typeface="삼성긴고딕OTF Light" panose="020B0600000101010101" pitchFamily="34" charset="-127"/>
              <a:ea typeface="삼성긴고딕OTF Light" panose="020B0600000101010101" pitchFamily="34" charset="-127"/>
            </a:rPr>
            <a:t>UW2</a:t>
          </a:r>
          <a:endParaRPr lang="ko-KR" altLang="en-US" sz="800">
            <a:solidFill>
              <a:schemeClr val="bg1">
                <a:lumMod val="75000"/>
              </a:schemeClr>
            </a:solidFill>
            <a:latin typeface="삼성긴고딕OTF Light" panose="020B0600000101010101" pitchFamily="34" charset="-127"/>
            <a:ea typeface="삼성긴고딕OTF Light" panose="020B0600000101010101" pitchFamily="34" charset="-127"/>
          </a:endParaRPr>
        </a:p>
      </cdr:txBody>
    </cdr:sp>
  </cdr:relSizeAnchor>
  <cdr:relSizeAnchor xmlns:cdr="http://schemas.openxmlformats.org/drawingml/2006/chartDrawing">
    <cdr:from>
      <cdr:x>0.33875</cdr:x>
      <cdr:y>0.55322</cdr:y>
    </cdr:from>
    <cdr:to>
      <cdr:x>0.39036</cdr:x>
      <cdr:y>0.62134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4F2674DB-FA0F-E1DA-77FF-34935BF35D3E}"/>
            </a:ext>
          </a:extLst>
        </cdr:cNvPr>
        <cdr:cNvSpPr txBox="1"/>
      </cdr:nvSpPr>
      <cdr:spPr>
        <a:xfrm xmlns:a="http://schemas.openxmlformats.org/drawingml/2006/main">
          <a:off x="1570268" y="1293447"/>
          <a:ext cx="239239" cy="1592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18000" tIns="18000" rIns="18000" bIns="0" rtlCol="0">
          <a:spAutoFit/>
        </a:bodyPr>
        <a:lstStyle xmlns:a="http://schemas.openxmlformats.org/drawingml/2006/main"/>
        <a:p xmlns:a="http://schemas.openxmlformats.org/drawingml/2006/main">
          <a:r>
            <a:rPr lang="en-US" altLang="ko-KR" sz="800">
              <a:solidFill>
                <a:schemeClr val="bg1">
                  <a:lumMod val="75000"/>
                </a:schemeClr>
              </a:solidFill>
              <a:latin typeface="삼성긴고딕OTF Light" panose="020B0600000101010101" pitchFamily="34" charset="-127"/>
              <a:ea typeface="삼성긴고딕OTF Light" panose="020B0600000101010101" pitchFamily="34" charset="-127"/>
            </a:rPr>
            <a:t>UW1</a:t>
          </a:r>
          <a:endParaRPr lang="ko-KR" altLang="en-US" sz="800">
            <a:solidFill>
              <a:schemeClr val="bg1">
                <a:lumMod val="75000"/>
              </a:schemeClr>
            </a:solidFill>
            <a:latin typeface="삼성긴고딕OTF Light" panose="020B0600000101010101" pitchFamily="34" charset="-127"/>
            <a:ea typeface="삼성긴고딕OTF Light" panose="020B0600000101010101" pitchFamily="34" charset="-127"/>
          </a:endParaRPr>
        </a:p>
      </cdr:txBody>
    </cdr:sp>
  </cdr:relSizeAnchor>
  <cdr:relSizeAnchor xmlns:cdr="http://schemas.openxmlformats.org/drawingml/2006/chartDrawing">
    <cdr:from>
      <cdr:x>0.38492</cdr:x>
      <cdr:y>0.6178</cdr:y>
    </cdr:from>
    <cdr:to>
      <cdr:x>0.40806</cdr:x>
      <cdr:y>0.68593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A67CCD89-38AC-A13A-FAE1-B4E5F14DB420}"/>
            </a:ext>
          </a:extLst>
        </cdr:cNvPr>
        <cdr:cNvSpPr txBox="1"/>
      </cdr:nvSpPr>
      <cdr:spPr>
        <a:xfrm xmlns:a="http://schemas.openxmlformats.org/drawingml/2006/main">
          <a:off x="1776039" y="1453091"/>
          <a:ext cx="106746" cy="160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18000" tIns="18000" rIns="18000" bIns="0" rtlCol="0">
          <a:spAutoFit/>
        </a:bodyPr>
        <a:lstStyle xmlns:a="http://schemas.openxmlformats.org/drawingml/2006/main"/>
        <a:p xmlns:a="http://schemas.openxmlformats.org/drawingml/2006/main">
          <a:r>
            <a:rPr lang="en-US" altLang="ko-KR" sz="800">
              <a:solidFill>
                <a:schemeClr val="bg1">
                  <a:lumMod val="75000"/>
                </a:schemeClr>
              </a:solidFill>
              <a:latin typeface="삼성긴고딕OTF Light" panose="020B0600000101010101" pitchFamily="34" charset="-127"/>
              <a:ea typeface="삼성긴고딕OTF Light" panose="020B0600000101010101" pitchFamily="34" charset="-127"/>
            </a:rPr>
            <a:t>N</a:t>
          </a:r>
          <a:endParaRPr lang="ko-KR" altLang="en-US" sz="800">
            <a:solidFill>
              <a:schemeClr val="bg1">
                <a:lumMod val="75000"/>
              </a:schemeClr>
            </a:solidFill>
            <a:latin typeface="삼성긴고딕OTF Light" panose="020B0600000101010101" pitchFamily="34" charset="-127"/>
            <a:ea typeface="삼성긴고딕OTF Light" panose="020B0600000101010101" pitchFamily="34" charset="-127"/>
          </a:endParaRPr>
        </a:p>
      </cdr:txBody>
    </cdr:sp>
  </cdr:relSizeAnchor>
  <cdr:relSizeAnchor xmlns:cdr="http://schemas.openxmlformats.org/drawingml/2006/chartDrawing">
    <cdr:from>
      <cdr:x>0.40408</cdr:x>
      <cdr:y>0.65438</cdr:y>
    </cdr:from>
    <cdr:to>
      <cdr:x>0.45641</cdr:x>
      <cdr:y>0.7225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07271381-1675-8995-3A0E-133064E2C7DB}"/>
            </a:ext>
          </a:extLst>
        </cdr:cNvPr>
        <cdr:cNvSpPr txBox="1"/>
      </cdr:nvSpPr>
      <cdr:spPr>
        <a:xfrm xmlns:a="http://schemas.openxmlformats.org/drawingml/2006/main">
          <a:off x="1873123" y="1529962"/>
          <a:ext cx="242577" cy="1592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18000" tIns="18000" rIns="18000" bIns="0" rtlCol="0">
          <a:spAutoFit/>
        </a:bodyPr>
        <a:lstStyle xmlns:a="http://schemas.openxmlformats.org/drawingml/2006/main"/>
        <a:p xmlns:a="http://schemas.openxmlformats.org/drawingml/2006/main">
          <a:r>
            <a:rPr lang="en-US" altLang="ko-KR" sz="800">
              <a:solidFill>
                <a:schemeClr val="bg1">
                  <a:lumMod val="75000"/>
                </a:schemeClr>
              </a:solidFill>
              <a:latin typeface="삼성긴고딕OTF Light" panose="020B0600000101010101" pitchFamily="34" charset="-127"/>
              <a:ea typeface="삼성긴고딕OTF Light" panose="020B0600000101010101" pitchFamily="34" charset="-127"/>
            </a:rPr>
            <a:t>OW1</a:t>
          </a:r>
          <a:endParaRPr lang="ko-KR" altLang="en-US" sz="800">
            <a:solidFill>
              <a:schemeClr val="bg1">
                <a:lumMod val="75000"/>
              </a:schemeClr>
            </a:solidFill>
            <a:latin typeface="삼성긴고딕OTF Light" panose="020B0600000101010101" pitchFamily="34" charset="-127"/>
            <a:ea typeface="삼성긴고딕OTF Light" panose="020B0600000101010101" pitchFamily="34" charset="-127"/>
          </a:endParaRPr>
        </a:p>
      </cdr:txBody>
    </cdr:sp>
  </cdr:relSizeAnchor>
  <cdr:relSizeAnchor xmlns:cdr="http://schemas.openxmlformats.org/drawingml/2006/chartDrawing">
    <cdr:from>
      <cdr:x>0.43603</cdr:x>
      <cdr:y>0.70905</cdr:y>
    </cdr:from>
    <cdr:to>
      <cdr:x>0.49095</cdr:x>
      <cdr:y>0.77718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F45E059C-7C9E-A1CC-9265-32355CE49C3A}"/>
            </a:ext>
          </a:extLst>
        </cdr:cNvPr>
        <cdr:cNvSpPr txBox="1"/>
      </cdr:nvSpPr>
      <cdr:spPr>
        <a:xfrm xmlns:a="http://schemas.openxmlformats.org/drawingml/2006/main">
          <a:off x="2021228" y="1657782"/>
          <a:ext cx="254583" cy="1592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18000" tIns="18000" rIns="18000" bIns="0" rtlCol="0">
          <a:spAutoFit/>
        </a:bodyPr>
        <a:lstStyle xmlns:a="http://schemas.openxmlformats.org/drawingml/2006/main"/>
        <a:p xmlns:a="http://schemas.openxmlformats.org/drawingml/2006/main">
          <a:r>
            <a:rPr lang="en-US" altLang="ko-KR" sz="800">
              <a:solidFill>
                <a:schemeClr val="bg1">
                  <a:lumMod val="75000"/>
                </a:schemeClr>
              </a:solidFill>
              <a:latin typeface="삼성긴고딕OTF Light" panose="020B0600000101010101" pitchFamily="34" charset="-127"/>
              <a:ea typeface="삼성긴고딕OTF Light" panose="020B0600000101010101" pitchFamily="34" charset="-127"/>
            </a:rPr>
            <a:t>OW2</a:t>
          </a:r>
          <a:endParaRPr lang="ko-KR" altLang="en-US" sz="800">
            <a:solidFill>
              <a:schemeClr val="bg1">
                <a:lumMod val="75000"/>
              </a:schemeClr>
            </a:solidFill>
            <a:latin typeface="삼성긴고딕OTF Light" panose="020B0600000101010101" pitchFamily="34" charset="-127"/>
            <a:ea typeface="삼성긴고딕OTF Light" panose="020B0600000101010101" pitchFamily="34" charset="-127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0.38432</cdr:x>
      <cdr:y>0.5013</cdr:y>
    </cdr:from>
    <cdr:to>
      <cdr:x>0.43834</cdr:x>
      <cdr:y>0.57826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48FE691-65CE-209A-36EE-CD519B6C7568}"/>
            </a:ext>
          </a:extLst>
        </cdr:cNvPr>
        <cdr:cNvSpPr txBox="1"/>
      </cdr:nvSpPr>
      <cdr:spPr>
        <a:xfrm xmlns:a="http://schemas.openxmlformats.org/drawingml/2006/main">
          <a:off x="1770947" y="1038878"/>
          <a:ext cx="248910" cy="1594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lIns="18000" tIns="18000" rIns="1800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ko-KR" sz="800">
              <a:solidFill>
                <a:schemeClr val="bg1">
                  <a:lumMod val="75000"/>
                </a:schemeClr>
              </a:solidFill>
              <a:latin typeface="삼성긴고딕OTF Light" panose="020B0600000101010101" pitchFamily="34" charset="-127"/>
              <a:ea typeface="삼성긴고딕OTF Light" panose="020B0600000101010101" pitchFamily="34" charset="-127"/>
            </a:rPr>
            <a:t>UW2</a:t>
          </a:r>
          <a:endParaRPr lang="ko-KR" altLang="en-US" sz="800">
            <a:solidFill>
              <a:schemeClr val="bg1">
                <a:lumMod val="75000"/>
              </a:schemeClr>
            </a:solidFill>
            <a:latin typeface="삼성긴고딕OTF Light" panose="020B0600000101010101" pitchFamily="34" charset="-127"/>
            <a:ea typeface="삼성긴고딕OTF Light" panose="020B0600000101010101" pitchFamily="34" charset="-127"/>
          </a:endParaRPr>
        </a:p>
      </cdr:txBody>
    </cdr:sp>
  </cdr:relSizeAnchor>
  <cdr:relSizeAnchor xmlns:cdr="http://schemas.openxmlformats.org/drawingml/2006/chartDrawing">
    <cdr:from>
      <cdr:x>0.40986</cdr:x>
      <cdr:y>0.56258</cdr:y>
    </cdr:from>
    <cdr:to>
      <cdr:x>0.4613</cdr:x>
      <cdr:y>0.63954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FFA586FB-834D-62E7-76D4-F7A7A4C2FB0F}"/>
            </a:ext>
          </a:extLst>
        </cdr:cNvPr>
        <cdr:cNvSpPr txBox="1"/>
      </cdr:nvSpPr>
      <cdr:spPr>
        <a:xfrm xmlns:a="http://schemas.openxmlformats.org/drawingml/2006/main">
          <a:off x="1888635" y="1165872"/>
          <a:ext cx="237048" cy="1594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lIns="18000" tIns="18000" rIns="1800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ko-KR" sz="800">
              <a:solidFill>
                <a:schemeClr val="bg1">
                  <a:lumMod val="75000"/>
                </a:schemeClr>
              </a:solidFill>
              <a:latin typeface="삼성긴고딕OTF Light" panose="020B0600000101010101" pitchFamily="34" charset="-127"/>
              <a:ea typeface="삼성긴고딕OTF Light" panose="020B0600000101010101" pitchFamily="34" charset="-127"/>
            </a:rPr>
            <a:t>UW1</a:t>
          </a:r>
          <a:endParaRPr lang="ko-KR" altLang="en-US" sz="800">
            <a:solidFill>
              <a:schemeClr val="bg1">
                <a:lumMod val="75000"/>
              </a:schemeClr>
            </a:solidFill>
            <a:latin typeface="삼성긴고딕OTF Light" panose="020B0600000101010101" pitchFamily="34" charset="-127"/>
            <a:ea typeface="삼성긴고딕OTF Light" panose="020B0600000101010101" pitchFamily="34" charset="-127"/>
          </a:endParaRPr>
        </a:p>
      </cdr:txBody>
    </cdr:sp>
  </cdr:relSizeAnchor>
  <cdr:relSizeAnchor xmlns:cdr="http://schemas.openxmlformats.org/drawingml/2006/chartDrawing">
    <cdr:from>
      <cdr:x>0.43887</cdr:x>
      <cdr:y>0.62123</cdr:y>
    </cdr:from>
    <cdr:to>
      <cdr:x>0.46192</cdr:x>
      <cdr:y>0.69819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2DBA089F-3303-ACE5-2FBF-4FBD5D530778}"/>
            </a:ext>
          </a:extLst>
        </cdr:cNvPr>
        <cdr:cNvSpPr txBox="1"/>
      </cdr:nvSpPr>
      <cdr:spPr>
        <a:xfrm xmlns:a="http://schemas.openxmlformats.org/drawingml/2006/main">
          <a:off x="2022305" y="1287415"/>
          <a:ext cx="106242" cy="1594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lIns="18000" tIns="18000" rIns="1800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ko-KR" sz="800">
              <a:solidFill>
                <a:schemeClr val="bg1">
                  <a:lumMod val="75000"/>
                </a:schemeClr>
              </a:solidFill>
              <a:latin typeface="삼성긴고딕OTF Light" panose="020B0600000101010101" pitchFamily="34" charset="-127"/>
              <a:ea typeface="삼성긴고딕OTF Light" panose="020B0600000101010101" pitchFamily="34" charset="-127"/>
            </a:rPr>
            <a:t>N</a:t>
          </a:r>
          <a:endParaRPr lang="ko-KR" altLang="en-US" sz="800">
            <a:solidFill>
              <a:schemeClr val="bg1">
                <a:lumMod val="75000"/>
              </a:schemeClr>
            </a:solidFill>
            <a:latin typeface="삼성긴고딕OTF Light" panose="020B0600000101010101" pitchFamily="34" charset="-127"/>
            <a:ea typeface="삼성긴고딕OTF Light" panose="020B0600000101010101" pitchFamily="34" charset="-127"/>
          </a:endParaRPr>
        </a:p>
      </cdr:txBody>
    </cdr:sp>
  </cdr:relSizeAnchor>
  <cdr:relSizeAnchor xmlns:cdr="http://schemas.openxmlformats.org/drawingml/2006/chartDrawing">
    <cdr:from>
      <cdr:x>0.4513</cdr:x>
      <cdr:y>0.66033</cdr:y>
    </cdr:from>
    <cdr:to>
      <cdr:x>0.50345</cdr:x>
      <cdr:y>0.73729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38C02304-BA09-650E-7647-576F868CDCAD}"/>
            </a:ext>
          </a:extLst>
        </cdr:cNvPr>
        <cdr:cNvSpPr txBox="1"/>
      </cdr:nvSpPr>
      <cdr:spPr>
        <a:xfrm xmlns:a="http://schemas.openxmlformats.org/drawingml/2006/main">
          <a:off x="2079590" y="1368446"/>
          <a:ext cx="240318" cy="1594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lIns="18000" tIns="18000" rIns="1800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ko-KR" sz="800">
              <a:solidFill>
                <a:schemeClr val="bg1">
                  <a:lumMod val="75000"/>
                </a:schemeClr>
              </a:solidFill>
              <a:latin typeface="삼성긴고딕OTF Light" panose="020B0600000101010101" pitchFamily="34" charset="-127"/>
              <a:ea typeface="삼성긴고딕OTF Light" panose="020B0600000101010101" pitchFamily="34" charset="-127"/>
            </a:rPr>
            <a:t>OW1</a:t>
          </a:r>
          <a:endParaRPr lang="ko-KR" altLang="en-US" sz="800">
            <a:solidFill>
              <a:schemeClr val="bg1">
                <a:lumMod val="75000"/>
              </a:schemeClr>
            </a:solidFill>
            <a:latin typeface="삼성긴고딕OTF Light" panose="020B0600000101010101" pitchFamily="34" charset="-127"/>
            <a:ea typeface="삼성긴고딕OTF Light" panose="020B0600000101010101" pitchFamily="34" charset="-127"/>
          </a:endParaRPr>
        </a:p>
      </cdr:txBody>
    </cdr:sp>
  </cdr:relSizeAnchor>
  <cdr:relSizeAnchor xmlns:cdr="http://schemas.openxmlformats.org/drawingml/2006/chartDrawing">
    <cdr:from>
      <cdr:x>0.46446</cdr:x>
      <cdr:y>0.73476</cdr:y>
    </cdr:from>
    <cdr:to>
      <cdr:x>0.51919</cdr:x>
      <cdr:y>0.81172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4EDF9950-3942-93F2-8248-9594AC9341E0}"/>
            </a:ext>
          </a:extLst>
        </cdr:cNvPr>
        <cdr:cNvSpPr txBox="1"/>
      </cdr:nvSpPr>
      <cdr:spPr>
        <a:xfrm xmlns:a="http://schemas.openxmlformats.org/drawingml/2006/main">
          <a:off x="2140232" y="1522692"/>
          <a:ext cx="252180" cy="1594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lIns="18000" tIns="18000" rIns="1800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ko-KR" sz="800">
              <a:solidFill>
                <a:schemeClr val="bg1">
                  <a:lumMod val="75000"/>
                </a:schemeClr>
              </a:solidFill>
              <a:latin typeface="삼성긴고딕OTF Light" panose="020B0600000101010101" pitchFamily="34" charset="-127"/>
              <a:ea typeface="삼성긴고딕OTF Light" panose="020B0600000101010101" pitchFamily="34" charset="-127"/>
            </a:rPr>
            <a:t>OW2</a:t>
          </a:r>
          <a:endParaRPr lang="ko-KR" altLang="en-US" sz="800">
            <a:solidFill>
              <a:schemeClr val="bg1">
                <a:lumMod val="75000"/>
              </a:schemeClr>
            </a:solidFill>
            <a:latin typeface="삼성긴고딕OTF Light" panose="020B0600000101010101" pitchFamily="34" charset="-127"/>
            <a:ea typeface="삼성긴고딕OTF Light" panose="020B0600000101010101" pitchFamily="34" charset="-127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2317" cy="34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2004" y="0"/>
            <a:ext cx="4302317" cy="34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BFD54-451A-47FE-809B-2ABB08D61BF8}" type="datetimeFigureOut">
              <a:rPr lang="ko-KR" altLang="en-US" smtClean="0"/>
              <a:t>2024-10-07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2" y="6456488"/>
            <a:ext cx="4302317" cy="3411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2004" y="6456488"/>
            <a:ext cx="4302317" cy="3411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1B47C-CCC2-46C7-A169-805A3333E9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5158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2317" cy="34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2004" y="0"/>
            <a:ext cx="4302317" cy="34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005C6-BCBF-4399-BBA6-20134F07312D}" type="datetimeFigureOut">
              <a:rPr lang="ko-KR" altLang="en-US" smtClean="0"/>
              <a:t>2024-10-07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308350" y="850900"/>
            <a:ext cx="3309938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2665" y="3271708"/>
            <a:ext cx="7941310" cy="26762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6456488"/>
            <a:ext cx="4302317" cy="3411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2004" y="6456488"/>
            <a:ext cx="4302317" cy="3411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81888-E342-4F81-ABD3-E8EB2D1391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931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871151-1D52-D863-1EB2-8AE7FFB78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CAAD7E1-39ED-38BD-A264-1391698776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E8DA3AE-34CE-BA8F-C504-4A04A9412D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8335F86-2E21-2AC3-F3F2-B0545A80AF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94818-4AC3-43D1-AE38-ED44184AAC42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0569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C7C2B-71E0-0C13-8048-7BBDF9021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E1704FA-0B12-C947-520A-2C88DA1E7C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272CD7B-C6A1-95AA-74F0-A1B967CE38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0C9C727-0C54-22C0-9916-8E425F0B39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94818-4AC3-43D1-AE38-ED44184AAC42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782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C7C2B-71E0-0C13-8048-7BBDF9021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E1704FA-0B12-C947-520A-2C88DA1E7C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272CD7B-C6A1-95AA-74F0-A1B967CE38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0C9C727-0C54-22C0-9916-8E425F0B39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94818-4AC3-43D1-AE38-ED44184AAC42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971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C7C2B-71E0-0C13-8048-7BBDF9021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E1704FA-0B12-C947-520A-2C88DA1E7C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272CD7B-C6A1-95AA-74F0-A1B967CE38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0C9C727-0C54-22C0-9916-8E425F0B39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94818-4AC3-43D1-AE38-ED44184AAC42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774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C7C2B-71E0-0C13-8048-7BBDF9021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E1704FA-0B12-C947-520A-2C88DA1E7C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272CD7B-C6A1-95AA-74F0-A1B967CE38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0C9C727-0C54-22C0-9916-8E425F0B39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94818-4AC3-43D1-AE38-ED44184AAC42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7942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C7C2B-71E0-0C13-8048-7BBDF9021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E1704FA-0B12-C947-520A-2C88DA1E7C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272CD7B-C6A1-95AA-74F0-A1B967CE38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0C9C727-0C54-22C0-9916-8E425F0B39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94818-4AC3-43D1-AE38-ED44184AAC42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46662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C7C2B-71E0-0C13-8048-7BBDF9021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E1704FA-0B12-C947-520A-2C88DA1E7C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272CD7B-C6A1-95AA-74F0-A1B967CE38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0C9C727-0C54-22C0-9916-8E425F0B39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94818-4AC3-43D1-AE38-ED44184AAC42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0390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08AF7-F5EE-924D-36E6-D8EA2AE09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8C5DDD9-EF76-FDC1-6320-EF46E0BB54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9BE4CDF-1970-2310-4641-2225858389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4F839D7-5EA3-1D8E-0FE2-247EF98BF3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94818-4AC3-43D1-AE38-ED44184AAC42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9025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C7C2B-71E0-0C13-8048-7BBDF9021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E1704FA-0B12-C947-520A-2C88DA1E7C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272CD7B-C6A1-95AA-74F0-A1B967CE38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0C9C727-0C54-22C0-9916-8E425F0B39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94818-4AC3-43D1-AE38-ED44184AAC42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58727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C7C2B-71E0-0C13-8048-7BBDF9021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E1704FA-0B12-C947-520A-2C88DA1E7C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272CD7B-C6A1-95AA-74F0-A1B967CE38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0C9C727-0C54-22C0-9916-8E425F0B39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94818-4AC3-43D1-AE38-ED44184AAC42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9419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C7C2B-71E0-0C13-8048-7BBDF9021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E1704FA-0B12-C947-520A-2C88DA1E7C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272CD7B-C6A1-95AA-74F0-A1B967CE38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0C9C727-0C54-22C0-9916-8E425F0B39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94818-4AC3-43D1-AE38-ED44184AAC42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19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08AF7-F5EE-924D-36E6-D8EA2AE09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8C5DDD9-EF76-FDC1-6320-EF46E0BB54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9BE4CDF-1970-2310-4641-2225858389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4F839D7-5EA3-1D8E-0FE2-247EF98BF3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94818-4AC3-43D1-AE38-ED44184AAC42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398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C7C2B-71E0-0C13-8048-7BBDF9021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E1704FA-0B12-C947-520A-2C88DA1E7C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272CD7B-C6A1-95AA-74F0-A1B967CE38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0C9C727-0C54-22C0-9916-8E425F0B39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94818-4AC3-43D1-AE38-ED44184AAC42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3213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C7C2B-71E0-0C13-8048-7BBDF9021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E1704FA-0B12-C947-520A-2C88DA1E7C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272CD7B-C6A1-95AA-74F0-A1B967CE38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0C9C727-0C54-22C0-9916-8E425F0B39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94818-4AC3-43D1-AE38-ED44184AAC42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40903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308350" y="850900"/>
            <a:ext cx="3309938" cy="229235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94818-4AC3-43D1-AE38-ED44184AAC42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2301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C7C2B-71E0-0C13-8048-7BBDF9021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E1704FA-0B12-C947-520A-2C88DA1E7C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272CD7B-C6A1-95AA-74F0-A1B967CE38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0C9C727-0C54-22C0-9916-8E425F0B39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94818-4AC3-43D1-AE38-ED44184AAC42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6507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C7C2B-71E0-0C13-8048-7BBDF9021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E1704FA-0B12-C947-520A-2C88DA1E7C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272CD7B-C6A1-95AA-74F0-A1B967CE38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0C9C727-0C54-22C0-9916-8E425F0B39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94818-4AC3-43D1-AE38-ED44184AAC42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2895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08AF7-F5EE-924D-36E6-D8EA2AE09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8C5DDD9-EF76-FDC1-6320-EF46E0BB54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9BE4CDF-1970-2310-4641-2225858389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4F839D7-5EA3-1D8E-0FE2-247EF98BF3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94818-4AC3-43D1-AE38-ED44184AAC42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66709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C7C2B-71E0-0C13-8048-7BBDF9021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E1704FA-0B12-C947-520A-2C88DA1E7C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272CD7B-C6A1-95AA-74F0-A1B967CE38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0C9C727-0C54-22C0-9916-8E425F0B39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94818-4AC3-43D1-AE38-ED44184AAC42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9548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C7C2B-71E0-0C13-8048-7BBDF9021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E1704FA-0B12-C947-520A-2C88DA1E7C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272CD7B-C6A1-95AA-74F0-A1B967CE38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0C9C727-0C54-22C0-9916-8E425F0B39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94818-4AC3-43D1-AE38-ED44184AAC42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46912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C7C2B-71E0-0C13-8048-7BBDF9021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E1704FA-0B12-C947-520A-2C88DA1E7C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272CD7B-C6A1-95AA-74F0-A1B967CE38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0C9C727-0C54-22C0-9916-8E425F0B39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94818-4AC3-43D1-AE38-ED44184AAC42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22317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C7C2B-71E0-0C13-8048-7BBDF9021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E1704FA-0B12-C947-520A-2C88DA1E7C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272CD7B-C6A1-95AA-74F0-A1B967CE38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0C9C727-0C54-22C0-9916-8E425F0B39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94818-4AC3-43D1-AE38-ED44184AAC42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44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A69B9F-B1FB-844B-504D-0C565DB66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CD2FED1-D55C-7B7A-0CC3-9237836E8F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3EB2252-243E-23CC-9562-BD2E3828C0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B0292C1-4880-0701-21E3-065B77B769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8274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31B773-8E87-4679-8E84-D66ECF9556F2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pPr marL="0" marR="0" lvl="0" indent="0" algn="r" defTabSz="982748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4162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08AF7-F5EE-924D-36E6-D8EA2AE09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8C5DDD9-EF76-FDC1-6320-EF46E0BB54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308350" y="850900"/>
            <a:ext cx="3309938" cy="229235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9BE4CDF-1970-2310-4641-2225858389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4F839D7-5EA3-1D8E-0FE2-247EF98BF3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94818-4AC3-43D1-AE38-ED44184AAC42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1389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08AF7-F5EE-924D-36E6-D8EA2AE09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8C5DDD9-EF76-FDC1-6320-EF46E0BB54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308350" y="850900"/>
            <a:ext cx="3309938" cy="229235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9BE4CDF-1970-2310-4641-2225858389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4F839D7-5EA3-1D8E-0FE2-247EF98BF3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94818-4AC3-43D1-AE38-ED44184AAC42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3593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08AF7-F5EE-924D-36E6-D8EA2AE09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8C5DDD9-EF76-FDC1-6320-EF46E0BB54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308350" y="850900"/>
            <a:ext cx="3309938" cy="229235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9BE4CDF-1970-2310-4641-2225858389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4F839D7-5EA3-1D8E-0FE2-247EF98BF3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94818-4AC3-43D1-AE38-ED44184AAC42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4672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08AF7-F5EE-924D-36E6-D8EA2AE09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8C5DDD9-EF76-FDC1-6320-EF46E0BB54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308350" y="850900"/>
            <a:ext cx="3309938" cy="229235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9BE4CDF-1970-2310-4641-2225858389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4F839D7-5EA3-1D8E-0FE2-247EF98BF3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94818-4AC3-43D1-AE38-ED44184AAC42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1225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308350" y="850900"/>
            <a:ext cx="3309938" cy="229235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94818-4AC3-43D1-AE38-ED44184AAC42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00882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08AF7-F5EE-924D-36E6-D8EA2AE09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8C5DDD9-EF76-FDC1-6320-EF46E0BB54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308350" y="850900"/>
            <a:ext cx="3309938" cy="229235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9BE4CDF-1970-2310-4641-2225858389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4F839D7-5EA3-1D8E-0FE2-247EF98BF3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94818-4AC3-43D1-AE38-ED44184AAC42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78121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08AF7-F5EE-924D-36E6-D8EA2AE09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8C5DDD9-EF76-FDC1-6320-EF46E0BB54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308350" y="850900"/>
            <a:ext cx="3309938" cy="229235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9BE4CDF-1970-2310-4641-2225858389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4F839D7-5EA3-1D8E-0FE2-247EF98BF3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94818-4AC3-43D1-AE38-ED44184AAC42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3971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308350" y="850900"/>
            <a:ext cx="3309938" cy="229235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94818-4AC3-43D1-AE38-ED44184AAC42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5758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308350" y="850900"/>
            <a:ext cx="3309938" cy="229235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94818-4AC3-43D1-AE38-ED44184AAC42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5164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308350" y="850900"/>
            <a:ext cx="3309938" cy="229235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94818-4AC3-43D1-AE38-ED44184AAC42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885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8274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31B773-8E87-4679-8E84-D66ECF9556F2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pPr marL="0" marR="0" lvl="0" indent="0" algn="r" defTabSz="982748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39912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C7C2B-71E0-0C13-8048-7BBDF9021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E1704FA-0B12-C947-520A-2C88DA1E7C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272CD7B-C6A1-95AA-74F0-A1B967CE38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0C9C727-0C54-22C0-9916-8E425F0B39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94818-4AC3-43D1-AE38-ED44184AAC42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4910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308350" y="850900"/>
            <a:ext cx="3309938" cy="229235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94818-4AC3-43D1-AE38-ED44184AAC42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718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8274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31B773-8E87-4679-8E84-D66ECF9556F2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pPr marL="0" marR="0" lvl="0" indent="0" algn="r" defTabSz="982748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034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8274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31B773-8E87-4679-8E84-D66ECF9556F2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pPr marL="0" marR="0" lvl="0" indent="0" algn="r" defTabSz="982748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765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A69B9F-B1FB-844B-504D-0C565DB66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CD2FED1-D55C-7B7A-0CC3-9237836E8F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3EB2252-243E-23CC-9562-BD2E3828C0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B0292C1-4880-0701-21E3-065B77B769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8274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31B773-8E87-4679-8E84-D66ECF9556F2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pPr marL="0" marR="0" lvl="0" indent="0" algn="r" defTabSz="982748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756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08AF7-F5EE-924D-36E6-D8EA2AE09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8C5DDD9-EF76-FDC1-6320-EF46E0BB54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308350" y="850900"/>
            <a:ext cx="3309938" cy="229235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9BE4CDF-1970-2310-4641-2225858389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4F839D7-5EA3-1D8E-0FE2-247EF98BF3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94818-4AC3-43D1-AE38-ED44184AAC42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4845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C7C2B-71E0-0C13-8048-7BBDF9021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E1704FA-0B12-C947-520A-2C88DA1E7C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272CD7B-C6A1-95AA-74F0-A1B967CE38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0C9C727-0C54-22C0-9916-8E425F0B39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94818-4AC3-43D1-AE38-ED44184AAC42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579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2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2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2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2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2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2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2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3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3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9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0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1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531762" y="1676181"/>
            <a:ext cx="244950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2400" dirty="0">
                <a:solidFill>
                  <a:prstClr val="black"/>
                </a:solidFill>
                <a:latin typeface="삼성긴고딕OTF Bold" panose="020B0600000101010101" pitchFamily="34" charset="-127"/>
                <a:ea typeface="삼성긴고딕OTF Bold" panose="020B0600000101010101" pitchFamily="34" charset="-127"/>
              </a:rPr>
              <a:t>Agenda</a:t>
            </a:r>
            <a:endParaRPr lang="ko-KR" altLang="en-US" sz="2400" dirty="0">
              <a:solidFill>
                <a:prstClr val="black"/>
              </a:solidFill>
              <a:latin typeface="삼성긴고딕OTF Bold" panose="020B0600000101010101" pitchFamily="34" charset="-127"/>
              <a:ea typeface="삼성긴고딕OTF Bold" panose="020B0600000101010101" pitchFamily="34" charset="-127"/>
            </a:endParaRPr>
          </a:p>
        </p:txBody>
      </p:sp>
      <p:sp>
        <p:nvSpPr>
          <p:cNvPr id="8" name="텍스트 개체 틀 5"/>
          <p:cNvSpPr>
            <a:spLocks noGrp="1"/>
          </p:cNvSpPr>
          <p:nvPr>
            <p:ph type="body" sz="quarter" idx="10" hasCustomPrompt="1"/>
          </p:nvPr>
        </p:nvSpPr>
        <p:spPr>
          <a:xfrm>
            <a:off x="4974591" y="1587051"/>
            <a:ext cx="4407534" cy="39358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1" hangingPunct="1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  <a:lvl2pPr marL="457200" indent="0" algn="l">
              <a:buFontTx/>
              <a:buNone/>
              <a:defRPr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2pPr>
            <a:lvl3pPr marL="914400" indent="0" algn="l">
              <a:buFontTx/>
              <a:buNone/>
              <a:defRPr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3pPr>
            <a:lvl4pPr marL="1371600" indent="0" algn="l">
              <a:buFontTx/>
              <a:buNone/>
              <a:defRPr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4pPr>
            <a:lvl5pPr marL="1828800" indent="0" algn="l">
              <a:buFontTx/>
              <a:buNone/>
              <a:defRPr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5pPr>
          </a:lstStyle>
          <a:p>
            <a:pPr lvl="0"/>
            <a:r>
              <a:rPr lang="ko-KR" altLang="en-US" dirty="0"/>
              <a:t>제목 삽입</a:t>
            </a:r>
            <a:endParaRPr lang="en-US" altLang="ko-KR" dirty="0"/>
          </a:p>
          <a:p>
            <a:pPr lvl="0"/>
            <a:r>
              <a:rPr lang="ko-KR" altLang="en-US" dirty="0"/>
              <a:t>제목 삽입</a:t>
            </a:r>
            <a:endParaRPr lang="en-US" altLang="ko-KR" dirty="0"/>
          </a:p>
          <a:p>
            <a:pPr lvl="0"/>
            <a:r>
              <a:rPr lang="ko-KR" altLang="en-US" dirty="0"/>
              <a:t>제목 삽입</a:t>
            </a:r>
            <a:endParaRPr lang="en-US" altLang="ko-KR" dirty="0"/>
          </a:p>
          <a:p>
            <a:pPr lvl="0"/>
            <a:r>
              <a:rPr lang="ko-KR" altLang="en-US" dirty="0"/>
              <a:t>제목 삽입</a:t>
            </a:r>
            <a:endParaRPr lang="en-US" altLang="ko-KR" dirty="0"/>
          </a:p>
          <a:p>
            <a:pPr lvl="0"/>
            <a:r>
              <a:rPr lang="ko-KR" altLang="en-US" dirty="0"/>
              <a:t>제목 삽입</a:t>
            </a:r>
            <a:endParaRPr lang="en-US" altLang="ko-KR" dirty="0"/>
          </a:p>
          <a:p>
            <a:pPr lvl="0"/>
            <a:r>
              <a:rPr lang="ko-KR" altLang="en-US" dirty="0"/>
              <a:t>제목 삽입</a:t>
            </a:r>
            <a:endParaRPr lang="en-US" altLang="ko-KR" dirty="0"/>
          </a:p>
          <a:p>
            <a:pPr lvl="0"/>
            <a:r>
              <a:rPr lang="ko-KR" altLang="en-US" dirty="0"/>
              <a:t>제목 삽입</a:t>
            </a:r>
            <a:endParaRPr lang="en-US" altLang="ko-KR" dirty="0"/>
          </a:p>
        </p:txBody>
      </p:sp>
      <p:sp>
        <p:nvSpPr>
          <p:cNvPr id="4" name="텍스트 개체 틀 5"/>
          <p:cNvSpPr>
            <a:spLocks noGrp="1"/>
          </p:cNvSpPr>
          <p:nvPr>
            <p:ph type="body" sz="quarter" idx="11" hasCustomPrompt="1"/>
          </p:nvPr>
        </p:nvSpPr>
        <p:spPr>
          <a:xfrm>
            <a:off x="4446000" y="1596836"/>
            <a:ext cx="612000" cy="39564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1" hangingPunct="1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  <a:lvl2pPr marL="457200" indent="0" algn="l">
              <a:buFontTx/>
              <a:buNone/>
              <a:defRPr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2pPr>
            <a:lvl3pPr marL="914400" indent="0" algn="l">
              <a:buFontTx/>
              <a:buNone/>
              <a:defRPr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3pPr>
            <a:lvl4pPr marL="1371600" indent="0" algn="l">
              <a:buFontTx/>
              <a:buNone/>
              <a:defRPr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4pPr>
            <a:lvl5pPr marL="1828800" indent="0" algn="l">
              <a:buFontTx/>
              <a:buNone/>
              <a:defRPr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5pPr>
          </a:lstStyle>
          <a:p>
            <a:pPr lvl="0"/>
            <a:r>
              <a:rPr lang="ko-KR" altLang="en-US" dirty="0"/>
              <a:t>번호</a:t>
            </a:r>
            <a:endParaRPr lang="en-US" altLang="ko-KR" dirty="0"/>
          </a:p>
          <a:p>
            <a:pPr lvl="0"/>
            <a:r>
              <a:rPr lang="ko-KR" altLang="en-US" dirty="0"/>
              <a:t>번호</a:t>
            </a:r>
            <a:endParaRPr lang="en-US" altLang="ko-KR" dirty="0"/>
          </a:p>
          <a:p>
            <a:pPr lvl="0"/>
            <a:r>
              <a:rPr lang="ko-KR" altLang="en-US" dirty="0"/>
              <a:t>번호</a:t>
            </a:r>
            <a:endParaRPr lang="en-US" altLang="ko-KR" dirty="0"/>
          </a:p>
          <a:p>
            <a:pPr lvl="0"/>
            <a:r>
              <a:rPr lang="ko-KR" altLang="en-US" dirty="0"/>
              <a:t>번호</a:t>
            </a:r>
            <a:endParaRPr lang="en-US" altLang="ko-KR" dirty="0"/>
          </a:p>
          <a:p>
            <a:pPr lvl="0"/>
            <a:r>
              <a:rPr lang="ko-KR" altLang="en-US" dirty="0"/>
              <a:t>번호</a:t>
            </a:r>
            <a:endParaRPr lang="en-US" altLang="ko-KR" dirty="0"/>
          </a:p>
          <a:p>
            <a:pPr lvl="0"/>
            <a:r>
              <a:rPr lang="ko-KR" altLang="en-US" dirty="0"/>
              <a:t>번호</a:t>
            </a:r>
            <a:endParaRPr lang="en-US" altLang="ko-KR" dirty="0"/>
          </a:p>
          <a:p>
            <a:pPr lvl="0"/>
            <a:r>
              <a:rPr lang="ko-KR" altLang="en-US" dirty="0"/>
              <a:t>번호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1851327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 hasCustomPrompt="1"/>
          </p:nvPr>
        </p:nvSpPr>
        <p:spPr>
          <a:xfrm>
            <a:off x="534468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sp>
        <p:nvSpPr>
          <p:cNvPr id="8" name="텍스트 개체 틀 2"/>
          <p:cNvSpPr>
            <a:spLocks noGrp="1"/>
          </p:cNvSpPr>
          <p:nvPr>
            <p:ph type="body" sz="quarter" idx="10" hasCustomPrompt="1"/>
          </p:nvPr>
        </p:nvSpPr>
        <p:spPr>
          <a:xfrm>
            <a:off x="533929" y="1310400"/>
            <a:ext cx="8858250" cy="1800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 dirty="0"/>
              <a:t>주요내용 삽입</a:t>
            </a:r>
          </a:p>
        </p:txBody>
      </p:sp>
      <p:sp>
        <p:nvSpPr>
          <p:cNvPr id="9" name="텍스트 개체 틀 5"/>
          <p:cNvSpPr>
            <a:spLocks noGrp="1"/>
          </p:cNvSpPr>
          <p:nvPr>
            <p:ph type="body" sz="quarter" idx="11" hasCustomPrompt="1"/>
          </p:nvPr>
        </p:nvSpPr>
        <p:spPr>
          <a:xfrm>
            <a:off x="523875" y="1697406"/>
            <a:ext cx="8858250" cy="719460"/>
          </a:xfrm>
          <a:prstGeom prst="rect">
            <a:avLst/>
          </a:prstGeom>
        </p:spPr>
        <p:txBody>
          <a:bodyPr lIns="54000" tIns="0" rIns="0" bIns="0"/>
          <a:lstStyle>
            <a:lvl1pPr marL="92075" indent="-108000">
              <a:lnSpc>
                <a:spcPct val="120000"/>
              </a:lnSpc>
              <a:spcBef>
                <a:spcPts val="300"/>
              </a:spcBef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  <a:lvl2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2pPr>
            <a:lvl3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3pPr>
            <a:lvl4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4pPr>
            <a:lvl5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5pPr>
          </a:lstStyle>
          <a:p>
            <a:pPr lvl="0"/>
            <a:r>
              <a:rPr lang="ko-KR" altLang="en-US" dirty="0"/>
              <a:t>세부내용 삽입</a:t>
            </a:r>
          </a:p>
        </p:txBody>
      </p:sp>
      <p:sp>
        <p:nvSpPr>
          <p:cNvPr id="11" name="텍스트 개체 틀 10"/>
          <p:cNvSpPr>
            <a:spLocks noGrp="1"/>
          </p:cNvSpPr>
          <p:nvPr>
            <p:ph type="body" sz="quarter" idx="12" hasCustomPrompt="1"/>
          </p:nvPr>
        </p:nvSpPr>
        <p:spPr>
          <a:xfrm>
            <a:off x="5284800" y="529200"/>
            <a:ext cx="4078800" cy="201600"/>
          </a:xfrm>
          <a:prstGeom prst="rect">
            <a:avLst/>
          </a:prstGeom>
        </p:spPr>
        <p:txBody>
          <a:bodyPr rIns="0"/>
          <a:lstStyle>
            <a:lvl1pPr marL="0" indent="0" algn="r">
              <a:buFontTx/>
              <a:buNone/>
              <a:defRPr sz="7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/>
              <a:t>네비게이터 ㅣ 네비게이터 ㅣ 네비게이터 ㅣ 네비게이터</a:t>
            </a:r>
          </a:p>
        </p:txBody>
      </p:sp>
    </p:spTree>
    <p:extLst>
      <p:ext uri="{BB962C8B-B14F-4D97-AF65-F5344CB8AC3E}">
        <p14:creationId xmlns:p14="http://schemas.microsoft.com/office/powerpoint/2010/main" val="212511667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내지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>
            <a:spLocks noGrp="1"/>
          </p:cNvSpPr>
          <p:nvPr>
            <p:ph type="title" hasCustomPrompt="1"/>
          </p:nvPr>
        </p:nvSpPr>
        <p:spPr>
          <a:xfrm>
            <a:off x="529200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sp>
        <p:nvSpPr>
          <p:cNvPr id="9" name="텍스트 개체 틀 2"/>
          <p:cNvSpPr>
            <a:spLocks noGrp="1"/>
          </p:cNvSpPr>
          <p:nvPr>
            <p:ph type="body" sz="quarter" idx="10" hasCustomPrompt="1"/>
          </p:nvPr>
        </p:nvSpPr>
        <p:spPr>
          <a:xfrm>
            <a:off x="533929" y="1310400"/>
            <a:ext cx="8858250" cy="1800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 dirty="0"/>
              <a:t>주요내용 삽입</a:t>
            </a:r>
          </a:p>
        </p:txBody>
      </p:sp>
    </p:spTree>
    <p:extLst>
      <p:ext uri="{BB962C8B-B14F-4D97-AF65-F5344CB8AC3E}">
        <p14:creationId xmlns:p14="http://schemas.microsoft.com/office/powerpoint/2010/main" val="41141653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내지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 hasCustomPrompt="1"/>
          </p:nvPr>
        </p:nvSpPr>
        <p:spPr>
          <a:xfrm>
            <a:off x="534468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</p:spTree>
    <p:extLst>
      <p:ext uri="{BB962C8B-B14F-4D97-AF65-F5344CB8AC3E}">
        <p14:creationId xmlns:p14="http://schemas.microsoft.com/office/powerpoint/2010/main" val="163763243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내지_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525600" y="1699200"/>
            <a:ext cx="8859600" cy="720000"/>
          </a:xfrm>
          <a:prstGeom prst="rect">
            <a:avLst/>
          </a:prstGeom>
        </p:spPr>
        <p:txBody>
          <a:bodyPr lIns="54000" tIns="0" rIns="0" bIns="0"/>
          <a:lstStyle>
            <a:lvl1pPr marL="108000" indent="-108000">
              <a:lnSpc>
                <a:spcPct val="120000"/>
              </a:lnSpc>
              <a:spcBef>
                <a:spcPts val="400"/>
              </a:spcBef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  <a:lvl2pPr marL="223838" indent="-107950">
              <a:lnSpc>
                <a:spcPct val="110000"/>
              </a:lnSpc>
              <a:spcBef>
                <a:spcPts val="200"/>
              </a:spcBef>
              <a:buFont typeface="삼성긴고딕OTF Regular" panose="020B0600000101010101" pitchFamily="34" charset="-127"/>
              <a:buChar char="-"/>
              <a:defRPr sz="1100">
                <a:latin typeface="삼성긴고딕OTF Light" panose="020B0600000101010101" pitchFamily="34" charset="-127"/>
                <a:ea typeface="삼성긴고딕OTF Light" panose="020B0600000101010101" pitchFamily="34" charset="-127"/>
              </a:defRPr>
            </a:lvl2pPr>
            <a:lvl3pPr marL="914400" indent="0">
              <a:buNone/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3pPr>
            <a:lvl4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4pPr>
            <a:lvl5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5pPr>
          </a:lstStyle>
          <a:p>
            <a:pPr lvl="0"/>
            <a:r>
              <a:rPr lang="ko-KR" altLang="en-US" dirty="0"/>
              <a:t>세부 내용 삽입</a:t>
            </a:r>
          </a:p>
          <a:p>
            <a:pPr lvl="1"/>
            <a:r>
              <a:rPr lang="ko-KR" altLang="en-US" dirty="0"/>
              <a:t>상세 설명 삽입</a:t>
            </a:r>
          </a:p>
        </p:txBody>
      </p:sp>
      <p:sp>
        <p:nvSpPr>
          <p:cNvPr id="4" name="제목 1"/>
          <p:cNvSpPr>
            <a:spLocks noGrp="1"/>
          </p:cNvSpPr>
          <p:nvPr>
            <p:ph type="title" hasCustomPrompt="1"/>
          </p:nvPr>
        </p:nvSpPr>
        <p:spPr>
          <a:xfrm>
            <a:off x="529200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sp>
        <p:nvSpPr>
          <p:cNvPr id="5" name="텍스트 개체 틀 2"/>
          <p:cNvSpPr>
            <a:spLocks noGrp="1"/>
          </p:cNvSpPr>
          <p:nvPr>
            <p:ph type="body" sz="quarter" idx="11" hasCustomPrompt="1"/>
          </p:nvPr>
        </p:nvSpPr>
        <p:spPr>
          <a:xfrm>
            <a:off x="533929" y="1310400"/>
            <a:ext cx="8858250" cy="1800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 dirty="0"/>
              <a:t>주요내용 삽입</a:t>
            </a:r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523524" y="6264932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480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내지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 hasCustomPrompt="1"/>
          </p:nvPr>
        </p:nvSpPr>
        <p:spPr>
          <a:xfrm>
            <a:off x="534468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</p:spTree>
    <p:extLst>
      <p:ext uri="{BB962C8B-B14F-4D97-AF65-F5344CB8AC3E}">
        <p14:creationId xmlns:p14="http://schemas.microsoft.com/office/powerpoint/2010/main" val="406016071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71153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60483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3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8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67067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92118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9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48867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12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525600" y="1699200"/>
            <a:ext cx="8859600" cy="720000"/>
          </a:xfrm>
          <a:prstGeom prst="rect">
            <a:avLst/>
          </a:prstGeom>
        </p:spPr>
        <p:txBody>
          <a:bodyPr lIns="54000" tIns="0" rIns="0" bIns="0"/>
          <a:lstStyle>
            <a:lvl1pPr marL="108000" indent="-108000">
              <a:lnSpc>
                <a:spcPct val="120000"/>
              </a:lnSpc>
              <a:spcBef>
                <a:spcPts val="600"/>
              </a:spcBef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  <a:lvl2pPr marL="223838" indent="-107950">
              <a:lnSpc>
                <a:spcPct val="110000"/>
              </a:lnSpc>
              <a:spcBef>
                <a:spcPts val="300"/>
              </a:spcBef>
              <a:buFont typeface="삼성긴고딕OTF Regular" panose="020B0600000101010101" pitchFamily="34" charset="-127"/>
              <a:buChar char="-"/>
              <a:defRPr sz="1100">
                <a:latin typeface="삼성긴고딕OTF Light" panose="020B0600000101010101" pitchFamily="34" charset="-127"/>
                <a:ea typeface="삼성긴고딕OTF Light" panose="020B0600000101010101" pitchFamily="34" charset="-127"/>
              </a:defRPr>
            </a:lvl2pPr>
            <a:lvl3pPr marL="914400" indent="0">
              <a:buNone/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3pPr>
            <a:lvl4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4pPr>
            <a:lvl5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5pPr>
          </a:lstStyle>
          <a:p>
            <a:pPr lvl="0"/>
            <a:r>
              <a:rPr lang="ko-KR" altLang="en-US"/>
              <a:t>세부 내용 삽입</a:t>
            </a:r>
          </a:p>
          <a:p>
            <a:pPr lvl="1"/>
            <a:r>
              <a:rPr lang="ko-KR" altLang="en-US"/>
              <a:t>상세 설명 삽입</a:t>
            </a:r>
          </a:p>
        </p:txBody>
      </p:sp>
      <p:sp>
        <p:nvSpPr>
          <p:cNvPr id="5" name="제목 1"/>
          <p:cNvSpPr>
            <a:spLocks noGrp="1"/>
          </p:cNvSpPr>
          <p:nvPr>
            <p:ph type="title" hasCustomPrompt="1"/>
          </p:nvPr>
        </p:nvSpPr>
        <p:spPr>
          <a:xfrm>
            <a:off x="534468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sp>
        <p:nvSpPr>
          <p:cNvPr id="6" name="텍스트 개체 틀 2"/>
          <p:cNvSpPr>
            <a:spLocks noGrp="1"/>
          </p:cNvSpPr>
          <p:nvPr>
            <p:ph type="body" sz="quarter" idx="11" hasCustomPrompt="1"/>
          </p:nvPr>
        </p:nvSpPr>
        <p:spPr>
          <a:xfrm>
            <a:off x="533929" y="1310400"/>
            <a:ext cx="8858250" cy="1800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 dirty="0"/>
              <a:t>주요내용 삽입</a:t>
            </a:r>
          </a:p>
        </p:txBody>
      </p:sp>
      <p:sp>
        <p:nvSpPr>
          <p:cNvPr id="7" name="텍스트 개체 틀 10"/>
          <p:cNvSpPr>
            <a:spLocks noGrp="1"/>
          </p:cNvSpPr>
          <p:nvPr>
            <p:ph type="body" sz="quarter" idx="12" hasCustomPrompt="1"/>
          </p:nvPr>
        </p:nvSpPr>
        <p:spPr>
          <a:xfrm>
            <a:off x="5284800" y="529200"/>
            <a:ext cx="4078800" cy="201600"/>
          </a:xfrm>
          <a:prstGeom prst="rect">
            <a:avLst/>
          </a:prstGeom>
        </p:spPr>
        <p:txBody>
          <a:bodyPr rIns="0"/>
          <a:lstStyle>
            <a:lvl1pPr marL="0" indent="0" algn="r">
              <a:buFontTx/>
              <a:buNone/>
              <a:defRPr sz="7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/>
              <a:t>네비게이터 ㅣ 네비게이터 ㅣ 네비게이터 ㅣ 네비게이터</a:t>
            </a:r>
          </a:p>
        </p:txBody>
      </p:sp>
    </p:spTree>
    <p:extLst>
      <p:ext uri="{BB962C8B-B14F-4D97-AF65-F5344CB8AC3E}">
        <p14:creationId xmlns:p14="http://schemas.microsoft.com/office/powerpoint/2010/main" val="37962909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95498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30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2349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30"/>
            <a:ext cx="5014913" cy="4873625"/>
          </a:xfrm>
        </p:spPr>
        <p:txBody>
          <a:bodyPr anchor="t"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08664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08214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3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9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39895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내지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 userDrawn="1"/>
        </p:nvCxnSpPr>
        <p:spPr>
          <a:xfrm>
            <a:off x="523525" y="399600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 userDrawn="1"/>
        </p:nvCxnSpPr>
        <p:spPr>
          <a:xfrm>
            <a:off x="523525" y="6264932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533484" y="6362861"/>
            <a:ext cx="567092" cy="236967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defPPr>
              <a:defRPr lang="ko-KR"/>
            </a:defPPr>
            <a:lvl1pPr marL="0" algn="r" defTabSz="1019001" rtl="0" eaLnBrk="1" latinLnBrk="1" hangingPunct="1">
              <a:defRPr sz="136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95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02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05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altLang="en-US" sz="900" b="0" i="0" u="none" strike="noStrike" kern="1200" cap="none" spc="0" normalizeH="0" baseline="0" noProof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/>
                <a:cs typeface="Arial" panose="020B0604020202020204" pitchFamily="34" charset="0"/>
              </a:rPr>
              <a:pPr marL="0" marR="0" lvl="0" indent="0" algn="l" defTabSz="9144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/>
              <a:cs typeface="Arial" panose="020B0604020202020204" pitchFamily="34" charset="0"/>
            </a:endParaRPr>
          </a:p>
        </p:txBody>
      </p:sp>
      <p:pic>
        <p:nvPicPr>
          <p:cNvPr id="12" name="Picture 2" descr="Untitled-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107" y="6413423"/>
            <a:ext cx="820312" cy="159970"/>
          </a:xfrm>
          <a:prstGeom prst="rect">
            <a:avLst/>
          </a:prstGeom>
        </p:spPr>
      </p:pic>
      <p:sp>
        <p:nvSpPr>
          <p:cNvPr id="8" name="제목 1"/>
          <p:cNvSpPr>
            <a:spLocks noGrp="1"/>
          </p:cNvSpPr>
          <p:nvPr>
            <p:ph type="title" hasCustomPrompt="1"/>
          </p:nvPr>
        </p:nvSpPr>
        <p:spPr>
          <a:xfrm>
            <a:off x="529202" y="572162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 hasCustomPrompt="1"/>
          </p:nvPr>
        </p:nvSpPr>
        <p:spPr>
          <a:xfrm>
            <a:off x="533931" y="1310400"/>
            <a:ext cx="8858251" cy="1800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 dirty="0"/>
              <a:t>주요내용 삽입</a:t>
            </a:r>
          </a:p>
        </p:txBody>
      </p:sp>
      <p:sp>
        <p:nvSpPr>
          <p:cNvPr id="13" name="텍스트 개체 틀 5"/>
          <p:cNvSpPr>
            <a:spLocks noGrp="1"/>
          </p:cNvSpPr>
          <p:nvPr>
            <p:ph type="body" sz="quarter" idx="11" hasCustomPrompt="1"/>
          </p:nvPr>
        </p:nvSpPr>
        <p:spPr>
          <a:xfrm>
            <a:off x="523877" y="1697406"/>
            <a:ext cx="8858251" cy="719460"/>
          </a:xfrm>
          <a:prstGeom prst="rect">
            <a:avLst/>
          </a:prstGeom>
        </p:spPr>
        <p:txBody>
          <a:bodyPr lIns="54000" tIns="0" rIns="0" bIns="0"/>
          <a:lstStyle>
            <a:lvl1pPr marL="108002" indent="-108002">
              <a:lnSpc>
                <a:spcPct val="120000"/>
              </a:lnSpc>
              <a:spcBef>
                <a:spcPts val="400"/>
              </a:spcBef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  <a:lvl2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2pPr>
            <a:lvl3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3pPr>
            <a:lvl4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4pPr>
            <a:lvl5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5pPr>
          </a:lstStyle>
          <a:p>
            <a:pPr lvl="0"/>
            <a:r>
              <a:rPr lang="ko-KR" altLang="en-US"/>
              <a:t>세부 내용 </a:t>
            </a:r>
            <a:r>
              <a:rPr lang="ko-KR" altLang="en-US" dirty="0"/>
              <a:t>삽입</a:t>
            </a:r>
          </a:p>
        </p:txBody>
      </p:sp>
    </p:spTree>
    <p:extLst>
      <p:ext uri="{BB962C8B-B14F-4D97-AF65-F5344CB8AC3E}">
        <p14:creationId xmlns:p14="http://schemas.microsoft.com/office/powerpoint/2010/main" val="3660991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4"/>
          <p:cNvSpPr>
            <a:spLocks noGrp="1"/>
          </p:cNvSpPr>
          <p:nvPr>
            <p:ph type="title" hasCustomPrompt="1"/>
          </p:nvPr>
        </p:nvSpPr>
        <p:spPr>
          <a:xfrm>
            <a:off x="5025011" y="2996961"/>
            <a:ext cx="4572507" cy="360039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>
                <a:latin typeface="삼성긴고딕OTF Bold" panose="020B0600000101010101" pitchFamily="34" charset="-127"/>
                <a:ea typeface="삼성긴고딕OTF Bold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sp>
        <p:nvSpPr>
          <p:cNvPr id="8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>
            <a:off x="5025011" y="2600908"/>
            <a:ext cx="4572507" cy="252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  <a:lvl2pPr marL="457212" indent="0">
              <a:buFontTx/>
              <a:buNone/>
              <a:defRPr sz="20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2pPr>
            <a:lvl3pPr marL="914423" indent="0">
              <a:buFontTx/>
              <a:buNone/>
              <a:defRPr/>
            </a:lvl3pPr>
            <a:lvl4pPr marL="1371634" indent="0">
              <a:buFontTx/>
              <a:buNone/>
              <a:defRPr/>
            </a:lvl4pPr>
            <a:lvl5pPr marL="1828846" indent="0">
              <a:buFontTx/>
              <a:buNone/>
              <a:defRPr/>
            </a:lvl5pPr>
          </a:lstStyle>
          <a:p>
            <a:pPr lvl="0"/>
            <a:r>
              <a:rPr lang="ko-KR" altLang="en-US" dirty="0"/>
              <a:t>간지 번호</a:t>
            </a:r>
          </a:p>
        </p:txBody>
      </p:sp>
    </p:spTree>
    <p:extLst>
      <p:ext uri="{BB962C8B-B14F-4D97-AF65-F5344CB8AC3E}">
        <p14:creationId xmlns:p14="http://schemas.microsoft.com/office/powerpoint/2010/main" val="40935821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내지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>
            <a:spLocks noGrp="1"/>
          </p:cNvSpPr>
          <p:nvPr>
            <p:ph type="title" hasCustomPrompt="1"/>
          </p:nvPr>
        </p:nvSpPr>
        <p:spPr>
          <a:xfrm>
            <a:off x="529202" y="572162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sp>
        <p:nvSpPr>
          <p:cNvPr id="9" name="텍스트 개체 틀 2"/>
          <p:cNvSpPr>
            <a:spLocks noGrp="1"/>
          </p:cNvSpPr>
          <p:nvPr>
            <p:ph type="body" sz="quarter" idx="10" hasCustomPrompt="1"/>
          </p:nvPr>
        </p:nvSpPr>
        <p:spPr>
          <a:xfrm>
            <a:off x="533931" y="1310400"/>
            <a:ext cx="8858251" cy="1800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 dirty="0"/>
              <a:t>주요내용 삽입</a:t>
            </a:r>
          </a:p>
        </p:txBody>
      </p:sp>
    </p:spTree>
    <p:extLst>
      <p:ext uri="{BB962C8B-B14F-4D97-AF65-F5344CB8AC3E}">
        <p14:creationId xmlns:p14="http://schemas.microsoft.com/office/powerpoint/2010/main" val="14338136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내지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>
            <a:spLocks noGrp="1"/>
          </p:cNvSpPr>
          <p:nvPr>
            <p:ph type="title" hasCustomPrompt="1"/>
          </p:nvPr>
        </p:nvSpPr>
        <p:spPr>
          <a:xfrm>
            <a:off x="529202" y="572162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 hasCustomPrompt="1"/>
          </p:nvPr>
        </p:nvSpPr>
        <p:spPr>
          <a:xfrm>
            <a:off x="533931" y="1310400"/>
            <a:ext cx="8858251" cy="1800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 dirty="0"/>
              <a:t>주요내용 삽입</a:t>
            </a:r>
          </a:p>
        </p:txBody>
      </p:sp>
      <p:sp>
        <p:nvSpPr>
          <p:cNvPr id="13" name="텍스트 개체 틀 5"/>
          <p:cNvSpPr>
            <a:spLocks noGrp="1"/>
          </p:cNvSpPr>
          <p:nvPr>
            <p:ph type="body" sz="quarter" idx="11" hasCustomPrompt="1"/>
          </p:nvPr>
        </p:nvSpPr>
        <p:spPr>
          <a:xfrm>
            <a:off x="523877" y="1636443"/>
            <a:ext cx="8858251" cy="719460"/>
          </a:xfrm>
          <a:prstGeom prst="rect">
            <a:avLst/>
          </a:prstGeom>
        </p:spPr>
        <p:txBody>
          <a:bodyPr lIns="54000" tIns="0" rIns="0" bIns="0"/>
          <a:lstStyle>
            <a:lvl1pPr marL="108002" indent="-108002">
              <a:lnSpc>
                <a:spcPct val="120000"/>
              </a:lnSpc>
              <a:spcBef>
                <a:spcPts val="400"/>
              </a:spcBef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  <a:lvl2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2pPr>
            <a:lvl3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3pPr>
            <a:lvl4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4pPr>
            <a:lvl5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5pPr>
          </a:lstStyle>
          <a:p>
            <a:pPr lvl="0"/>
            <a:r>
              <a:rPr lang="ko-KR" altLang="en-US" dirty="0"/>
              <a:t>세부 내용 삽입</a:t>
            </a:r>
          </a:p>
        </p:txBody>
      </p:sp>
    </p:spTree>
    <p:extLst>
      <p:ext uri="{BB962C8B-B14F-4D97-AF65-F5344CB8AC3E}">
        <p14:creationId xmlns:p14="http://schemas.microsoft.com/office/powerpoint/2010/main" val="20399641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내지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>
            <a:spLocks noGrp="1"/>
          </p:cNvSpPr>
          <p:nvPr>
            <p:ph type="title" hasCustomPrompt="1"/>
          </p:nvPr>
        </p:nvSpPr>
        <p:spPr>
          <a:xfrm>
            <a:off x="529202" y="572162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</p:spTree>
    <p:extLst>
      <p:ext uri="{BB962C8B-B14F-4D97-AF65-F5344CB8AC3E}">
        <p14:creationId xmlns:p14="http://schemas.microsoft.com/office/powerpoint/2010/main" val="19228742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10"/>
          <p:cNvSpPr>
            <a:spLocks noGrp="1"/>
          </p:cNvSpPr>
          <p:nvPr>
            <p:ph type="body" sz="quarter" idx="12" hasCustomPrompt="1"/>
          </p:nvPr>
        </p:nvSpPr>
        <p:spPr>
          <a:xfrm>
            <a:off x="5284800" y="529200"/>
            <a:ext cx="4078800" cy="201600"/>
          </a:xfrm>
          <a:prstGeom prst="rect">
            <a:avLst/>
          </a:prstGeom>
        </p:spPr>
        <p:txBody>
          <a:bodyPr rIns="0"/>
          <a:lstStyle>
            <a:lvl1pPr marL="0" indent="0" algn="r">
              <a:buFontTx/>
              <a:buNone/>
              <a:defRPr sz="7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/>
              <a:t>네비게이터 ㅣ 네비게이터 ㅣ 네비게이터 ㅣ 네비게이터</a:t>
            </a:r>
          </a:p>
        </p:txBody>
      </p:sp>
      <p:sp>
        <p:nvSpPr>
          <p:cNvPr id="4" name="제목 1"/>
          <p:cNvSpPr>
            <a:spLocks noGrp="1"/>
          </p:cNvSpPr>
          <p:nvPr>
            <p:ph type="title" hasCustomPrompt="1"/>
          </p:nvPr>
        </p:nvSpPr>
        <p:spPr>
          <a:xfrm>
            <a:off x="534468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</p:spTree>
    <p:extLst>
      <p:ext uri="{BB962C8B-B14F-4D97-AF65-F5344CB8AC3E}">
        <p14:creationId xmlns:p14="http://schemas.microsoft.com/office/powerpoint/2010/main" val="91490424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내지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>
            <a:spLocks noGrp="1"/>
          </p:cNvSpPr>
          <p:nvPr>
            <p:ph type="title" hasCustomPrompt="1"/>
          </p:nvPr>
        </p:nvSpPr>
        <p:spPr>
          <a:xfrm>
            <a:off x="529202" y="572162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sp>
        <p:nvSpPr>
          <p:cNvPr id="2" name="텍스트 개체 틀 3">
            <a:extLst>
              <a:ext uri="{FF2B5EF4-FFF2-40B4-BE49-F238E27FC236}">
                <a16:creationId xmlns:a16="http://schemas.microsoft.com/office/drawing/2014/main" id="{987DA139-708C-38F9-AC23-527FF2C517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5601" y="1263360"/>
            <a:ext cx="8859600" cy="720000"/>
          </a:xfrm>
          <a:prstGeom prst="rect">
            <a:avLst/>
          </a:prstGeom>
        </p:spPr>
        <p:txBody>
          <a:bodyPr lIns="0" tIns="0" rIns="0" bIns="0"/>
          <a:lstStyle>
            <a:lvl1pPr marL="108002" indent="-108002">
              <a:lnSpc>
                <a:spcPct val="130000"/>
              </a:lnSpc>
              <a:spcBef>
                <a:spcPts val="400"/>
              </a:spcBef>
              <a:defRPr sz="13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  <a:lvl2pPr marL="223844" indent="-107953">
              <a:lnSpc>
                <a:spcPct val="120000"/>
              </a:lnSpc>
              <a:spcBef>
                <a:spcPts val="400"/>
              </a:spcBef>
              <a:buFont typeface="삼성긴고딕OTF Regular" panose="020B0600000101010101" pitchFamily="34" charset="-127"/>
              <a:buChar char="-"/>
              <a:defRPr sz="1200">
                <a:latin typeface="삼성긴고딕OTF Light" panose="020B0600000101010101" pitchFamily="34" charset="-127"/>
                <a:ea typeface="삼성긴고딕OTF Light" panose="020B0600000101010101" pitchFamily="34" charset="-127"/>
              </a:defRPr>
            </a:lvl2pPr>
            <a:lvl3pPr marL="914423" indent="0">
              <a:buNone/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3pPr>
            <a:lvl4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4pPr>
            <a:lvl5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5pPr>
          </a:lstStyle>
          <a:p>
            <a:pPr lvl="0"/>
            <a:r>
              <a:rPr lang="ko-KR" altLang="en-US" dirty="0"/>
              <a:t>세부 내용 삽입</a:t>
            </a:r>
          </a:p>
        </p:txBody>
      </p:sp>
    </p:spTree>
    <p:extLst>
      <p:ext uri="{BB962C8B-B14F-4D97-AF65-F5344CB8AC3E}">
        <p14:creationId xmlns:p14="http://schemas.microsoft.com/office/powerpoint/2010/main" val="17745219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내지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 userDrawn="1"/>
        </p:nvCxnSpPr>
        <p:spPr>
          <a:xfrm>
            <a:off x="523525" y="399600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 userDrawn="1"/>
        </p:nvCxnSpPr>
        <p:spPr>
          <a:xfrm>
            <a:off x="523525" y="6264932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533484" y="6362861"/>
            <a:ext cx="567092" cy="236967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defPPr>
              <a:defRPr lang="ko-KR"/>
            </a:defPPr>
            <a:lvl1pPr marL="0" algn="r" defTabSz="1019001" rtl="0" eaLnBrk="1" latinLnBrk="1" hangingPunct="1">
              <a:defRPr sz="136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95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02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05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altLang="en-US" sz="900" b="0" i="0" u="none" strike="noStrike" kern="1200" cap="none" spc="0" normalizeH="0" baseline="0" noProof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/>
                <a:cs typeface="Arial" panose="020B0604020202020204" pitchFamily="34" charset="0"/>
              </a:rPr>
              <a:pPr marL="0" marR="0" lvl="0" indent="0" algn="l" defTabSz="9144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/>
              <a:cs typeface="Arial" panose="020B0604020202020204" pitchFamily="34" charset="0"/>
            </a:endParaRPr>
          </a:p>
        </p:txBody>
      </p:sp>
      <p:pic>
        <p:nvPicPr>
          <p:cNvPr id="12" name="Picture 2" descr="Untitled-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107" y="6413423"/>
            <a:ext cx="820312" cy="159970"/>
          </a:xfrm>
          <a:prstGeom prst="rect">
            <a:avLst/>
          </a:prstGeom>
        </p:spPr>
      </p:pic>
      <p:sp>
        <p:nvSpPr>
          <p:cNvPr id="8" name="제목 1"/>
          <p:cNvSpPr>
            <a:spLocks noGrp="1"/>
          </p:cNvSpPr>
          <p:nvPr>
            <p:ph type="title" hasCustomPrompt="1"/>
          </p:nvPr>
        </p:nvSpPr>
        <p:spPr>
          <a:xfrm>
            <a:off x="529202" y="572162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sp>
        <p:nvSpPr>
          <p:cNvPr id="9" name="텍스트 개체 틀 2"/>
          <p:cNvSpPr>
            <a:spLocks noGrp="1"/>
          </p:cNvSpPr>
          <p:nvPr>
            <p:ph type="body" sz="quarter" idx="10" hasCustomPrompt="1"/>
          </p:nvPr>
        </p:nvSpPr>
        <p:spPr>
          <a:xfrm>
            <a:off x="533931" y="1310400"/>
            <a:ext cx="8858251" cy="1800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 dirty="0"/>
              <a:t>주요내용 삽입</a:t>
            </a:r>
          </a:p>
        </p:txBody>
      </p:sp>
    </p:spTree>
    <p:extLst>
      <p:ext uri="{BB962C8B-B14F-4D97-AF65-F5344CB8AC3E}">
        <p14:creationId xmlns:p14="http://schemas.microsoft.com/office/powerpoint/2010/main" val="42099910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내지_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525601" y="1699200"/>
            <a:ext cx="8859600" cy="720000"/>
          </a:xfrm>
          <a:prstGeom prst="rect">
            <a:avLst/>
          </a:prstGeom>
        </p:spPr>
        <p:txBody>
          <a:bodyPr lIns="54000" tIns="0" rIns="0" bIns="0"/>
          <a:lstStyle>
            <a:lvl1pPr marL="108002" indent="-108002">
              <a:lnSpc>
                <a:spcPct val="120000"/>
              </a:lnSpc>
              <a:spcBef>
                <a:spcPts val="400"/>
              </a:spcBef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  <a:lvl2pPr marL="223844" indent="-107953">
              <a:lnSpc>
                <a:spcPct val="110000"/>
              </a:lnSpc>
              <a:spcBef>
                <a:spcPts val="200"/>
              </a:spcBef>
              <a:buFont typeface="삼성긴고딕OTF Regular" panose="020B0600000101010101" pitchFamily="34" charset="-127"/>
              <a:buChar char="-"/>
              <a:defRPr sz="1100">
                <a:latin typeface="삼성긴고딕OTF Light" panose="020B0600000101010101" pitchFamily="34" charset="-127"/>
                <a:ea typeface="삼성긴고딕OTF Light" panose="020B0600000101010101" pitchFamily="34" charset="-127"/>
              </a:defRPr>
            </a:lvl2pPr>
            <a:lvl3pPr marL="914423" indent="0">
              <a:buNone/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3pPr>
            <a:lvl4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4pPr>
            <a:lvl5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5pPr>
          </a:lstStyle>
          <a:p>
            <a:pPr lvl="0"/>
            <a:r>
              <a:rPr lang="ko-KR" altLang="en-US" dirty="0"/>
              <a:t>세부 내용 삽입</a:t>
            </a:r>
          </a:p>
          <a:p>
            <a:pPr lvl="1"/>
            <a:r>
              <a:rPr lang="ko-KR" altLang="en-US" dirty="0"/>
              <a:t>상세 설명 삽입</a:t>
            </a:r>
          </a:p>
        </p:txBody>
      </p:sp>
      <p:sp>
        <p:nvSpPr>
          <p:cNvPr id="4" name="제목 1"/>
          <p:cNvSpPr>
            <a:spLocks noGrp="1"/>
          </p:cNvSpPr>
          <p:nvPr>
            <p:ph type="title" hasCustomPrompt="1"/>
          </p:nvPr>
        </p:nvSpPr>
        <p:spPr>
          <a:xfrm>
            <a:off x="529202" y="572162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sp>
        <p:nvSpPr>
          <p:cNvPr id="5" name="텍스트 개체 틀 2"/>
          <p:cNvSpPr>
            <a:spLocks noGrp="1"/>
          </p:cNvSpPr>
          <p:nvPr>
            <p:ph type="body" sz="quarter" idx="11" hasCustomPrompt="1"/>
          </p:nvPr>
        </p:nvSpPr>
        <p:spPr>
          <a:xfrm>
            <a:off x="533931" y="1310400"/>
            <a:ext cx="8858251" cy="1800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 dirty="0"/>
              <a:t>주요내용 삽입</a:t>
            </a:r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523525" y="399600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 userDrawn="1"/>
        </p:nvCxnSpPr>
        <p:spPr>
          <a:xfrm>
            <a:off x="523525" y="6264932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533484" y="6362861"/>
            <a:ext cx="567092" cy="236967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defPPr>
              <a:defRPr lang="ko-KR"/>
            </a:defPPr>
            <a:lvl1pPr marL="0" algn="r" defTabSz="1019001" rtl="0" eaLnBrk="1" latinLnBrk="1" hangingPunct="1">
              <a:defRPr sz="136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95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02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05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altLang="en-US" sz="900" b="0" i="0" u="none" strike="noStrike" kern="1200" cap="none" spc="0" normalizeH="0" baseline="0" noProof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/>
                <a:cs typeface="Arial" panose="020B0604020202020204" pitchFamily="34" charset="0"/>
              </a:rPr>
              <a:pPr marL="0" marR="0" lvl="0" indent="0" algn="l" defTabSz="9144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/>
              <a:cs typeface="Arial" panose="020B0604020202020204" pitchFamily="34" charset="0"/>
            </a:endParaRPr>
          </a:p>
        </p:txBody>
      </p:sp>
      <p:pic>
        <p:nvPicPr>
          <p:cNvPr id="9" name="Picture 2" descr="Untitled-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107" y="6413423"/>
            <a:ext cx="820312" cy="15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342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 hasCustomPrompt="1"/>
          </p:nvPr>
        </p:nvSpPr>
        <p:spPr>
          <a:xfrm>
            <a:off x="534468" y="572162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cxnSp>
        <p:nvCxnSpPr>
          <p:cNvPr id="5" name="직선 연결선 4"/>
          <p:cNvCxnSpPr/>
          <p:nvPr userDrawn="1"/>
        </p:nvCxnSpPr>
        <p:spPr>
          <a:xfrm>
            <a:off x="523525" y="399600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 userDrawn="1"/>
        </p:nvCxnSpPr>
        <p:spPr>
          <a:xfrm>
            <a:off x="523525" y="6264932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533484" y="6362861"/>
            <a:ext cx="567092" cy="236967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defPPr>
              <a:defRPr lang="ko-KR"/>
            </a:defPPr>
            <a:lvl1pPr marL="0" algn="r" defTabSz="1019001" rtl="0" eaLnBrk="1" latinLnBrk="1" hangingPunct="1">
              <a:defRPr sz="136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95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02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05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altLang="en-US" sz="900" b="0" i="0" u="none" strike="noStrike" kern="1200" cap="none" spc="0" normalizeH="0" baseline="0" noProof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/>
                <a:cs typeface="Arial" panose="020B0604020202020204" pitchFamily="34" charset="0"/>
              </a:rPr>
              <a:pPr marL="0" marR="0" lvl="0" indent="0" algn="l" defTabSz="9144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/>
              <a:cs typeface="Arial" panose="020B0604020202020204" pitchFamily="34" charset="0"/>
            </a:endParaRPr>
          </a:p>
        </p:txBody>
      </p:sp>
      <p:pic>
        <p:nvPicPr>
          <p:cNvPr id="8" name="Picture 2" descr="Untitled-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107" y="6413423"/>
            <a:ext cx="820312" cy="15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7923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내지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 userDrawn="1"/>
        </p:nvCxnSpPr>
        <p:spPr>
          <a:xfrm>
            <a:off x="523878" y="400050"/>
            <a:ext cx="8855076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 userDrawn="1"/>
        </p:nvCxnSpPr>
        <p:spPr>
          <a:xfrm>
            <a:off x="523878" y="6264275"/>
            <a:ext cx="8855076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6"/>
          <p:cNvSpPr txBox="1">
            <a:spLocks/>
          </p:cNvSpPr>
          <p:nvPr userDrawn="1"/>
        </p:nvSpPr>
        <p:spPr>
          <a:xfrm>
            <a:off x="533484" y="6362861"/>
            <a:ext cx="567092" cy="236967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ko-KR"/>
            </a:defPPr>
            <a:lvl1pPr marL="0" algn="r" defTabSz="1019001" rtl="0" eaLnBrk="1" latinLnBrk="1" hangingPunct="1">
              <a:defRPr sz="136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95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02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05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23" fontAlgn="auto" latinLnBrk="0">
              <a:spcBef>
                <a:spcPts val="0"/>
              </a:spcBef>
              <a:spcAft>
                <a:spcPts val="0"/>
              </a:spcAft>
              <a:defRPr/>
            </a:pPr>
            <a:fld id="{5D4FC54C-13AE-456A-B9A8-9F2234FC8774}" type="slidenum">
              <a:rPr lang="en-US" altLang="en-US" sz="90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  <a:latin typeface="삼성긴고딕OTF Light" panose="020B0600000101010101" pitchFamily="34" charset="-127"/>
                <a:cs typeface="Arial" panose="020B0604020202020204" pitchFamily="34" charset="0"/>
              </a:rPr>
              <a:pPr algn="l" defTabSz="914423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en-US" sz="90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/>
              </a:solidFill>
              <a:latin typeface="삼성긴고딕OTF Light" panose="020B0600000101010101" pitchFamily="34" charset="-127"/>
              <a:cs typeface="Arial" panose="020B0604020202020204" pitchFamily="34" charset="0"/>
            </a:endParaRPr>
          </a:p>
        </p:txBody>
      </p:sp>
      <p:pic>
        <p:nvPicPr>
          <p:cNvPr id="7" name="Picture 2" descr="Untitled-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7" y="6413500"/>
            <a:ext cx="81915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529202" y="572162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9" name="텍스트 개체 틀 2"/>
          <p:cNvSpPr>
            <a:spLocks noGrp="1"/>
          </p:cNvSpPr>
          <p:nvPr>
            <p:ph type="body" sz="quarter" idx="10"/>
          </p:nvPr>
        </p:nvSpPr>
        <p:spPr>
          <a:xfrm>
            <a:off x="533931" y="1310400"/>
            <a:ext cx="8858251" cy="1800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08636870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내지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 userDrawn="1"/>
        </p:nvCxnSpPr>
        <p:spPr>
          <a:xfrm>
            <a:off x="523878" y="400050"/>
            <a:ext cx="8855076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 userDrawn="1"/>
        </p:nvCxnSpPr>
        <p:spPr>
          <a:xfrm>
            <a:off x="523878" y="6264275"/>
            <a:ext cx="8855076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533484" y="6362861"/>
            <a:ext cx="567092" cy="236967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ko-KR"/>
            </a:defPPr>
            <a:lvl1pPr marL="0" algn="r" defTabSz="1019001" rtl="0" eaLnBrk="1" latinLnBrk="1" hangingPunct="1">
              <a:defRPr sz="136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95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02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05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23" fontAlgn="auto" latinLnBrk="0">
              <a:spcBef>
                <a:spcPts val="0"/>
              </a:spcBef>
              <a:spcAft>
                <a:spcPts val="0"/>
              </a:spcAft>
              <a:defRPr/>
            </a:pPr>
            <a:fld id="{B40B3CC1-3F76-46B1-BD1B-AA1B1ECEC2EE}" type="slidenum">
              <a:rPr lang="en-US" altLang="en-US" sz="90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  <a:latin typeface="삼성긴고딕OTF Light" panose="020B0600000101010101" pitchFamily="34" charset="-127"/>
                <a:cs typeface="Arial" panose="020B0604020202020204" pitchFamily="34" charset="0"/>
              </a:rPr>
              <a:pPr algn="l" defTabSz="914423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en-US" sz="90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/>
              </a:solidFill>
              <a:latin typeface="삼성긴고딕OTF Light" panose="020B0600000101010101" pitchFamily="34" charset="-127"/>
              <a:cs typeface="Arial" panose="020B0604020202020204" pitchFamily="34" charset="0"/>
            </a:endParaRPr>
          </a:p>
        </p:txBody>
      </p:sp>
      <p:pic>
        <p:nvPicPr>
          <p:cNvPr id="9" name="Picture 2" descr="Untitled-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7" y="6413500"/>
            <a:ext cx="81915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529202" y="572162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>
          <a:xfrm>
            <a:off x="533931" y="1310400"/>
            <a:ext cx="8858251" cy="1800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13" name="텍스트 개체 틀 5"/>
          <p:cNvSpPr>
            <a:spLocks noGrp="1"/>
          </p:cNvSpPr>
          <p:nvPr>
            <p:ph type="body" sz="quarter" idx="11"/>
          </p:nvPr>
        </p:nvSpPr>
        <p:spPr>
          <a:xfrm>
            <a:off x="523877" y="1697406"/>
            <a:ext cx="8858251" cy="719460"/>
          </a:xfrm>
          <a:prstGeom prst="rect">
            <a:avLst/>
          </a:prstGeom>
        </p:spPr>
        <p:txBody>
          <a:bodyPr lIns="54000" tIns="0" rIns="0" bIns="0"/>
          <a:lstStyle>
            <a:lvl1pPr marL="108002" indent="-108002">
              <a:lnSpc>
                <a:spcPct val="120000"/>
              </a:lnSpc>
              <a:spcBef>
                <a:spcPts val="400"/>
              </a:spcBef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  <a:lvl2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2pPr>
            <a:lvl3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3pPr>
            <a:lvl4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4pPr>
            <a:lvl5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5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42644036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내지_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 userDrawn="1"/>
        </p:nvCxnSpPr>
        <p:spPr>
          <a:xfrm>
            <a:off x="523878" y="400050"/>
            <a:ext cx="8855076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 userDrawn="1"/>
        </p:nvCxnSpPr>
        <p:spPr>
          <a:xfrm>
            <a:off x="523878" y="6264275"/>
            <a:ext cx="8855076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533484" y="6362861"/>
            <a:ext cx="567092" cy="236967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ko-KR"/>
            </a:defPPr>
            <a:lvl1pPr marL="0" algn="r" defTabSz="1019001" rtl="0" eaLnBrk="1" latinLnBrk="1" hangingPunct="1">
              <a:defRPr sz="136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95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02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05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23" fontAlgn="auto" latinLnBrk="0">
              <a:spcBef>
                <a:spcPts val="0"/>
              </a:spcBef>
              <a:spcAft>
                <a:spcPts val="0"/>
              </a:spcAft>
              <a:defRPr/>
            </a:pPr>
            <a:fld id="{1380472E-5D6F-4755-BA49-432258355B0A}" type="slidenum">
              <a:rPr lang="en-US" altLang="en-US" sz="90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  <a:latin typeface="삼성긴고딕OTF Light" panose="020B0600000101010101" pitchFamily="34" charset="-127"/>
                <a:cs typeface="Arial" panose="020B0604020202020204" pitchFamily="34" charset="0"/>
              </a:rPr>
              <a:pPr algn="l" defTabSz="914423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en-US" sz="90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/>
              </a:solidFill>
              <a:latin typeface="삼성긴고딕OTF Light" panose="020B0600000101010101" pitchFamily="34" charset="-127"/>
              <a:cs typeface="Arial" panose="020B0604020202020204" pitchFamily="34" charset="0"/>
            </a:endParaRPr>
          </a:p>
        </p:txBody>
      </p:sp>
      <p:pic>
        <p:nvPicPr>
          <p:cNvPr id="9" name="Picture 2" descr="Untitled-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7" y="6413500"/>
            <a:ext cx="81915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텍스트 개체 틀 3"/>
          <p:cNvSpPr>
            <a:spLocks noGrp="1"/>
          </p:cNvSpPr>
          <p:nvPr>
            <p:ph type="body" sz="quarter" idx="10"/>
          </p:nvPr>
        </p:nvSpPr>
        <p:spPr>
          <a:xfrm>
            <a:off x="525601" y="1699200"/>
            <a:ext cx="8859600" cy="720000"/>
          </a:xfrm>
          <a:prstGeom prst="rect">
            <a:avLst/>
          </a:prstGeom>
        </p:spPr>
        <p:txBody>
          <a:bodyPr lIns="54000" tIns="0" rIns="0" bIns="0"/>
          <a:lstStyle>
            <a:lvl1pPr marL="108002" indent="-108002">
              <a:lnSpc>
                <a:spcPct val="120000"/>
              </a:lnSpc>
              <a:spcBef>
                <a:spcPts val="400"/>
              </a:spcBef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  <a:lvl2pPr marL="223844" indent="-107953">
              <a:lnSpc>
                <a:spcPct val="110000"/>
              </a:lnSpc>
              <a:spcBef>
                <a:spcPts val="200"/>
              </a:spcBef>
              <a:buFont typeface="삼성긴고딕OTF Regular" panose="020B0600000101010101" pitchFamily="34" charset="-127"/>
              <a:buChar char="-"/>
              <a:defRPr sz="1100">
                <a:latin typeface="삼성긴고딕OTF Light" panose="020B0600000101010101" pitchFamily="34" charset="-127"/>
                <a:ea typeface="삼성긴고딕OTF Light" panose="020B0600000101010101" pitchFamily="34" charset="-127"/>
              </a:defRPr>
            </a:lvl2pPr>
            <a:lvl3pPr marL="914423" indent="0">
              <a:buNone/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3pPr>
            <a:lvl4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4pPr>
            <a:lvl5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5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529202" y="572162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5" name="텍스트 개체 틀 2"/>
          <p:cNvSpPr>
            <a:spLocks noGrp="1"/>
          </p:cNvSpPr>
          <p:nvPr>
            <p:ph type="body" sz="quarter" idx="11"/>
          </p:nvPr>
        </p:nvSpPr>
        <p:spPr>
          <a:xfrm>
            <a:off x="533931" y="1310400"/>
            <a:ext cx="8858251" cy="1800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85897587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내지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 userDrawn="1"/>
        </p:nvCxnSpPr>
        <p:spPr>
          <a:xfrm>
            <a:off x="523878" y="400050"/>
            <a:ext cx="8855076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 userDrawn="1"/>
        </p:nvCxnSpPr>
        <p:spPr>
          <a:xfrm>
            <a:off x="523878" y="6264275"/>
            <a:ext cx="8855076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6"/>
          <p:cNvSpPr txBox="1">
            <a:spLocks/>
          </p:cNvSpPr>
          <p:nvPr userDrawn="1"/>
        </p:nvSpPr>
        <p:spPr>
          <a:xfrm>
            <a:off x="533484" y="6362861"/>
            <a:ext cx="567092" cy="236967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ko-KR"/>
            </a:defPPr>
            <a:lvl1pPr marL="0" algn="r" defTabSz="1019001" rtl="0" eaLnBrk="1" latinLnBrk="1" hangingPunct="1">
              <a:defRPr sz="136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95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02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05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23" fontAlgn="auto" latinLnBrk="0">
              <a:spcBef>
                <a:spcPts val="0"/>
              </a:spcBef>
              <a:spcAft>
                <a:spcPts val="0"/>
              </a:spcAft>
              <a:defRPr/>
            </a:pPr>
            <a:fld id="{8AFF8CAA-32C9-4E93-91DE-F13C31CD28DC}" type="slidenum">
              <a:rPr lang="en-US" altLang="en-US" sz="90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  <a:latin typeface="삼성긴고딕OTF Light" panose="020B0600000101010101" pitchFamily="34" charset="-127"/>
                <a:cs typeface="Arial" panose="020B0604020202020204" pitchFamily="34" charset="0"/>
              </a:rPr>
              <a:pPr algn="l" defTabSz="914423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en-US" sz="90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/>
              </a:solidFill>
              <a:latin typeface="삼성긴고딕OTF Light" panose="020B0600000101010101" pitchFamily="34" charset="-127"/>
              <a:cs typeface="Arial" panose="020B0604020202020204" pitchFamily="34" charset="0"/>
            </a:endParaRPr>
          </a:p>
        </p:txBody>
      </p:sp>
      <p:pic>
        <p:nvPicPr>
          <p:cNvPr id="9" name="Picture 2" descr="Untitled-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7" y="6413500"/>
            <a:ext cx="81915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텍스트 개체 틀 3"/>
          <p:cNvSpPr>
            <a:spLocks noGrp="1"/>
          </p:cNvSpPr>
          <p:nvPr>
            <p:ph type="body" sz="quarter" idx="10"/>
          </p:nvPr>
        </p:nvSpPr>
        <p:spPr>
          <a:xfrm>
            <a:off x="525601" y="1280452"/>
            <a:ext cx="8859600" cy="720000"/>
          </a:xfrm>
          <a:prstGeom prst="rect">
            <a:avLst/>
          </a:prstGeom>
        </p:spPr>
        <p:txBody>
          <a:bodyPr lIns="0" tIns="0" rIns="0" bIns="0"/>
          <a:lstStyle>
            <a:lvl1pPr marL="108002" indent="-108002">
              <a:lnSpc>
                <a:spcPct val="120000"/>
              </a:lnSpc>
              <a:spcBef>
                <a:spcPts val="400"/>
              </a:spcBef>
              <a:defRPr sz="13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  <a:lvl2pPr marL="223844" indent="-107953">
              <a:lnSpc>
                <a:spcPct val="120000"/>
              </a:lnSpc>
              <a:spcBef>
                <a:spcPts val="400"/>
              </a:spcBef>
              <a:buFont typeface="삼성긴고딕OTF Regular" panose="020B0600000101010101" pitchFamily="34" charset="-127"/>
              <a:buChar char="-"/>
              <a:defRPr sz="1200">
                <a:latin typeface="삼성긴고딕OTF Light" panose="020B0600000101010101" pitchFamily="34" charset="-127"/>
                <a:ea typeface="삼성긴고딕OTF Light" panose="020B0600000101010101" pitchFamily="34" charset="-127"/>
              </a:defRPr>
            </a:lvl2pPr>
            <a:lvl3pPr marL="914423" indent="0">
              <a:buNone/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3pPr>
            <a:lvl4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4pPr>
            <a:lvl5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5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534468" y="572162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277829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내지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 userDrawn="1"/>
        </p:nvCxnSpPr>
        <p:spPr>
          <a:xfrm>
            <a:off x="523878" y="400050"/>
            <a:ext cx="8855076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 userDrawn="1"/>
        </p:nvCxnSpPr>
        <p:spPr>
          <a:xfrm>
            <a:off x="523878" y="6264275"/>
            <a:ext cx="8855076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6"/>
          <p:cNvSpPr txBox="1">
            <a:spLocks/>
          </p:cNvSpPr>
          <p:nvPr userDrawn="1"/>
        </p:nvSpPr>
        <p:spPr>
          <a:xfrm>
            <a:off x="533484" y="6362861"/>
            <a:ext cx="567092" cy="236967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ko-KR"/>
            </a:defPPr>
            <a:lvl1pPr marL="0" algn="r" defTabSz="1019001" rtl="0" eaLnBrk="1" latinLnBrk="1" hangingPunct="1">
              <a:defRPr sz="136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95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02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05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23" fontAlgn="auto" latinLnBrk="0">
              <a:spcBef>
                <a:spcPts val="0"/>
              </a:spcBef>
              <a:spcAft>
                <a:spcPts val="0"/>
              </a:spcAft>
              <a:defRPr/>
            </a:pPr>
            <a:fld id="{0CFFD94C-0D89-4A40-A688-2C6D94FF0A52}" type="slidenum">
              <a:rPr lang="en-US" altLang="en-US" sz="90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  <a:latin typeface="삼성긴고딕OTF Light" panose="020B0600000101010101" pitchFamily="34" charset="-127"/>
                <a:cs typeface="Arial" panose="020B0604020202020204" pitchFamily="34" charset="0"/>
              </a:rPr>
              <a:pPr algn="l" defTabSz="914423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en-US" sz="90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/>
              </a:solidFill>
              <a:latin typeface="삼성긴고딕OTF Light" panose="020B0600000101010101" pitchFamily="34" charset="-127"/>
              <a:cs typeface="Arial" panose="020B0604020202020204" pitchFamily="34" charset="0"/>
            </a:endParaRPr>
          </a:p>
        </p:txBody>
      </p:sp>
      <p:pic>
        <p:nvPicPr>
          <p:cNvPr id="7" name="Picture 2" descr="Untitled-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7" y="6413500"/>
            <a:ext cx="81915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534468" y="572162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1844952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내지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 hasCustomPrompt="1"/>
          </p:nvPr>
        </p:nvSpPr>
        <p:spPr>
          <a:xfrm>
            <a:off x="534468" y="572162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sp>
        <p:nvSpPr>
          <p:cNvPr id="8" name="텍스트 개체 틀 2"/>
          <p:cNvSpPr>
            <a:spLocks noGrp="1"/>
          </p:cNvSpPr>
          <p:nvPr>
            <p:ph type="body" sz="quarter" idx="10" hasCustomPrompt="1"/>
          </p:nvPr>
        </p:nvSpPr>
        <p:spPr>
          <a:xfrm>
            <a:off x="533931" y="1310400"/>
            <a:ext cx="8858251" cy="1800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 dirty="0"/>
              <a:t>주요내용 삽입</a:t>
            </a:r>
          </a:p>
        </p:txBody>
      </p:sp>
      <p:sp>
        <p:nvSpPr>
          <p:cNvPr id="9" name="텍스트 개체 틀 5"/>
          <p:cNvSpPr>
            <a:spLocks noGrp="1"/>
          </p:cNvSpPr>
          <p:nvPr>
            <p:ph type="body" sz="quarter" idx="11" hasCustomPrompt="1"/>
          </p:nvPr>
        </p:nvSpPr>
        <p:spPr>
          <a:xfrm>
            <a:off x="523877" y="1697406"/>
            <a:ext cx="8858251" cy="719460"/>
          </a:xfrm>
          <a:prstGeom prst="rect">
            <a:avLst/>
          </a:prstGeom>
        </p:spPr>
        <p:txBody>
          <a:bodyPr lIns="54000" tIns="0" rIns="0" bIns="0"/>
          <a:lstStyle>
            <a:lvl1pPr marL="92077" indent="-108002">
              <a:lnSpc>
                <a:spcPct val="120000"/>
              </a:lnSpc>
              <a:spcBef>
                <a:spcPts val="300"/>
              </a:spcBef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  <a:lvl2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2pPr>
            <a:lvl3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3pPr>
            <a:lvl4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4pPr>
            <a:lvl5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5pPr>
          </a:lstStyle>
          <a:p>
            <a:pPr lvl="0"/>
            <a:r>
              <a:rPr lang="ko-KR" altLang="en-US"/>
              <a:t>세부 내용 </a:t>
            </a:r>
            <a:r>
              <a:rPr lang="ko-KR" altLang="en-US" dirty="0"/>
              <a:t>삽입</a:t>
            </a:r>
          </a:p>
        </p:txBody>
      </p:sp>
    </p:spTree>
    <p:extLst>
      <p:ext uri="{BB962C8B-B14F-4D97-AF65-F5344CB8AC3E}">
        <p14:creationId xmlns:p14="http://schemas.microsoft.com/office/powerpoint/2010/main" val="3859655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내지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525600" y="1280452"/>
            <a:ext cx="8859600" cy="720000"/>
          </a:xfrm>
          <a:prstGeom prst="rect">
            <a:avLst/>
          </a:prstGeom>
        </p:spPr>
        <p:txBody>
          <a:bodyPr lIns="0" tIns="0" rIns="0" bIns="0"/>
          <a:lstStyle>
            <a:lvl1pPr marL="108000" indent="-108000">
              <a:lnSpc>
                <a:spcPct val="120000"/>
              </a:lnSpc>
              <a:spcBef>
                <a:spcPts val="400"/>
              </a:spcBef>
              <a:defRPr sz="13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  <a:lvl2pPr marL="223838" indent="-107950">
              <a:lnSpc>
                <a:spcPct val="120000"/>
              </a:lnSpc>
              <a:spcBef>
                <a:spcPts val="400"/>
              </a:spcBef>
              <a:buFont typeface="삼성긴고딕OTF Regular" panose="020B0600000101010101" pitchFamily="34" charset="-127"/>
              <a:buChar char="-"/>
              <a:defRPr sz="1200">
                <a:latin typeface="삼성긴고딕OTF Light" panose="020B0600000101010101" pitchFamily="34" charset="-127"/>
                <a:ea typeface="삼성긴고딕OTF Light" panose="020B0600000101010101" pitchFamily="34" charset="-127"/>
              </a:defRPr>
            </a:lvl2pPr>
            <a:lvl3pPr marL="914400" indent="0">
              <a:buNone/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3pPr>
            <a:lvl4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4pPr>
            <a:lvl5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5pPr>
          </a:lstStyle>
          <a:p>
            <a:pPr lvl="0"/>
            <a:r>
              <a:rPr lang="ko-KR" altLang="en-US" dirty="0"/>
              <a:t>세부 내용 삽입</a:t>
            </a:r>
          </a:p>
        </p:txBody>
      </p:sp>
      <p:sp>
        <p:nvSpPr>
          <p:cNvPr id="8" name="제목 1"/>
          <p:cNvSpPr>
            <a:spLocks noGrp="1"/>
          </p:cNvSpPr>
          <p:nvPr>
            <p:ph type="title" hasCustomPrompt="1"/>
          </p:nvPr>
        </p:nvSpPr>
        <p:spPr>
          <a:xfrm>
            <a:off x="534468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523524" y="399600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 userDrawn="1"/>
        </p:nvCxnSpPr>
        <p:spPr>
          <a:xfrm>
            <a:off x="523524" y="6264932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533481" y="6362853"/>
            <a:ext cx="567091" cy="236967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defPPr>
              <a:defRPr lang="ko-KR"/>
            </a:defPPr>
            <a:lvl1pPr marL="0" algn="r" defTabSz="1019001" rtl="0" eaLnBrk="1" latinLnBrk="1" hangingPunct="1">
              <a:defRPr sz="136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95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02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05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altLang="en-US" sz="900" b="0" i="0" u="none" strike="noStrike" kern="1200" cap="none" spc="0" normalizeH="0" baseline="0" noProof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/>
              <a:cs typeface="Arial" panose="020B0604020202020204" pitchFamily="34" charset="0"/>
            </a:endParaRPr>
          </a:p>
        </p:txBody>
      </p:sp>
      <p:pic>
        <p:nvPicPr>
          <p:cNvPr id="13" name="Picture 2" descr="Untitled-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1105" y="6413423"/>
            <a:ext cx="820311" cy="15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439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내지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 userDrawn="1"/>
        </p:nvCxnSpPr>
        <p:spPr>
          <a:xfrm>
            <a:off x="523525" y="399600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연결선 3"/>
          <p:cNvCxnSpPr/>
          <p:nvPr userDrawn="1"/>
        </p:nvCxnSpPr>
        <p:spPr>
          <a:xfrm>
            <a:off x="523525" y="6264932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533484" y="6362861"/>
            <a:ext cx="567092" cy="236967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defPPr>
              <a:defRPr lang="ko-KR"/>
            </a:defPPr>
            <a:lvl1pPr marL="0" algn="r" defTabSz="1019001" rtl="0" eaLnBrk="1" latinLnBrk="1" hangingPunct="1">
              <a:defRPr sz="136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95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02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05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altLang="en-US" sz="900" b="0" i="0" u="none" strike="noStrike" kern="1200" cap="none" spc="0" normalizeH="0" baseline="0" noProof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pPr marL="0" marR="0" lvl="0" indent="0" algn="l" defTabSz="9144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 dirty="0">
              <a:ln>
                <a:solidFill>
                  <a:prstClr val="black">
                    <a:alpha val="0"/>
                  </a:prstClr>
                </a:solidFill>
              </a:ln>
              <a:solidFill>
                <a:schemeClr val="tx1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 panose="020B0600000101010101" pitchFamily="34" charset="-127"/>
              <a:cs typeface="Arial" panose="020B0604020202020204" pitchFamily="34" charset="0"/>
            </a:endParaRPr>
          </a:p>
        </p:txBody>
      </p:sp>
      <p:pic>
        <p:nvPicPr>
          <p:cNvPr id="6" name="Picture 2" descr="Untitled-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107" y="6413423"/>
            <a:ext cx="820312" cy="159970"/>
          </a:xfrm>
          <a:prstGeom prst="rect">
            <a:avLst/>
          </a:prstGeom>
        </p:spPr>
      </p:pic>
      <p:sp>
        <p:nvSpPr>
          <p:cNvPr id="7" name="제목 1"/>
          <p:cNvSpPr>
            <a:spLocks noGrp="1"/>
          </p:cNvSpPr>
          <p:nvPr>
            <p:ph type="title" hasCustomPrompt="1"/>
          </p:nvPr>
        </p:nvSpPr>
        <p:spPr>
          <a:xfrm>
            <a:off x="534468" y="572162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</p:spTree>
    <p:extLst>
      <p:ext uri="{BB962C8B-B14F-4D97-AF65-F5344CB8AC3E}">
        <p14:creationId xmlns:p14="http://schemas.microsoft.com/office/powerpoint/2010/main" val="72475223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531765" y="1676181"/>
            <a:ext cx="244950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83945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Bold" panose="020B0600000101010101" pitchFamily="34" charset="-127"/>
                <a:ea typeface="삼성긴고딕OTF Bold" panose="020B0600000101010101" pitchFamily="34" charset="-127"/>
                <a:cs typeface="+mn-cs"/>
              </a:rPr>
              <a:t>Agenda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삼성긴고딕OTF Bold" panose="020B0600000101010101" pitchFamily="34" charset="-127"/>
              <a:ea typeface="삼성긴고딕OTF Bold" panose="020B0600000101010101" pitchFamily="34" charset="-127"/>
              <a:cs typeface="+mn-cs"/>
            </a:endParaRPr>
          </a:p>
        </p:txBody>
      </p:sp>
      <p:sp>
        <p:nvSpPr>
          <p:cNvPr id="8" name="텍스트 개체 틀 5"/>
          <p:cNvSpPr>
            <a:spLocks noGrp="1"/>
          </p:cNvSpPr>
          <p:nvPr>
            <p:ph type="body" sz="quarter" idx="10" hasCustomPrompt="1"/>
          </p:nvPr>
        </p:nvSpPr>
        <p:spPr>
          <a:xfrm>
            <a:off x="4974595" y="1587051"/>
            <a:ext cx="4407534" cy="3935813"/>
          </a:xfrm>
          <a:prstGeom prst="rect">
            <a:avLst/>
          </a:prstGeom>
        </p:spPr>
        <p:txBody>
          <a:bodyPr/>
          <a:lstStyle>
            <a:lvl1pPr marL="0" marR="0" indent="0" algn="l" defTabSz="914423" rtl="0" eaLnBrk="1" fontAlgn="auto" latinLnBrk="1" hangingPunct="1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  <a:lvl2pPr marL="457212" indent="0" algn="l">
              <a:buFontTx/>
              <a:buNone/>
              <a:defRPr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2pPr>
            <a:lvl3pPr marL="914423" indent="0" algn="l">
              <a:buFontTx/>
              <a:buNone/>
              <a:defRPr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3pPr>
            <a:lvl4pPr marL="1371634" indent="0" algn="l">
              <a:buFontTx/>
              <a:buNone/>
              <a:defRPr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4pPr>
            <a:lvl5pPr marL="1828846" indent="0" algn="l">
              <a:buFontTx/>
              <a:buNone/>
              <a:defRPr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5pPr>
          </a:lstStyle>
          <a:p>
            <a:pPr lvl="0"/>
            <a:r>
              <a:rPr lang="ko-KR" altLang="en-US" dirty="0"/>
              <a:t>제목 삽입</a:t>
            </a:r>
            <a:endParaRPr lang="en-US" altLang="ko-KR" dirty="0"/>
          </a:p>
          <a:p>
            <a:pPr lvl="0"/>
            <a:r>
              <a:rPr lang="ko-KR" altLang="en-US" dirty="0"/>
              <a:t>제목 삽입</a:t>
            </a:r>
            <a:endParaRPr lang="en-US" altLang="ko-KR" dirty="0"/>
          </a:p>
          <a:p>
            <a:pPr lvl="0"/>
            <a:r>
              <a:rPr lang="ko-KR" altLang="en-US" dirty="0"/>
              <a:t>제목 삽입</a:t>
            </a:r>
            <a:endParaRPr lang="en-US" altLang="ko-KR" dirty="0"/>
          </a:p>
          <a:p>
            <a:pPr lvl="0"/>
            <a:r>
              <a:rPr lang="ko-KR" altLang="en-US" dirty="0"/>
              <a:t>제목 삽입</a:t>
            </a:r>
            <a:endParaRPr lang="en-US" altLang="ko-KR" dirty="0"/>
          </a:p>
          <a:p>
            <a:pPr lvl="0"/>
            <a:r>
              <a:rPr lang="ko-KR" altLang="en-US" dirty="0"/>
              <a:t>제목 삽입</a:t>
            </a:r>
            <a:endParaRPr lang="en-US" altLang="ko-KR" dirty="0"/>
          </a:p>
          <a:p>
            <a:pPr lvl="0"/>
            <a:r>
              <a:rPr lang="ko-KR" altLang="en-US" dirty="0"/>
              <a:t>제목 삽입</a:t>
            </a:r>
            <a:endParaRPr lang="en-US" altLang="ko-KR" dirty="0"/>
          </a:p>
          <a:p>
            <a:pPr lvl="0"/>
            <a:r>
              <a:rPr lang="ko-KR" altLang="en-US" dirty="0"/>
              <a:t>제목 삽입</a:t>
            </a:r>
            <a:endParaRPr lang="en-US" altLang="ko-KR" dirty="0"/>
          </a:p>
        </p:txBody>
      </p:sp>
      <p:sp>
        <p:nvSpPr>
          <p:cNvPr id="4" name="텍스트 개체 틀 5"/>
          <p:cNvSpPr>
            <a:spLocks noGrp="1"/>
          </p:cNvSpPr>
          <p:nvPr>
            <p:ph type="body" sz="quarter" idx="11" hasCustomPrompt="1"/>
          </p:nvPr>
        </p:nvSpPr>
        <p:spPr>
          <a:xfrm>
            <a:off x="4446003" y="1596836"/>
            <a:ext cx="612000" cy="3956400"/>
          </a:xfrm>
          <a:prstGeom prst="rect">
            <a:avLst/>
          </a:prstGeom>
        </p:spPr>
        <p:txBody>
          <a:bodyPr/>
          <a:lstStyle>
            <a:lvl1pPr marL="0" marR="0" indent="0" algn="l" defTabSz="914423" rtl="0" eaLnBrk="1" fontAlgn="auto" latinLnBrk="1" hangingPunct="1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  <a:lvl2pPr marL="457212" indent="0" algn="l">
              <a:buFontTx/>
              <a:buNone/>
              <a:defRPr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2pPr>
            <a:lvl3pPr marL="914423" indent="0" algn="l">
              <a:buFontTx/>
              <a:buNone/>
              <a:defRPr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3pPr>
            <a:lvl4pPr marL="1371634" indent="0" algn="l">
              <a:buFontTx/>
              <a:buNone/>
              <a:defRPr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4pPr>
            <a:lvl5pPr marL="1828846" indent="0" algn="l">
              <a:buFontTx/>
              <a:buNone/>
              <a:defRPr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5pPr>
          </a:lstStyle>
          <a:p>
            <a:pPr lvl="0"/>
            <a:r>
              <a:rPr lang="ko-KR" altLang="en-US" dirty="0"/>
              <a:t>번호</a:t>
            </a:r>
            <a:endParaRPr lang="en-US" altLang="ko-KR" dirty="0"/>
          </a:p>
          <a:p>
            <a:pPr lvl="0"/>
            <a:r>
              <a:rPr lang="ko-KR" altLang="en-US" dirty="0"/>
              <a:t>번호</a:t>
            </a:r>
            <a:endParaRPr lang="en-US" altLang="ko-KR" dirty="0"/>
          </a:p>
          <a:p>
            <a:pPr lvl="0"/>
            <a:r>
              <a:rPr lang="ko-KR" altLang="en-US" dirty="0"/>
              <a:t>번호</a:t>
            </a:r>
            <a:endParaRPr lang="en-US" altLang="ko-KR" dirty="0"/>
          </a:p>
          <a:p>
            <a:pPr lvl="0"/>
            <a:r>
              <a:rPr lang="ko-KR" altLang="en-US" dirty="0"/>
              <a:t>번호</a:t>
            </a:r>
            <a:endParaRPr lang="en-US" altLang="ko-KR" dirty="0"/>
          </a:p>
          <a:p>
            <a:pPr lvl="0"/>
            <a:r>
              <a:rPr lang="ko-KR" altLang="en-US" dirty="0"/>
              <a:t>번호</a:t>
            </a:r>
            <a:endParaRPr lang="en-US" altLang="ko-KR" dirty="0"/>
          </a:p>
          <a:p>
            <a:pPr lvl="0"/>
            <a:r>
              <a:rPr lang="ko-KR" altLang="en-US" dirty="0"/>
              <a:t>번호</a:t>
            </a:r>
            <a:endParaRPr lang="en-US" altLang="ko-KR" dirty="0"/>
          </a:p>
          <a:p>
            <a:pPr lvl="0"/>
            <a:r>
              <a:rPr lang="ko-KR" altLang="en-US" dirty="0"/>
              <a:t>번호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6414662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뒤표지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141726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 hasCustomPrompt="1"/>
          </p:nvPr>
        </p:nvSpPr>
        <p:spPr>
          <a:xfrm>
            <a:off x="534468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sp>
        <p:nvSpPr>
          <p:cNvPr id="8" name="텍스트 개체 틀 2"/>
          <p:cNvSpPr>
            <a:spLocks noGrp="1"/>
          </p:cNvSpPr>
          <p:nvPr>
            <p:ph type="body" sz="quarter" idx="10" hasCustomPrompt="1"/>
          </p:nvPr>
        </p:nvSpPr>
        <p:spPr>
          <a:xfrm>
            <a:off x="533929" y="1321028"/>
            <a:ext cx="8858250" cy="1800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 dirty="0"/>
              <a:t>주요내용 삽입</a:t>
            </a:r>
          </a:p>
        </p:txBody>
      </p:sp>
    </p:spTree>
    <p:extLst>
      <p:ext uri="{BB962C8B-B14F-4D97-AF65-F5344CB8AC3E}">
        <p14:creationId xmlns:p14="http://schemas.microsoft.com/office/powerpoint/2010/main" val="268185572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 hasCustomPrompt="1"/>
          </p:nvPr>
        </p:nvSpPr>
        <p:spPr>
          <a:xfrm>
            <a:off x="534468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sp>
        <p:nvSpPr>
          <p:cNvPr id="8" name="텍스트 개체 틀 2"/>
          <p:cNvSpPr>
            <a:spLocks noGrp="1"/>
          </p:cNvSpPr>
          <p:nvPr>
            <p:ph type="body" sz="quarter" idx="10" hasCustomPrompt="1"/>
          </p:nvPr>
        </p:nvSpPr>
        <p:spPr>
          <a:xfrm>
            <a:off x="533929" y="1310400"/>
            <a:ext cx="8858250" cy="1800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 dirty="0"/>
              <a:t>주요내용 삽입</a:t>
            </a:r>
          </a:p>
        </p:txBody>
      </p:sp>
      <p:sp>
        <p:nvSpPr>
          <p:cNvPr id="9" name="텍스트 개체 틀 5"/>
          <p:cNvSpPr>
            <a:spLocks noGrp="1"/>
          </p:cNvSpPr>
          <p:nvPr>
            <p:ph type="body" sz="quarter" idx="11" hasCustomPrompt="1"/>
          </p:nvPr>
        </p:nvSpPr>
        <p:spPr>
          <a:xfrm>
            <a:off x="523875" y="1697406"/>
            <a:ext cx="8858250" cy="719460"/>
          </a:xfrm>
          <a:prstGeom prst="rect">
            <a:avLst/>
          </a:prstGeom>
        </p:spPr>
        <p:txBody>
          <a:bodyPr lIns="54000" tIns="0" rIns="0" bIns="0"/>
          <a:lstStyle>
            <a:lvl1pPr marL="92075" indent="-108000">
              <a:lnSpc>
                <a:spcPct val="120000"/>
              </a:lnSpc>
              <a:spcBef>
                <a:spcPts val="300"/>
              </a:spcBef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  <a:lvl2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2pPr>
            <a:lvl3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3pPr>
            <a:lvl4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4pPr>
            <a:lvl5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5pPr>
          </a:lstStyle>
          <a:p>
            <a:pPr lvl="0"/>
            <a:r>
              <a:rPr lang="ko-KR" altLang="en-US" dirty="0"/>
              <a:t>세부내용 삽입</a:t>
            </a:r>
          </a:p>
        </p:txBody>
      </p:sp>
      <p:sp>
        <p:nvSpPr>
          <p:cNvPr id="11" name="텍스트 개체 틀 10"/>
          <p:cNvSpPr>
            <a:spLocks noGrp="1"/>
          </p:cNvSpPr>
          <p:nvPr>
            <p:ph type="body" sz="quarter" idx="12" hasCustomPrompt="1"/>
          </p:nvPr>
        </p:nvSpPr>
        <p:spPr>
          <a:xfrm>
            <a:off x="5284800" y="529200"/>
            <a:ext cx="4078800" cy="201600"/>
          </a:xfrm>
          <a:prstGeom prst="rect">
            <a:avLst/>
          </a:prstGeom>
        </p:spPr>
        <p:txBody>
          <a:bodyPr rIns="0"/>
          <a:lstStyle>
            <a:lvl1pPr marL="0" indent="0" algn="r">
              <a:buFontTx/>
              <a:buNone/>
              <a:defRPr sz="7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/>
              <a:t>네비게이터 ㅣ 네비게이터 ㅣ 네비게이터 ㅣ 네비게이터</a:t>
            </a:r>
          </a:p>
        </p:txBody>
      </p:sp>
    </p:spTree>
    <p:extLst>
      <p:ext uri="{BB962C8B-B14F-4D97-AF65-F5344CB8AC3E}">
        <p14:creationId xmlns:p14="http://schemas.microsoft.com/office/powerpoint/2010/main" val="126357520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525600" y="1699200"/>
            <a:ext cx="8859600" cy="720000"/>
          </a:xfrm>
          <a:prstGeom prst="rect">
            <a:avLst/>
          </a:prstGeom>
        </p:spPr>
        <p:txBody>
          <a:bodyPr lIns="54000" tIns="0" rIns="0" bIns="0"/>
          <a:lstStyle>
            <a:lvl1pPr marL="108000" indent="-108000">
              <a:lnSpc>
                <a:spcPct val="120000"/>
              </a:lnSpc>
              <a:spcBef>
                <a:spcPts val="600"/>
              </a:spcBef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  <a:lvl2pPr marL="223838" indent="-107950">
              <a:lnSpc>
                <a:spcPct val="110000"/>
              </a:lnSpc>
              <a:spcBef>
                <a:spcPts val="300"/>
              </a:spcBef>
              <a:buFont typeface="삼성긴고딕OTF Regular" panose="020B0600000101010101" pitchFamily="34" charset="-127"/>
              <a:buChar char="-"/>
              <a:defRPr sz="1100">
                <a:latin typeface="삼성긴고딕OTF Light" panose="020B0600000101010101" pitchFamily="34" charset="-127"/>
                <a:ea typeface="삼성긴고딕OTF Light" panose="020B0600000101010101" pitchFamily="34" charset="-127"/>
              </a:defRPr>
            </a:lvl2pPr>
            <a:lvl3pPr marL="914400" indent="0">
              <a:buNone/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3pPr>
            <a:lvl4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4pPr>
            <a:lvl5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5pPr>
          </a:lstStyle>
          <a:p>
            <a:pPr lvl="0"/>
            <a:r>
              <a:rPr lang="ko-KR" altLang="en-US"/>
              <a:t>세부 내용 삽입</a:t>
            </a:r>
          </a:p>
          <a:p>
            <a:pPr lvl="1"/>
            <a:r>
              <a:rPr lang="ko-KR" altLang="en-US"/>
              <a:t>상세 설명 삽입</a:t>
            </a:r>
          </a:p>
        </p:txBody>
      </p:sp>
      <p:sp>
        <p:nvSpPr>
          <p:cNvPr id="5" name="제목 1"/>
          <p:cNvSpPr>
            <a:spLocks noGrp="1"/>
          </p:cNvSpPr>
          <p:nvPr>
            <p:ph type="title" hasCustomPrompt="1"/>
          </p:nvPr>
        </p:nvSpPr>
        <p:spPr>
          <a:xfrm>
            <a:off x="534468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sp>
        <p:nvSpPr>
          <p:cNvPr id="6" name="텍스트 개체 틀 2"/>
          <p:cNvSpPr>
            <a:spLocks noGrp="1"/>
          </p:cNvSpPr>
          <p:nvPr>
            <p:ph type="body" sz="quarter" idx="11" hasCustomPrompt="1"/>
          </p:nvPr>
        </p:nvSpPr>
        <p:spPr>
          <a:xfrm>
            <a:off x="533929" y="1310400"/>
            <a:ext cx="8858250" cy="1800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 dirty="0"/>
              <a:t>주요내용 삽입</a:t>
            </a:r>
          </a:p>
        </p:txBody>
      </p:sp>
      <p:sp>
        <p:nvSpPr>
          <p:cNvPr id="7" name="텍스트 개체 틀 10"/>
          <p:cNvSpPr>
            <a:spLocks noGrp="1"/>
          </p:cNvSpPr>
          <p:nvPr>
            <p:ph type="body" sz="quarter" idx="12" hasCustomPrompt="1"/>
          </p:nvPr>
        </p:nvSpPr>
        <p:spPr>
          <a:xfrm>
            <a:off x="5284800" y="529200"/>
            <a:ext cx="4078800" cy="201600"/>
          </a:xfrm>
          <a:prstGeom prst="rect">
            <a:avLst/>
          </a:prstGeom>
        </p:spPr>
        <p:txBody>
          <a:bodyPr rIns="0"/>
          <a:lstStyle>
            <a:lvl1pPr marL="0" indent="0" algn="r">
              <a:buFontTx/>
              <a:buNone/>
              <a:defRPr sz="7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/>
              <a:t>네비게이터 ㅣ 네비게이터 ㅣ 네비게이터 ㅣ 네비게이터</a:t>
            </a:r>
          </a:p>
        </p:txBody>
      </p:sp>
    </p:spTree>
    <p:extLst>
      <p:ext uri="{BB962C8B-B14F-4D97-AF65-F5344CB8AC3E}">
        <p14:creationId xmlns:p14="http://schemas.microsoft.com/office/powerpoint/2010/main" val="400376932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10"/>
          <p:cNvSpPr>
            <a:spLocks noGrp="1"/>
          </p:cNvSpPr>
          <p:nvPr>
            <p:ph type="body" sz="quarter" idx="12" hasCustomPrompt="1"/>
          </p:nvPr>
        </p:nvSpPr>
        <p:spPr>
          <a:xfrm>
            <a:off x="5284800" y="529200"/>
            <a:ext cx="4078800" cy="201600"/>
          </a:xfrm>
          <a:prstGeom prst="rect">
            <a:avLst/>
          </a:prstGeom>
        </p:spPr>
        <p:txBody>
          <a:bodyPr rIns="0"/>
          <a:lstStyle>
            <a:lvl1pPr marL="0" indent="0" algn="r">
              <a:buFontTx/>
              <a:buNone/>
              <a:defRPr sz="7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/>
              <a:t>네비게이터 ㅣ 네비게이터 ㅣ 네비게이터 ㅣ 네비게이터</a:t>
            </a:r>
          </a:p>
        </p:txBody>
      </p:sp>
      <p:sp>
        <p:nvSpPr>
          <p:cNvPr id="4" name="제목 1"/>
          <p:cNvSpPr>
            <a:spLocks noGrp="1"/>
          </p:cNvSpPr>
          <p:nvPr>
            <p:ph type="title" hasCustomPrompt="1"/>
          </p:nvPr>
        </p:nvSpPr>
        <p:spPr>
          <a:xfrm>
            <a:off x="534468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</p:spTree>
    <p:extLst>
      <p:ext uri="{BB962C8B-B14F-4D97-AF65-F5344CB8AC3E}">
        <p14:creationId xmlns:p14="http://schemas.microsoft.com/office/powerpoint/2010/main" val="38256945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4"/>
          <p:cNvSpPr>
            <a:spLocks noGrp="1"/>
          </p:cNvSpPr>
          <p:nvPr>
            <p:ph type="title" hasCustomPrompt="1"/>
          </p:nvPr>
        </p:nvSpPr>
        <p:spPr>
          <a:xfrm>
            <a:off x="5025009" y="2996953"/>
            <a:ext cx="4572507" cy="360039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>
                <a:latin typeface="삼성긴고딕OTF Bold" panose="020B0600000101010101" pitchFamily="34" charset="-127"/>
                <a:ea typeface="삼성긴고딕OTF Bold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sp>
        <p:nvSpPr>
          <p:cNvPr id="8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>
            <a:off x="5025009" y="2600908"/>
            <a:ext cx="4572507" cy="252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  <a:lvl2pPr marL="457200" indent="0">
              <a:buFontTx/>
              <a:buNone/>
              <a:defRPr sz="20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dirty="0"/>
              <a:t>간지 번호</a:t>
            </a:r>
          </a:p>
        </p:txBody>
      </p:sp>
    </p:spTree>
    <p:extLst>
      <p:ext uri="{BB962C8B-B14F-4D97-AF65-F5344CB8AC3E}">
        <p14:creationId xmlns:p14="http://schemas.microsoft.com/office/powerpoint/2010/main" val="335806989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내지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 hasCustomPrompt="1"/>
          </p:nvPr>
        </p:nvSpPr>
        <p:spPr>
          <a:xfrm>
            <a:off x="534468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sp>
        <p:nvSpPr>
          <p:cNvPr id="8" name="텍스트 개체 틀 2"/>
          <p:cNvSpPr>
            <a:spLocks noGrp="1"/>
          </p:cNvSpPr>
          <p:nvPr>
            <p:ph type="body" sz="quarter" idx="10" hasCustomPrompt="1"/>
          </p:nvPr>
        </p:nvSpPr>
        <p:spPr>
          <a:xfrm>
            <a:off x="533929" y="1310400"/>
            <a:ext cx="8858250" cy="1800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 dirty="0"/>
              <a:t>주요내용 삽입</a:t>
            </a:r>
          </a:p>
        </p:txBody>
      </p:sp>
      <p:sp>
        <p:nvSpPr>
          <p:cNvPr id="9" name="텍스트 개체 틀 5"/>
          <p:cNvSpPr>
            <a:spLocks noGrp="1"/>
          </p:cNvSpPr>
          <p:nvPr>
            <p:ph type="body" sz="quarter" idx="11" hasCustomPrompt="1"/>
          </p:nvPr>
        </p:nvSpPr>
        <p:spPr>
          <a:xfrm>
            <a:off x="523875" y="1697406"/>
            <a:ext cx="8858250" cy="719460"/>
          </a:xfrm>
          <a:prstGeom prst="rect">
            <a:avLst/>
          </a:prstGeom>
        </p:spPr>
        <p:txBody>
          <a:bodyPr lIns="54000" tIns="0" rIns="0" bIns="0"/>
          <a:lstStyle>
            <a:lvl1pPr marL="92075" indent="-108000">
              <a:lnSpc>
                <a:spcPct val="120000"/>
              </a:lnSpc>
              <a:spcBef>
                <a:spcPts val="300"/>
              </a:spcBef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  <a:lvl2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2pPr>
            <a:lvl3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3pPr>
            <a:lvl4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4pPr>
            <a:lvl5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5pPr>
          </a:lstStyle>
          <a:p>
            <a:pPr lvl="0"/>
            <a:r>
              <a:rPr lang="ko-KR" altLang="en-US"/>
              <a:t>세부 내용 </a:t>
            </a:r>
            <a:r>
              <a:rPr lang="ko-KR" altLang="en-US" dirty="0"/>
              <a:t>삽입</a:t>
            </a:r>
          </a:p>
        </p:txBody>
      </p:sp>
    </p:spTree>
    <p:extLst>
      <p:ext uri="{BB962C8B-B14F-4D97-AF65-F5344CB8AC3E}">
        <p14:creationId xmlns:p14="http://schemas.microsoft.com/office/powerpoint/2010/main" val="49155993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내지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244800" y="1478483"/>
            <a:ext cx="8859600" cy="720000"/>
          </a:xfrm>
          <a:prstGeom prst="rect">
            <a:avLst/>
          </a:prstGeom>
        </p:spPr>
        <p:txBody>
          <a:bodyPr lIns="54000" tIns="0" rIns="0" bIns="0"/>
          <a:lstStyle>
            <a:lvl1pPr marL="108000" indent="-108000">
              <a:lnSpc>
                <a:spcPct val="120000"/>
              </a:lnSpc>
              <a:spcBef>
                <a:spcPts val="600"/>
              </a:spcBef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  <a:lvl2pPr marL="223838" indent="-107950">
              <a:lnSpc>
                <a:spcPct val="110000"/>
              </a:lnSpc>
              <a:spcBef>
                <a:spcPts val="300"/>
              </a:spcBef>
              <a:buFont typeface="삼성긴고딕OTF Regular" panose="020B0600000101010101" pitchFamily="34" charset="-127"/>
              <a:buChar char="-"/>
              <a:defRPr sz="1100">
                <a:latin typeface="삼성긴고딕OTF Light" panose="020B0600000101010101" pitchFamily="34" charset="-127"/>
                <a:ea typeface="삼성긴고딕OTF Light" panose="020B0600000101010101" pitchFamily="34" charset="-127"/>
              </a:defRPr>
            </a:lvl2pPr>
            <a:lvl3pPr marL="914400" indent="0">
              <a:buNone/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3pPr>
            <a:lvl4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4pPr>
            <a:lvl5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5pPr>
          </a:lstStyle>
          <a:p>
            <a:pPr lvl="0"/>
            <a:r>
              <a:rPr lang="ko-KR" altLang="en-US" dirty="0"/>
              <a:t>세부 내용 삽입</a:t>
            </a:r>
          </a:p>
          <a:p>
            <a:pPr lvl="1"/>
            <a:r>
              <a:rPr lang="ko-KR" altLang="en-US" dirty="0"/>
              <a:t>상세 설명 삽입</a:t>
            </a:r>
          </a:p>
        </p:txBody>
      </p:sp>
      <p:sp>
        <p:nvSpPr>
          <p:cNvPr id="5" name="제목 1"/>
          <p:cNvSpPr>
            <a:spLocks noGrp="1"/>
          </p:cNvSpPr>
          <p:nvPr>
            <p:ph type="title" hasCustomPrompt="1"/>
          </p:nvPr>
        </p:nvSpPr>
        <p:spPr>
          <a:xfrm>
            <a:off x="244800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 b="1">
                <a:solidFill>
                  <a:srgbClr val="0046DE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sp>
        <p:nvSpPr>
          <p:cNvPr id="6" name="텍스트 개체 틀 2"/>
          <p:cNvSpPr>
            <a:spLocks noGrp="1"/>
          </p:cNvSpPr>
          <p:nvPr>
            <p:ph type="body" sz="quarter" idx="11" hasCustomPrompt="1"/>
          </p:nvPr>
        </p:nvSpPr>
        <p:spPr>
          <a:xfrm>
            <a:off x="244800" y="1089683"/>
            <a:ext cx="8858250" cy="1800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</a:lstStyle>
          <a:p>
            <a:pPr lvl="0"/>
            <a:r>
              <a:rPr lang="ko-KR" altLang="en-US" dirty="0"/>
              <a:t>주요내용 삽입</a:t>
            </a:r>
          </a:p>
        </p:txBody>
      </p:sp>
      <p:sp>
        <p:nvSpPr>
          <p:cNvPr id="9" name="텍스트 개체 틀 10"/>
          <p:cNvSpPr>
            <a:spLocks noGrp="1"/>
          </p:cNvSpPr>
          <p:nvPr>
            <p:ph type="body" sz="quarter" idx="12" hasCustomPrompt="1"/>
          </p:nvPr>
        </p:nvSpPr>
        <p:spPr>
          <a:xfrm>
            <a:off x="5284800" y="529200"/>
            <a:ext cx="4078800" cy="201600"/>
          </a:xfrm>
          <a:prstGeom prst="rect">
            <a:avLst/>
          </a:prstGeom>
        </p:spPr>
        <p:txBody>
          <a:bodyPr rIns="0"/>
          <a:lstStyle>
            <a:lvl1pPr marL="0" indent="0" algn="r">
              <a:buFontTx/>
              <a:buNone/>
              <a:defRPr sz="7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 dirty="0" err="1"/>
              <a:t>네비게이터</a:t>
            </a:r>
            <a:r>
              <a:rPr lang="ko-KR" altLang="en-US" dirty="0"/>
              <a:t> </a:t>
            </a:r>
            <a:r>
              <a:rPr lang="ko-KR" altLang="en-US" dirty="0" err="1"/>
              <a:t>ㅣ</a:t>
            </a:r>
            <a:r>
              <a:rPr lang="ko-KR" altLang="en-US" dirty="0"/>
              <a:t> </a:t>
            </a:r>
            <a:r>
              <a:rPr lang="ko-KR" altLang="en-US" dirty="0" err="1"/>
              <a:t>네비게이터</a:t>
            </a:r>
            <a:r>
              <a:rPr lang="ko-KR" altLang="en-US" dirty="0"/>
              <a:t> </a:t>
            </a:r>
            <a:r>
              <a:rPr lang="ko-KR" altLang="en-US" dirty="0" err="1"/>
              <a:t>ㅣ</a:t>
            </a:r>
            <a:r>
              <a:rPr lang="ko-KR" altLang="en-US" dirty="0"/>
              <a:t> </a:t>
            </a:r>
            <a:r>
              <a:rPr lang="ko-KR" altLang="en-US" dirty="0" err="1"/>
              <a:t>네비게이터</a:t>
            </a:r>
            <a:r>
              <a:rPr lang="ko-KR" altLang="en-US" dirty="0"/>
              <a:t> </a:t>
            </a:r>
            <a:r>
              <a:rPr lang="ko-KR" altLang="en-US" dirty="0" err="1"/>
              <a:t>ㅣ</a:t>
            </a:r>
            <a:r>
              <a:rPr lang="ko-KR" altLang="en-US" dirty="0"/>
              <a:t> </a:t>
            </a:r>
            <a:r>
              <a:rPr lang="ko-KR" altLang="en-US" dirty="0" err="1"/>
              <a:t>네비게이터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8872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내지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 hasCustomPrompt="1"/>
          </p:nvPr>
        </p:nvSpPr>
        <p:spPr>
          <a:xfrm>
            <a:off x="534468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cxnSp>
        <p:nvCxnSpPr>
          <p:cNvPr id="5" name="직선 연결선 4"/>
          <p:cNvCxnSpPr/>
          <p:nvPr userDrawn="1"/>
        </p:nvCxnSpPr>
        <p:spPr>
          <a:xfrm>
            <a:off x="523524" y="399600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 userDrawn="1"/>
        </p:nvCxnSpPr>
        <p:spPr>
          <a:xfrm>
            <a:off x="523524" y="6264932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533481" y="6362853"/>
            <a:ext cx="567091" cy="236967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defPPr>
              <a:defRPr lang="ko-KR"/>
            </a:defPPr>
            <a:lvl1pPr marL="0" algn="r" defTabSz="1019001" rtl="0" eaLnBrk="1" latinLnBrk="1" hangingPunct="1">
              <a:defRPr sz="136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95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02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05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altLang="en-US" sz="900" b="0" i="0" u="none" strike="noStrike" kern="1200" cap="none" spc="0" normalizeH="0" baseline="0" noProof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/>
              <a:cs typeface="Arial" panose="020B0604020202020204" pitchFamily="34" charset="0"/>
            </a:endParaRPr>
          </a:p>
        </p:txBody>
      </p:sp>
      <p:pic>
        <p:nvPicPr>
          <p:cNvPr id="8" name="Picture 2" descr="Untitled-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105" y="6413423"/>
            <a:ext cx="820311" cy="15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34344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내지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525600" y="1280452"/>
            <a:ext cx="8859600" cy="720000"/>
          </a:xfrm>
          <a:prstGeom prst="rect">
            <a:avLst/>
          </a:prstGeom>
        </p:spPr>
        <p:txBody>
          <a:bodyPr lIns="0" tIns="0" rIns="0" bIns="0"/>
          <a:lstStyle>
            <a:lvl1pPr marL="108000" indent="-108000">
              <a:lnSpc>
                <a:spcPct val="120000"/>
              </a:lnSpc>
              <a:spcBef>
                <a:spcPts val="400"/>
              </a:spcBef>
              <a:defRPr sz="13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  <a:lvl2pPr marL="223838" indent="-107950">
              <a:lnSpc>
                <a:spcPct val="120000"/>
              </a:lnSpc>
              <a:spcBef>
                <a:spcPts val="400"/>
              </a:spcBef>
              <a:buFont typeface="삼성긴고딕OTF Regular" panose="020B0600000101010101" pitchFamily="34" charset="-127"/>
              <a:buChar char="-"/>
              <a:defRPr sz="1200">
                <a:latin typeface="삼성긴고딕OTF Light" panose="020B0600000101010101" pitchFamily="34" charset="-127"/>
                <a:ea typeface="삼성긴고딕OTF Light" panose="020B0600000101010101" pitchFamily="34" charset="-127"/>
              </a:defRPr>
            </a:lvl2pPr>
            <a:lvl3pPr marL="914400" indent="0">
              <a:buNone/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3pPr>
            <a:lvl4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4pPr>
            <a:lvl5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5pPr>
          </a:lstStyle>
          <a:p>
            <a:pPr lvl="0"/>
            <a:r>
              <a:rPr lang="ko-KR" altLang="en-US" dirty="0"/>
              <a:t>세부 내용 삽입</a:t>
            </a:r>
          </a:p>
        </p:txBody>
      </p:sp>
      <p:sp>
        <p:nvSpPr>
          <p:cNvPr id="8" name="제목 1"/>
          <p:cNvSpPr>
            <a:spLocks noGrp="1"/>
          </p:cNvSpPr>
          <p:nvPr>
            <p:ph type="title" hasCustomPrompt="1"/>
          </p:nvPr>
        </p:nvSpPr>
        <p:spPr>
          <a:xfrm>
            <a:off x="534468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523524" y="399600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 userDrawn="1"/>
        </p:nvCxnSpPr>
        <p:spPr>
          <a:xfrm>
            <a:off x="523524" y="6264932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533481" y="6362853"/>
            <a:ext cx="567091" cy="236967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defPPr>
              <a:defRPr lang="ko-KR"/>
            </a:defPPr>
            <a:lvl1pPr marL="0" algn="r" defTabSz="1019001" rtl="0" eaLnBrk="1" latinLnBrk="1" hangingPunct="1">
              <a:defRPr sz="136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95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02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05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altLang="en-US" sz="900" b="0" i="0" u="none" strike="noStrike" kern="1200" cap="none" spc="0" normalizeH="0" baseline="0" noProof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/>
              <a:cs typeface="Arial" panose="020B0604020202020204" pitchFamily="34" charset="0"/>
            </a:endParaRPr>
          </a:p>
        </p:txBody>
      </p:sp>
      <p:pic>
        <p:nvPicPr>
          <p:cNvPr id="13" name="Picture 2" descr="Untitled-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1105" y="6413423"/>
            <a:ext cx="820311" cy="15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599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내지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 hasCustomPrompt="1"/>
          </p:nvPr>
        </p:nvSpPr>
        <p:spPr>
          <a:xfrm>
            <a:off x="534468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cxnSp>
        <p:nvCxnSpPr>
          <p:cNvPr id="5" name="직선 연결선 4"/>
          <p:cNvCxnSpPr/>
          <p:nvPr userDrawn="1"/>
        </p:nvCxnSpPr>
        <p:spPr>
          <a:xfrm>
            <a:off x="523524" y="399600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 userDrawn="1"/>
        </p:nvCxnSpPr>
        <p:spPr>
          <a:xfrm>
            <a:off x="523524" y="6264932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533481" y="6362853"/>
            <a:ext cx="567091" cy="236967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defPPr>
              <a:defRPr lang="ko-KR"/>
            </a:defPPr>
            <a:lvl1pPr marL="0" algn="r" defTabSz="1019001" rtl="0" eaLnBrk="1" latinLnBrk="1" hangingPunct="1">
              <a:defRPr sz="136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95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02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05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altLang="en-US" sz="900" b="0" i="0" u="none" strike="noStrike" kern="1200" cap="none" spc="0" normalizeH="0" baseline="0" noProof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/>
              <a:cs typeface="Arial" panose="020B0604020202020204" pitchFamily="34" charset="0"/>
            </a:endParaRPr>
          </a:p>
        </p:txBody>
      </p:sp>
      <p:pic>
        <p:nvPicPr>
          <p:cNvPr id="8" name="Picture 2" descr="Untitled-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105" y="6413423"/>
            <a:ext cx="820311" cy="15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98679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내지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 userDrawn="1"/>
        </p:nvCxnSpPr>
        <p:spPr>
          <a:xfrm>
            <a:off x="523524" y="399600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 userDrawn="1"/>
        </p:nvCxnSpPr>
        <p:spPr>
          <a:xfrm>
            <a:off x="523524" y="6264932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533481" y="6362853"/>
            <a:ext cx="567091" cy="236967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defPPr>
              <a:defRPr lang="ko-KR"/>
            </a:defPPr>
            <a:lvl1pPr marL="0" algn="r" defTabSz="1019001" rtl="0" eaLnBrk="1" latinLnBrk="1" hangingPunct="1">
              <a:defRPr sz="136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95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02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05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altLang="en-US" sz="900" b="0" i="0" u="none" strike="noStrike" kern="1200" cap="none" spc="0" normalizeH="0" baseline="0" noProof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/>
              <a:cs typeface="Arial" panose="020B0604020202020204" pitchFamily="34" charset="0"/>
            </a:endParaRPr>
          </a:p>
        </p:txBody>
      </p:sp>
      <p:pic>
        <p:nvPicPr>
          <p:cNvPr id="12" name="Picture 2" descr="Untitled-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105" y="6413423"/>
            <a:ext cx="820311" cy="159970"/>
          </a:xfrm>
          <a:prstGeom prst="rect">
            <a:avLst/>
          </a:prstGeom>
        </p:spPr>
      </p:pic>
      <p:sp>
        <p:nvSpPr>
          <p:cNvPr id="8" name="제목 1"/>
          <p:cNvSpPr>
            <a:spLocks noGrp="1"/>
          </p:cNvSpPr>
          <p:nvPr>
            <p:ph type="title" hasCustomPrompt="1"/>
          </p:nvPr>
        </p:nvSpPr>
        <p:spPr>
          <a:xfrm>
            <a:off x="529200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 hasCustomPrompt="1"/>
          </p:nvPr>
        </p:nvSpPr>
        <p:spPr>
          <a:xfrm>
            <a:off x="533929" y="1310400"/>
            <a:ext cx="8858250" cy="1800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 dirty="0"/>
              <a:t>주요내용 삽입</a:t>
            </a:r>
          </a:p>
        </p:txBody>
      </p:sp>
      <p:sp>
        <p:nvSpPr>
          <p:cNvPr id="13" name="텍스트 개체 틀 5"/>
          <p:cNvSpPr>
            <a:spLocks noGrp="1"/>
          </p:cNvSpPr>
          <p:nvPr>
            <p:ph type="body" sz="quarter" idx="11" hasCustomPrompt="1"/>
          </p:nvPr>
        </p:nvSpPr>
        <p:spPr>
          <a:xfrm>
            <a:off x="523875" y="1697406"/>
            <a:ext cx="8858250" cy="719460"/>
          </a:xfrm>
          <a:prstGeom prst="rect">
            <a:avLst/>
          </a:prstGeom>
        </p:spPr>
        <p:txBody>
          <a:bodyPr lIns="54000" tIns="0" rIns="0" bIns="0"/>
          <a:lstStyle>
            <a:lvl1pPr marL="108000" indent="-108000">
              <a:lnSpc>
                <a:spcPct val="120000"/>
              </a:lnSpc>
              <a:spcBef>
                <a:spcPts val="400"/>
              </a:spcBef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  <a:lvl2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2pPr>
            <a:lvl3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3pPr>
            <a:lvl4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4pPr>
            <a:lvl5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5pPr>
          </a:lstStyle>
          <a:p>
            <a:pPr lvl="0"/>
            <a:r>
              <a:rPr lang="ko-KR" altLang="en-US"/>
              <a:t>세부 내용 </a:t>
            </a:r>
            <a:r>
              <a:rPr lang="ko-KR" altLang="en-US" dirty="0"/>
              <a:t>삽입</a:t>
            </a:r>
          </a:p>
        </p:txBody>
      </p:sp>
    </p:spTree>
    <p:extLst>
      <p:ext uri="{BB962C8B-B14F-4D97-AF65-F5344CB8AC3E}">
        <p14:creationId xmlns:p14="http://schemas.microsoft.com/office/powerpoint/2010/main" val="33396093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내지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 hasCustomPrompt="1"/>
          </p:nvPr>
        </p:nvSpPr>
        <p:spPr>
          <a:xfrm>
            <a:off x="534468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</p:spTree>
    <p:extLst>
      <p:ext uri="{BB962C8B-B14F-4D97-AF65-F5344CB8AC3E}">
        <p14:creationId xmlns:p14="http://schemas.microsoft.com/office/powerpoint/2010/main" val="3561100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내지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>
            <a:spLocks noGrp="1"/>
          </p:cNvSpPr>
          <p:nvPr>
            <p:ph type="title" hasCustomPrompt="1"/>
          </p:nvPr>
        </p:nvSpPr>
        <p:spPr>
          <a:xfrm>
            <a:off x="529200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sp>
        <p:nvSpPr>
          <p:cNvPr id="9" name="텍스트 개체 틀 2"/>
          <p:cNvSpPr>
            <a:spLocks noGrp="1"/>
          </p:cNvSpPr>
          <p:nvPr>
            <p:ph type="body" sz="quarter" idx="10" hasCustomPrompt="1"/>
          </p:nvPr>
        </p:nvSpPr>
        <p:spPr>
          <a:xfrm>
            <a:off x="533929" y="1310400"/>
            <a:ext cx="8858250" cy="1800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 dirty="0"/>
              <a:t>주요내용 삽입</a:t>
            </a:r>
          </a:p>
        </p:txBody>
      </p:sp>
    </p:spTree>
    <p:extLst>
      <p:ext uri="{BB962C8B-B14F-4D97-AF65-F5344CB8AC3E}">
        <p14:creationId xmlns:p14="http://schemas.microsoft.com/office/powerpoint/2010/main" val="15756585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내지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 hasCustomPrompt="1"/>
          </p:nvPr>
        </p:nvSpPr>
        <p:spPr>
          <a:xfrm>
            <a:off x="534468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</p:spTree>
    <p:extLst>
      <p:ext uri="{BB962C8B-B14F-4D97-AF65-F5344CB8AC3E}">
        <p14:creationId xmlns:p14="http://schemas.microsoft.com/office/powerpoint/2010/main" val="843702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내지_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525600" y="1699200"/>
            <a:ext cx="8859600" cy="720000"/>
          </a:xfrm>
          <a:prstGeom prst="rect">
            <a:avLst/>
          </a:prstGeom>
        </p:spPr>
        <p:txBody>
          <a:bodyPr lIns="54000" tIns="0" rIns="0" bIns="0"/>
          <a:lstStyle>
            <a:lvl1pPr marL="108000" indent="-108000">
              <a:lnSpc>
                <a:spcPct val="120000"/>
              </a:lnSpc>
              <a:spcBef>
                <a:spcPts val="400"/>
              </a:spcBef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  <a:lvl2pPr marL="223838" indent="-107950">
              <a:lnSpc>
                <a:spcPct val="110000"/>
              </a:lnSpc>
              <a:spcBef>
                <a:spcPts val="200"/>
              </a:spcBef>
              <a:buFont typeface="삼성긴고딕OTF Regular" panose="020B0600000101010101" pitchFamily="34" charset="-127"/>
              <a:buChar char="-"/>
              <a:defRPr sz="1100">
                <a:latin typeface="삼성긴고딕OTF Light" panose="020B0600000101010101" pitchFamily="34" charset="-127"/>
                <a:ea typeface="삼성긴고딕OTF Light" panose="020B0600000101010101" pitchFamily="34" charset="-127"/>
              </a:defRPr>
            </a:lvl2pPr>
            <a:lvl3pPr marL="914400" indent="0">
              <a:buNone/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3pPr>
            <a:lvl4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4pPr>
            <a:lvl5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5pPr>
          </a:lstStyle>
          <a:p>
            <a:pPr lvl="0"/>
            <a:r>
              <a:rPr lang="ko-KR" altLang="en-US" dirty="0"/>
              <a:t>세부 내용 삽입</a:t>
            </a:r>
          </a:p>
          <a:p>
            <a:pPr lvl="1"/>
            <a:r>
              <a:rPr lang="ko-KR" altLang="en-US" dirty="0"/>
              <a:t>상세 설명 삽입</a:t>
            </a:r>
          </a:p>
        </p:txBody>
      </p:sp>
      <p:sp>
        <p:nvSpPr>
          <p:cNvPr id="4" name="제목 1"/>
          <p:cNvSpPr>
            <a:spLocks noGrp="1"/>
          </p:cNvSpPr>
          <p:nvPr>
            <p:ph type="title" hasCustomPrompt="1"/>
          </p:nvPr>
        </p:nvSpPr>
        <p:spPr>
          <a:xfrm>
            <a:off x="529200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sp>
        <p:nvSpPr>
          <p:cNvPr id="5" name="텍스트 개체 틀 2"/>
          <p:cNvSpPr>
            <a:spLocks noGrp="1"/>
          </p:cNvSpPr>
          <p:nvPr>
            <p:ph type="body" sz="quarter" idx="11" hasCustomPrompt="1"/>
          </p:nvPr>
        </p:nvSpPr>
        <p:spPr>
          <a:xfrm>
            <a:off x="533929" y="1310400"/>
            <a:ext cx="8858250" cy="1800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 dirty="0"/>
              <a:t>주요내용 삽입</a:t>
            </a:r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523524" y="6264932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4918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 hasCustomPrompt="1"/>
          </p:nvPr>
        </p:nvSpPr>
        <p:spPr>
          <a:xfrm>
            <a:off x="534468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sp>
        <p:nvSpPr>
          <p:cNvPr id="8" name="텍스트 개체 틀 2"/>
          <p:cNvSpPr>
            <a:spLocks noGrp="1"/>
          </p:cNvSpPr>
          <p:nvPr>
            <p:ph type="body" sz="quarter" idx="10" hasCustomPrompt="1"/>
          </p:nvPr>
        </p:nvSpPr>
        <p:spPr>
          <a:xfrm>
            <a:off x="533929" y="1310400"/>
            <a:ext cx="8858250" cy="1800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 dirty="0"/>
              <a:t>주요내용 삽입</a:t>
            </a:r>
          </a:p>
        </p:txBody>
      </p:sp>
      <p:sp>
        <p:nvSpPr>
          <p:cNvPr id="9" name="텍스트 개체 틀 5"/>
          <p:cNvSpPr>
            <a:spLocks noGrp="1"/>
          </p:cNvSpPr>
          <p:nvPr>
            <p:ph type="body" sz="quarter" idx="11" hasCustomPrompt="1"/>
          </p:nvPr>
        </p:nvSpPr>
        <p:spPr>
          <a:xfrm>
            <a:off x="523875" y="1697406"/>
            <a:ext cx="8858250" cy="719460"/>
          </a:xfrm>
          <a:prstGeom prst="rect">
            <a:avLst/>
          </a:prstGeom>
        </p:spPr>
        <p:txBody>
          <a:bodyPr lIns="54000" tIns="0" rIns="0" bIns="0"/>
          <a:lstStyle>
            <a:lvl1pPr marL="92075" indent="-108000">
              <a:lnSpc>
                <a:spcPct val="120000"/>
              </a:lnSpc>
              <a:spcBef>
                <a:spcPts val="300"/>
              </a:spcBef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  <a:lvl2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2pPr>
            <a:lvl3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3pPr>
            <a:lvl4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4pPr>
            <a:lvl5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5pPr>
          </a:lstStyle>
          <a:p>
            <a:pPr lvl="0"/>
            <a:r>
              <a:rPr lang="ko-KR" altLang="en-US"/>
              <a:t>세부 내용 </a:t>
            </a:r>
            <a:r>
              <a:rPr lang="ko-KR" altLang="en-US" dirty="0"/>
              <a:t>삽입</a:t>
            </a:r>
          </a:p>
        </p:txBody>
      </p:sp>
    </p:spTree>
    <p:extLst>
      <p:ext uri="{BB962C8B-B14F-4D97-AF65-F5344CB8AC3E}">
        <p14:creationId xmlns:p14="http://schemas.microsoft.com/office/powerpoint/2010/main" val="20662109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525600" y="1699200"/>
            <a:ext cx="8859600" cy="720000"/>
          </a:xfrm>
          <a:prstGeom prst="rect">
            <a:avLst/>
          </a:prstGeom>
        </p:spPr>
        <p:txBody>
          <a:bodyPr lIns="54000" tIns="0" rIns="0" bIns="0"/>
          <a:lstStyle>
            <a:lvl1pPr marL="108000" indent="-108000">
              <a:lnSpc>
                <a:spcPct val="120000"/>
              </a:lnSpc>
              <a:spcBef>
                <a:spcPts val="600"/>
              </a:spcBef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  <a:lvl2pPr marL="223838" indent="-107950">
              <a:lnSpc>
                <a:spcPct val="110000"/>
              </a:lnSpc>
              <a:spcBef>
                <a:spcPts val="300"/>
              </a:spcBef>
              <a:buFont typeface="삼성긴고딕OTF Regular" panose="020B0600000101010101" pitchFamily="34" charset="-127"/>
              <a:buChar char="-"/>
              <a:defRPr sz="1100">
                <a:latin typeface="삼성긴고딕OTF Light" panose="020B0600000101010101" pitchFamily="34" charset="-127"/>
                <a:ea typeface="삼성긴고딕OTF Light" panose="020B0600000101010101" pitchFamily="34" charset="-127"/>
              </a:defRPr>
            </a:lvl2pPr>
            <a:lvl3pPr marL="914400" indent="0">
              <a:buNone/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3pPr>
            <a:lvl4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4pPr>
            <a:lvl5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5pPr>
          </a:lstStyle>
          <a:p>
            <a:pPr lvl="0"/>
            <a:r>
              <a:rPr lang="ko-KR" altLang="en-US"/>
              <a:t>세부 내용 삽입</a:t>
            </a:r>
          </a:p>
          <a:p>
            <a:pPr lvl="1"/>
            <a:r>
              <a:rPr lang="ko-KR" altLang="en-US"/>
              <a:t>상세 설명 삽입</a:t>
            </a:r>
          </a:p>
        </p:txBody>
      </p:sp>
      <p:sp>
        <p:nvSpPr>
          <p:cNvPr id="5" name="제목 1"/>
          <p:cNvSpPr>
            <a:spLocks noGrp="1"/>
          </p:cNvSpPr>
          <p:nvPr>
            <p:ph type="title" hasCustomPrompt="1"/>
          </p:nvPr>
        </p:nvSpPr>
        <p:spPr>
          <a:xfrm>
            <a:off x="534468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sp>
        <p:nvSpPr>
          <p:cNvPr id="6" name="텍스트 개체 틀 2"/>
          <p:cNvSpPr>
            <a:spLocks noGrp="1"/>
          </p:cNvSpPr>
          <p:nvPr>
            <p:ph type="body" sz="quarter" idx="11" hasCustomPrompt="1"/>
          </p:nvPr>
        </p:nvSpPr>
        <p:spPr>
          <a:xfrm>
            <a:off x="533929" y="1310400"/>
            <a:ext cx="8858250" cy="1800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 dirty="0"/>
              <a:t>주요내용 삽입</a:t>
            </a:r>
          </a:p>
        </p:txBody>
      </p:sp>
    </p:spTree>
    <p:extLst>
      <p:ext uri="{BB962C8B-B14F-4D97-AF65-F5344CB8AC3E}">
        <p14:creationId xmlns:p14="http://schemas.microsoft.com/office/powerpoint/2010/main" val="1498468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4"/>
          <p:cNvSpPr>
            <a:spLocks noGrp="1"/>
          </p:cNvSpPr>
          <p:nvPr>
            <p:ph type="title" hasCustomPrompt="1"/>
          </p:nvPr>
        </p:nvSpPr>
        <p:spPr>
          <a:xfrm>
            <a:off x="5025009" y="2996953"/>
            <a:ext cx="4572507" cy="360039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>
                <a:latin typeface="삼성긴고딕OTF Bold" panose="020B0600000101010101" pitchFamily="34" charset="-127"/>
                <a:ea typeface="삼성긴고딕OTF Bold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sp>
        <p:nvSpPr>
          <p:cNvPr id="10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>
            <a:off x="5025009" y="2600908"/>
            <a:ext cx="4572507" cy="252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  <a:lvl2pPr marL="457200" indent="0">
              <a:buFontTx/>
              <a:buNone/>
              <a:defRPr sz="20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dirty="0"/>
              <a:t>간지 번호</a:t>
            </a:r>
          </a:p>
        </p:txBody>
      </p:sp>
    </p:spTree>
    <p:extLst>
      <p:ext uri="{BB962C8B-B14F-4D97-AF65-F5344CB8AC3E}">
        <p14:creationId xmlns:p14="http://schemas.microsoft.com/office/powerpoint/2010/main" val="6866076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내지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525600" y="1263360"/>
            <a:ext cx="8859600" cy="720000"/>
          </a:xfrm>
          <a:prstGeom prst="rect">
            <a:avLst/>
          </a:prstGeom>
        </p:spPr>
        <p:txBody>
          <a:bodyPr lIns="0" tIns="0" rIns="0" bIns="0"/>
          <a:lstStyle>
            <a:lvl1pPr marL="108000" indent="-108000">
              <a:lnSpc>
                <a:spcPct val="130000"/>
              </a:lnSpc>
              <a:spcBef>
                <a:spcPts val="400"/>
              </a:spcBef>
              <a:defRPr sz="13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  <a:lvl2pPr marL="223838" indent="-107950">
              <a:lnSpc>
                <a:spcPct val="120000"/>
              </a:lnSpc>
              <a:spcBef>
                <a:spcPts val="400"/>
              </a:spcBef>
              <a:buFont typeface="삼성긴고딕OTF Regular" panose="020B0600000101010101" pitchFamily="34" charset="-127"/>
              <a:buChar char="-"/>
              <a:defRPr sz="1200">
                <a:latin typeface="삼성긴고딕OTF Light" panose="020B0600000101010101" pitchFamily="34" charset="-127"/>
                <a:ea typeface="삼성긴고딕OTF Light" panose="020B0600000101010101" pitchFamily="34" charset="-127"/>
              </a:defRPr>
            </a:lvl2pPr>
            <a:lvl3pPr marL="914400" indent="0">
              <a:buNone/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3pPr>
            <a:lvl4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4pPr>
            <a:lvl5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5pPr>
          </a:lstStyle>
          <a:p>
            <a:pPr lvl="0"/>
            <a:r>
              <a:rPr lang="ko-KR" altLang="en-US" dirty="0"/>
              <a:t>세부 내용 삽입</a:t>
            </a:r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523524" y="399600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제목 1"/>
          <p:cNvSpPr>
            <a:spLocks noGrp="1"/>
          </p:cNvSpPr>
          <p:nvPr>
            <p:ph type="title" hasCustomPrompt="1"/>
          </p:nvPr>
        </p:nvSpPr>
        <p:spPr>
          <a:xfrm>
            <a:off x="534468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</p:spTree>
    <p:extLst>
      <p:ext uri="{BB962C8B-B14F-4D97-AF65-F5344CB8AC3E}">
        <p14:creationId xmlns:p14="http://schemas.microsoft.com/office/powerpoint/2010/main" val="22756346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 hasCustomPrompt="1"/>
          </p:nvPr>
        </p:nvSpPr>
        <p:spPr>
          <a:xfrm>
            <a:off x="534468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</p:spTree>
    <p:extLst>
      <p:ext uri="{BB962C8B-B14F-4D97-AF65-F5344CB8AC3E}">
        <p14:creationId xmlns:p14="http://schemas.microsoft.com/office/powerpoint/2010/main" val="2095654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내지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 hasCustomPrompt="1"/>
          </p:nvPr>
        </p:nvSpPr>
        <p:spPr>
          <a:xfrm>
            <a:off x="534468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cxnSp>
        <p:nvCxnSpPr>
          <p:cNvPr id="5" name="직선 연결선 4"/>
          <p:cNvCxnSpPr/>
          <p:nvPr userDrawn="1"/>
        </p:nvCxnSpPr>
        <p:spPr>
          <a:xfrm>
            <a:off x="523524" y="399600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 userDrawn="1"/>
        </p:nvCxnSpPr>
        <p:spPr>
          <a:xfrm>
            <a:off x="523524" y="6264932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533481" y="6362853"/>
            <a:ext cx="567091" cy="236967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defPPr>
              <a:defRPr lang="ko-KR"/>
            </a:defPPr>
            <a:lvl1pPr marL="0" algn="r" defTabSz="1019001" rtl="0" eaLnBrk="1" latinLnBrk="1" hangingPunct="1">
              <a:defRPr sz="136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95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02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05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altLang="en-US" sz="900" b="0" i="0" u="none" strike="noStrike" kern="1200" cap="none" spc="0" normalizeH="0" baseline="0" noProof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/>
              <a:cs typeface="Arial" panose="020B0604020202020204" pitchFamily="34" charset="0"/>
            </a:endParaRPr>
          </a:p>
        </p:txBody>
      </p:sp>
      <p:pic>
        <p:nvPicPr>
          <p:cNvPr id="8" name="Picture 2" descr="Untitled-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105" y="6413423"/>
            <a:ext cx="820311" cy="15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592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내지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244800" y="1478483"/>
            <a:ext cx="8859600" cy="720000"/>
          </a:xfrm>
          <a:prstGeom prst="rect">
            <a:avLst/>
          </a:prstGeom>
        </p:spPr>
        <p:txBody>
          <a:bodyPr lIns="54000" tIns="0" rIns="0" bIns="0"/>
          <a:lstStyle>
            <a:lvl1pPr marL="108000" indent="-108000">
              <a:lnSpc>
                <a:spcPct val="120000"/>
              </a:lnSpc>
              <a:spcBef>
                <a:spcPts val="600"/>
              </a:spcBef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  <a:lvl2pPr marL="223838" indent="-107950">
              <a:lnSpc>
                <a:spcPct val="110000"/>
              </a:lnSpc>
              <a:spcBef>
                <a:spcPts val="300"/>
              </a:spcBef>
              <a:buFont typeface="삼성긴고딕OTF Regular" panose="020B0600000101010101" pitchFamily="34" charset="-127"/>
              <a:buChar char="-"/>
              <a:defRPr sz="1100">
                <a:latin typeface="삼성긴고딕OTF Light" panose="020B0600000101010101" pitchFamily="34" charset="-127"/>
                <a:ea typeface="삼성긴고딕OTF Light" panose="020B0600000101010101" pitchFamily="34" charset="-127"/>
              </a:defRPr>
            </a:lvl2pPr>
            <a:lvl3pPr marL="914400" indent="0">
              <a:buNone/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3pPr>
            <a:lvl4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4pPr>
            <a:lvl5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5pPr>
          </a:lstStyle>
          <a:p>
            <a:pPr lvl="0"/>
            <a:r>
              <a:rPr lang="ko-KR" altLang="en-US" dirty="0"/>
              <a:t>세부 내용 삽입</a:t>
            </a:r>
          </a:p>
          <a:p>
            <a:pPr lvl="1"/>
            <a:r>
              <a:rPr lang="ko-KR" altLang="en-US" dirty="0"/>
              <a:t>상세 설명 삽입</a:t>
            </a:r>
          </a:p>
        </p:txBody>
      </p:sp>
      <p:sp>
        <p:nvSpPr>
          <p:cNvPr id="5" name="제목 1"/>
          <p:cNvSpPr>
            <a:spLocks noGrp="1"/>
          </p:cNvSpPr>
          <p:nvPr>
            <p:ph type="title" hasCustomPrompt="1"/>
          </p:nvPr>
        </p:nvSpPr>
        <p:spPr>
          <a:xfrm>
            <a:off x="244800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 b="1">
                <a:solidFill>
                  <a:srgbClr val="0046DE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sp>
        <p:nvSpPr>
          <p:cNvPr id="6" name="텍스트 개체 틀 2"/>
          <p:cNvSpPr>
            <a:spLocks noGrp="1"/>
          </p:cNvSpPr>
          <p:nvPr>
            <p:ph type="body" sz="quarter" idx="11" hasCustomPrompt="1"/>
          </p:nvPr>
        </p:nvSpPr>
        <p:spPr>
          <a:xfrm>
            <a:off x="244800" y="1089683"/>
            <a:ext cx="8858250" cy="1800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</a:lstStyle>
          <a:p>
            <a:pPr lvl="0"/>
            <a:r>
              <a:rPr lang="ko-KR" altLang="en-US" dirty="0"/>
              <a:t>주요내용 삽입</a:t>
            </a:r>
          </a:p>
        </p:txBody>
      </p:sp>
      <p:sp>
        <p:nvSpPr>
          <p:cNvPr id="9" name="텍스트 개체 틀 10"/>
          <p:cNvSpPr>
            <a:spLocks noGrp="1"/>
          </p:cNvSpPr>
          <p:nvPr>
            <p:ph type="body" sz="quarter" idx="12" hasCustomPrompt="1"/>
          </p:nvPr>
        </p:nvSpPr>
        <p:spPr>
          <a:xfrm>
            <a:off x="5284800" y="529200"/>
            <a:ext cx="4078800" cy="201600"/>
          </a:xfrm>
          <a:prstGeom prst="rect">
            <a:avLst/>
          </a:prstGeom>
        </p:spPr>
        <p:txBody>
          <a:bodyPr rIns="0"/>
          <a:lstStyle>
            <a:lvl1pPr marL="0" indent="0" algn="r">
              <a:buFontTx/>
              <a:buNone/>
              <a:defRPr sz="7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 dirty="0" err="1"/>
              <a:t>네비게이터</a:t>
            </a:r>
            <a:r>
              <a:rPr lang="ko-KR" altLang="en-US" dirty="0"/>
              <a:t> </a:t>
            </a:r>
            <a:r>
              <a:rPr lang="ko-KR" altLang="en-US" dirty="0" err="1"/>
              <a:t>ㅣ</a:t>
            </a:r>
            <a:r>
              <a:rPr lang="ko-KR" altLang="en-US" dirty="0"/>
              <a:t> </a:t>
            </a:r>
            <a:r>
              <a:rPr lang="ko-KR" altLang="en-US" dirty="0" err="1"/>
              <a:t>네비게이터</a:t>
            </a:r>
            <a:r>
              <a:rPr lang="ko-KR" altLang="en-US" dirty="0"/>
              <a:t> </a:t>
            </a:r>
            <a:r>
              <a:rPr lang="ko-KR" altLang="en-US" dirty="0" err="1"/>
              <a:t>ㅣ</a:t>
            </a:r>
            <a:r>
              <a:rPr lang="ko-KR" altLang="en-US" dirty="0"/>
              <a:t> </a:t>
            </a:r>
            <a:r>
              <a:rPr lang="ko-KR" altLang="en-US" dirty="0" err="1"/>
              <a:t>네비게이터</a:t>
            </a:r>
            <a:r>
              <a:rPr lang="ko-KR" altLang="en-US" dirty="0"/>
              <a:t> </a:t>
            </a:r>
            <a:r>
              <a:rPr lang="ko-KR" altLang="en-US" dirty="0" err="1"/>
              <a:t>ㅣ</a:t>
            </a:r>
            <a:r>
              <a:rPr lang="ko-KR" altLang="en-US" dirty="0"/>
              <a:t> </a:t>
            </a:r>
            <a:r>
              <a:rPr lang="ko-KR" altLang="en-US" dirty="0" err="1"/>
              <a:t>네비게이터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2363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 hasCustomPrompt="1"/>
          </p:nvPr>
        </p:nvSpPr>
        <p:spPr>
          <a:xfrm>
            <a:off x="534468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sp>
        <p:nvSpPr>
          <p:cNvPr id="8" name="텍스트 개체 틀 2"/>
          <p:cNvSpPr>
            <a:spLocks noGrp="1"/>
          </p:cNvSpPr>
          <p:nvPr>
            <p:ph type="body" sz="quarter" idx="10" hasCustomPrompt="1"/>
          </p:nvPr>
        </p:nvSpPr>
        <p:spPr>
          <a:xfrm>
            <a:off x="533929" y="1321028"/>
            <a:ext cx="8858250" cy="1800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 dirty="0"/>
              <a:t>주요내용 삽입</a:t>
            </a:r>
          </a:p>
        </p:txBody>
      </p:sp>
    </p:spTree>
    <p:extLst>
      <p:ext uri="{BB962C8B-B14F-4D97-AF65-F5344CB8AC3E}">
        <p14:creationId xmlns:p14="http://schemas.microsoft.com/office/powerpoint/2010/main" val="24478064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 hasCustomPrompt="1"/>
          </p:nvPr>
        </p:nvSpPr>
        <p:spPr>
          <a:xfrm>
            <a:off x="534468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sp>
        <p:nvSpPr>
          <p:cNvPr id="8" name="텍스트 개체 틀 2"/>
          <p:cNvSpPr>
            <a:spLocks noGrp="1"/>
          </p:cNvSpPr>
          <p:nvPr>
            <p:ph type="body" sz="quarter" idx="10" hasCustomPrompt="1"/>
          </p:nvPr>
        </p:nvSpPr>
        <p:spPr>
          <a:xfrm>
            <a:off x="533929" y="1310400"/>
            <a:ext cx="8858250" cy="1800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 dirty="0"/>
              <a:t>주요내용 삽입</a:t>
            </a:r>
          </a:p>
        </p:txBody>
      </p:sp>
      <p:sp>
        <p:nvSpPr>
          <p:cNvPr id="9" name="텍스트 개체 틀 5"/>
          <p:cNvSpPr>
            <a:spLocks noGrp="1"/>
          </p:cNvSpPr>
          <p:nvPr>
            <p:ph type="body" sz="quarter" idx="11" hasCustomPrompt="1"/>
          </p:nvPr>
        </p:nvSpPr>
        <p:spPr>
          <a:xfrm>
            <a:off x="523875" y="1697406"/>
            <a:ext cx="8858250" cy="719460"/>
          </a:xfrm>
          <a:prstGeom prst="rect">
            <a:avLst/>
          </a:prstGeom>
        </p:spPr>
        <p:txBody>
          <a:bodyPr lIns="54000" tIns="0" rIns="0" bIns="0"/>
          <a:lstStyle>
            <a:lvl1pPr marL="92075" indent="-108000">
              <a:lnSpc>
                <a:spcPct val="120000"/>
              </a:lnSpc>
              <a:spcBef>
                <a:spcPts val="300"/>
              </a:spcBef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  <a:lvl2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2pPr>
            <a:lvl3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3pPr>
            <a:lvl4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4pPr>
            <a:lvl5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5pPr>
          </a:lstStyle>
          <a:p>
            <a:pPr lvl="0"/>
            <a:r>
              <a:rPr lang="ko-KR" altLang="en-US" dirty="0"/>
              <a:t>세부내용 삽입</a:t>
            </a:r>
          </a:p>
        </p:txBody>
      </p:sp>
      <p:sp>
        <p:nvSpPr>
          <p:cNvPr id="11" name="텍스트 개체 틀 10"/>
          <p:cNvSpPr>
            <a:spLocks noGrp="1"/>
          </p:cNvSpPr>
          <p:nvPr>
            <p:ph type="body" sz="quarter" idx="12" hasCustomPrompt="1"/>
          </p:nvPr>
        </p:nvSpPr>
        <p:spPr>
          <a:xfrm>
            <a:off x="5284800" y="529200"/>
            <a:ext cx="4078800" cy="201600"/>
          </a:xfrm>
          <a:prstGeom prst="rect">
            <a:avLst/>
          </a:prstGeom>
        </p:spPr>
        <p:txBody>
          <a:bodyPr rIns="0"/>
          <a:lstStyle>
            <a:lvl1pPr marL="0" indent="0" algn="r">
              <a:buFontTx/>
              <a:buNone/>
              <a:defRPr sz="7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/>
              <a:t>네비게이터 ㅣ 네비게이터 ㅣ 네비게이터 ㅣ 네비게이터</a:t>
            </a:r>
          </a:p>
        </p:txBody>
      </p:sp>
    </p:spTree>
    <p:extLst>
      <p:ext uri="{BB962C8B-B14F-4D97-AF65-F5344CB8AC3E}">
        <p14:creationId xmlns:p14="http://schemas.microsoft.com/office/powerpoint/2010/main" val="3351803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525600" y="1699200"/>
            <a:ext cx="8859600" cy="720000"/>
          </a:xfrm>
          <a:prstGeom prst="rect">
            <a:avLst/>
          </a:prstGeom>
        </p:spPr>
        <p:txBody>
          <a:bodyPr lIns="54000" tIns="0" rIns="0" bIns="0"/>
          <a:lstStyle>
            <a:lvl1pPr marL="108000" indent="-108000">
              <a:lnSpc>
                <a:spcPct val="120000"/>
              </a:lnSpc>
              <a:spcBef>
                <a:spcPts val="600"/>
              </a:spcBef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  <a:lvl2pPr marL="223838" indent="-107950">
              <a:lnSpc>
                <a:spcPct val="110000"/>
              </a:lnSpc>
              <a:spcBef>
                <a:spcPts val="300"/>
              </a:spcBef>
              <a:buFont typeface="삼성긴고딕OTF Regular" panose="020B0600000101010101" pitchFamily="34" charset="-127"/>
              <a:buChar char="-"/>
              <a:defRPr sz="1100">
                <a:latin typeface="삼성긴고딕OTF Light" panose="020B0600000101010101" pitchFamily="34" charset="-127"/>
                <a:ea typeface="삼성긴고딕OTF Light" panose="020B0600000101010101" pitchFamily="34" charset="-127"/>
              </a:defRPr>
            </a:lvl2pPr>
            <a:lvl3pPr marL="914400" indent="0">
              <a:buNone/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3pPr>
            <a:lvl4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4pPr>
            <a:lvl5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5pPr>
          </a:lstStyle>
          <a:p>
            <a:pPr lvl="0"/>
            <a:r>
              <a:rPr lang="ko-KR" altLang="en-US"/>
              <a:t>세부 내용 삽입</a:t>
            </a:r>
          </a:p>
          <a:p>
            <a:pPr lvl="1"/>
            <a:r>
              <a:rPr lang="ko-KR" altLang="en-US"/>
              <a:t>상세 설명 삽입</a:t>
            </a:r>
          </a:p>
        </p:txBody>
      </p:sp>
      <p:sp>
        <p:nvSpPr>
          <p:cNvPr id="5" name="제목 1"/>
          <p:cNvSpPr>
            <a:spLocks noGrp="1"/>
          </p:cNvSpPr>
          <p:nvPr>
            <p:ph type="title" hasCustomPrompt="1"/>
          </p:nvPr>
        </p:nvSpPr>
        <p:spPr>
          <a:xfrm>
            <a:off x="534468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sp>
        <p:nvSpPr>
          <p:cNvPr id="6" name="텍스트 개체 틀 2"/>
          <p:cNvSpPr>
            <a:spLocks noGrp="1"/>
          </p:cNvSpPr>
          <p:nvPr>
            <p:ph type="body" sz="quarter" idx="11" hasCustomPrompt="1"/>
          </p:nvPr>
        </p:nvSpPr>
        <p:spPr>
          <a:xfrm>
            <a:off x="533929" y="1310400"/>
            <a:ext cx="8858250" cy="1800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 dirty="0"/>
              <a:t>주요내용 삽입</a:t>
            </a:r>
          </a:p>
        </p:txBody>
      </p:sp>
      <p:sp>
        <p:nvSpPr>
          <p:cNvPr id="7" name="텍스트 개체 틀 10"/>
          <p:cNvSpPr>
            <a:spLocks noGrp="1"/>
          </p:cNvSpPr>
          <p:nvPr>
            <p:ph type="body" sz="quarter" idx="12" hasCustomPrompt="1"/>
          </p:nvPr>
        </p:nvSpPr>
        <p:spPr>
          <a:xfrm>
            <a:off x="5284800" y="529200"/>
            <a:ext cx="4078800" cy="201600"/>
          </a:xfrm>
          <a:prstGeom prst="rect">
            <a:avLst/>
          </a:prstGeom>
        </p:spPr>
        <p:txBody>
          <a:bodyPr rIns="0"/>
          <a:lstStyle>
            <a:lvl1pPr marL="0" indent="0" algn="r">
              <a:buFontTx/>
              <a:buNone/>
              <a:defRPr sz="7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/>
              <a:t>네비게이터 ㅣ 네비게이터 ㅣ 네비게이터 ㅣ 네비게이터</a:t>
            </a:r>
          </a:p>
        </p:txBody>
      </p:sp>
    </p:spTree>
    <p:extLst>
      <p:ext uri="{BB962C8B-B14F-4D97-AF65-F5344CB8AC3E}">
        <p14:creationId xmlns:p14="http://schemas.microsoft.com/office/powerpoint/2010/main" val="4431081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10"/>
          <p:cNvSpPr>
            <a:spLocks noGrp="1"/>
          </p:cNvSpPr>
          <p:nvPr>
            <p:ph type="body" sz="quarter" idx="12" hasCustomPrompt="1"/>
          </p:nvPr>
        </p:nvSpPr>
        <p:spPr>
          <a:xfrm>
            <a:off x="5284800" y="529200"/>
            <a:ext cx="4078800" cy="201600"/>
          </a:xfrm>
          <a:prstGeom prst="rect">
            <a:avLst/>
          </a:prstGeom>
        </p:spPr>
        <p:txBody>
          <a:bodyPr rIns="0"/>
          <a:lstStyle>
            <a:lvl1pPr marL="0" indent="0" algn="r">
              <a:buFontTx/>
              <a:buNone/>
              <a:defRPr sz="7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/>
              <a:t>네비게이터 ㅣ 네비게이터 ㅣ 네비게이터 ㅣ 네비게이터</a:t>
            </a:r>
          </a:p>
        </p:txBody>
      </p:sp>
      <p:sp>
        <p:nvSpPr>
          <p:cNvPr id="4" name="제목 1"/>
          <p:cNvSpPr>
            <a:spLocks noGrp="1"/>
          </p:cNvSpPr>
          <p:nvPr>
            <p:ph type="title" hasCustomPrompt="1"/>
          </p:nvPr>
        </p:nvSpPr>
        <p:spPr>
          <a:xfrm>
            <a:off x="534468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</p:spTree>
    <p:extLst>
      <p:ext uri="{BB962C8B-B14F-4D97-AF65-F5344CB8AC3E}">
        <p14:creationId xmlns:p14="http://schemas.microsoft.com/office/powerpoint/2010/main" val="22250054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내지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525600" y="1280452"/>
            <a:ext cx="8859600" cy="720000"/>
          </a:xfrm>
          <a:prstGeom prst="rect">
            <a:avLst/>
          </a:prstGeom>
        </p:spPr>
        <p:txBody>
          <a:bodyPr lIns="0" tIns="0" rIns="0" bIns="0"/>
          <a:lstStyle>
            <a:lvl1pPr marL="108000" indent="-108000">
              <a:lnSpc>
                <a:spcPct val="120000"/>
              </a:lnSpc>
              <a:spcBef>
                <a:spcPts val="400"/>
              </a:spcBef>
              <a:defRPr sz="13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  <a:lvl2pPr marL="223838" indent="-107950">
              <a:lnSpc>
                <a:spcPct val="120000"/>
              </a:lnSpc>
              <a:spcBef>
                <a:spcPts val="400"/>
              </a:spcBef>
              <a:buFont typeface="삼성긴고딕OTF Regular" panose="020B0600000101010101" pitchFamily="34" charset="-127"/>
              <a:buChar char="-"/>
              <a:defRPr sz="1200">
                <a:latin typeface="삼성긴고딕OTF Light" panose="020B0600000101010101" pitchFamily="34" charset="-127"/>
                <a:ea typeface="삼성긴고딕OTF Light" panose="020B0600000101010101" pitchFamily="34" charset="-127"/>
              </a:defRPr>
            </a:lvl2pPr>
            <a:lvl3pPr marL="914400" indent="0">
              <a:buNone/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3pPr>
            <a:lvl4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4pPr>
            <a:lvl5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5pPr>
          </a:lstStyle>
          <a:p>
            <a:pPr lvl="0"/>
            <a:r>
              <a:rPr lang="ko-KR" altLang="en-US" dirty="0"/>
              <a:t>세부 내용 삽입</a:t>
            </a:r>
          </a:p>
        </p:txBody>
      </p:sp>
      <p:sp>
        <p:nvSpPr>
          <p:cNvPr id="8" name="제목 1"/>
          <p:cNvSpPr>
            <a:spLocks noGrp="1"/>
          </p:cNvSpPr>
          <p:nvPr>
            <p:ph type="title" hasCustomPrompt="1"/>
          </p:nvPr>
        </p:nvSpPr>
        <p:spPr>
          <a:xfrm>
            <a:off x="534468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523524" y="399600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 userDrawn="1"/>
        </p:nvCxnSpPr>
        <p:spPr>
          <a:xfrm>
            <a:off x="523524" y="6264932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533481" y="6362853"/>
            <a:ext cx="567091" cy="236967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defPPr>
              <a:defRPr lang="ko-KR"/>
            </a:defPPr>
            <a:lvl1pPr marL="0" algn="r" defTabSz="1019001" rtl="0" eaLnBrk="1" latinLnBrk="1" hangingPunct="1">
              <a:defRPr sz="136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95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02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05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altLang="en-US" sz="900" b="0" i="0" u="none" strike="noStrike" kern="1200" cap="none" spc="0" normalizeH="0" baseline="0" noProof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/>
              <a:cs typeface="Arial" panose="020B0604020202020204" pitchFamily="34" charset="0"/>
            </a:endParaRPr>
          </a:p>
        </p:txBody>
      </p:sp>
      <p:pic>
        <p:nvPicPr>
          <p:cNvPr id="13" name="Picture 2" descr="Untitled-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1105" y="6413423"/>
            <a:ext cx="820311" cy="15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088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내지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 hasCustomPrompt="1"/>
          </p:nvPr>
        </p:nvSpPr>
        <p:spPr>
          <a:xfrm>
            <a:off x="534468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cxnSp>
        <p:nvCxnSpPr>
          <p:cNvPr id="5" name="직선 연결선 4"/>
          <p:cNvCxnSpPr/>
          <p:nvPr userDrawn="1"/>
        </p:nvCxnSpPr>
        <p:spPr>
          <a:xfrm>
            <a:off x="523524" y="399600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 userDrawn="1"/>
        </p:nvCxnSpPr>
        <p:spPr>
          <a:xfrm>
            <a:off x="523524" y="6264932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533481" y="6362853"/>
            <a:ext cx="567091" cy="236967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defPPr>
              <a:defRPr lang="ko-KR"/>
            </a:defPPr>
            <a:lvl1pPr marL="0" algn="r" defTabSz="1019001" rtl="0" eaLnBrk="1" latinLnBrk="1" hangingPunct="1">
              <a:defRPr sz="136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95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02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05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altLang="en-US" sz="900" b="0" i="0" u="none" strike="noStrike" kern="1200" cap="none" spc="0" normalizeH="0" baseline="0" noProof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/>
              <a:cs typeface="Arial" panose="020B0604020202020204" pitchFamily="34" charset="0"/>
            </a:endParaRPr>
          </a:p>
        </p:txBody>
      </p:sp>
      <p:pic>
        <p:nvPicPr>
          <p:cNvPr id="8" name="Picture 2" descr="Untitled-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105" y="6413423"/>
            <a:ext cx="820311" cy="15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324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 hasCustomPrompt="1"/>
          </p:nvPr>
        </p:nvSpPr>
        <p:spPr>
          <a:xfrm>
            <a:off x="534468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sp>
        <p:nvSpPr>
          <p:cNvPr id="8" name="텍스트 개체 틀 2"/>
          <p:cNvSpPr>
            <a:spLocks noGrp="1"/>
          </p:cNvSpPr>
          <p:nvPr>
            <p:ph type="body" sz="quarter" idx="10" hasCustomPrompt="1"/>
          </p:nvPr>
        </p:nvSpPr>
        <p:spPr>
          <a:xfrm>
            <a:off x="533929" y="1310400"/>
            <a:ext cx="8858250" cy="1800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 dirty="0"/>
              <a:t>주요내용 삽입</a:t>
            </a:r>
          </a:p>
        </p:txBody>
      </p:sp>
      <p:sp>
        <p:nvSpPr>
          <p:cNvPr id="9" name="텍스트 개체 틀 5"/>
          <p:cNvSpPr>
            <a:spLocks noGrp="1"/>
          </p:cNvSpPr>
          <p:nvPr>
            <p:ph type="body" sz="quarter" idx="11" hasCustomPrompt="1"/>
          </p:nvPr>
        </p:nvSpPr>
        <p:spPr>
          <a:xfrm>
            <a:off x="523875" y="1697406"/>
            <a:ext cx="8858250" cy="719460"/>
          </a:xfrm>
          <a:prstGeom prst="rect">
            <a:avLst/>
          </a:prstGeom>
        </p:spPr>
        <p:txBody>
          <a:bodyPr lIns="54000" tIns="0" rIns="0" bIns="0"/>
          <a:lstStyle>
            <a:lvl1pPr marL="92075" indent="-108000">
              <a:lnSpc>
                <a:spcPct val="120000"/>
              </a:lnSpc>
              <a:spcBef>
                <a:spcPts val="300"/>
              </a:spcBef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  <a:lvl2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2pPr>
            <a:lvl3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3pPr>
            <a:lvl4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4pPr>
            <a:lvl5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5pPr>
          </a:lstStyle>
          <a:p>
            <a:pPr lvl="0"/>
            <a:r>
              <a:rPr lang="ko-KR" altLang="en-US"/>
              <a:t>세부 내용 </a:t>
            </a:r>
            <a:r>
              <a:rPr lang="ko-KR" altLang="en-US" dirty="0"/>
              <a:t>삽입</a:t>
            </a:r>
          </a:p>
        </p:txBody>
      </p:sp>
    </p:spTree>
    <p:extLst>
      <p:ext uri="{BB962C8B-B14F-4D97-AF65-F5344CB8AC3E}">
        <p14:creationId xmlns:p14="http://schemas.microsoft.com/office/powerpoint/2010/main" val="23538561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내지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>
            <a:spLocks noGrp="1"/>
          </p:cNvSpPr>
          <p:nvPr>
            <p:ph type="title" hasCustomPrompt="1"/>
          </p:nvPr>
        </p:nvSpPr>
        <p:spPr>
          <a:xfrm>
            <a:off x="529200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sp>
        <p:nvSpPr>
          <p:cNvPr id="9" name="텍스트 개체 틀 2"/>
          <p:cNvSpPr>
            <a:spLocks noGrp="1"/>
          </p:cNvSpPr>
          <p:nvPr>
            <p:ph type="body" sz="quarter" idx="10" hasCustomPrompt="1"/>
          </p:nvPr>
        </p:nvSpPr>
        <p:spPr>
          <a:xfrm>
            <a:off x="533929" y="1310400"/>
            <a:ext cx="8858250" cy="1800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 dirty="0"/>
              <a:t>주요내용 삽입</a:t>
            </a:r>
          </a:p>
        </p:txBody>
      </p:sp>
    </p:spTree>
    <p:extLst>
      <p:ext uri="{BB962C8B-B14F-4D97-AF65-F5344CB8AC3E}">
        <p14:creationId xmlns:p14="http://schemas.microsoft.com/office/powerpoint/2010/main" val="16248078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내지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 hasCustomPrompt="1"/>
          </p:nvPr>
        </p:nvSpPr>
        <p:spPr>
          <a:xfrm>
            <a:off x="534468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</p:spTree>
    <p:extLst>
      <p:ext uri="{BB962C8B-B14F-4D97-AF65-F5344CB8AC3E}">
        <p14:creationId xmlns:p14="http://schemas.microsoft.com/office/powerpoint/2010/main" val="28722153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내지_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525600" y="1699200"/>
            <a:ext cx="8859600" cy="720000"/>
          </a:xfrm>
          <a:prstGeom prst="rect">
            <a:avLst/>
          </a:prstGeom>
        </p:spPr>
        <p:txBody>
          <a:bodyPr lIns="54000" tIns="0" rIns="0" bIns="0"/>
          <a:lstStyle>
            <a:lvl1pPr marL="108000" indent="-108000">
              <a:lnSpc>
                <a:spcPct val="120000"/>
              </a:lnSpc>
              <a:spcBef>
                <a:spcPts val="400"/>
              </a:spcBef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  <a:lvl2pPr marL="223838" indent="-107950">
              <a:lnSpc>
                <a:spcPct val="110000"/>
              </a:lnSpc>
              <a:spcBef>
                <a:spcPts val="200"/>
              </a:spcBef>
              <a:buFont typeface="삼성긴고딕OTF Regular" panose="020B0600000101010101" pitchFamily="34" charset="-127"/>
              <a:buChar char="-"/>
              <a:defRPr sz="1100">
                <a:latin typeface="삼성긴고딕OTF Light" panose="020B0600000101010101" pitchFamily="34" charset="-127"/>
                <a:ea typeface="삼성긴고딕OTF Light" panose="020B0600000101010101" pitchFamily="34" charset="-127"/>
              </a:defRPr>
            </a:lvl2pPr>
            <a:lvl3pPr marL="914400" indent="0">
              <a:buNone/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3pPr>
            <a:lvl4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4pPr>
            <a:lvl5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5pPr>
          </a:lstStyle>
          <a:p>
            <a:pPr lvl="0"/>
            <a:r>
              <a:rPr lang="ko-KR" altLang="en-US" dirty="0"/>
              <a:t>세부 내용 삽입</a:t>
            </a:r>
          </a:p>
          <a:p>
            <a:pPr lvl="1"/>
            <a:r>
              <a:rPr lang="ko-KR" altLang="en-US" dirty="0"/>
              <a:t>상세 설명 삽입</a:t>
            </a:r>
          </a:p>
        </p:txBody>
      </p:sp>
      <p:sp>
        <p:nvSpPr>
          <p:cNvPr id="4" name="제목 1"/>
          <p:cNvSpPr>
            <a:spLocks noGrp="1"/>
          </p:cNvSpPr>
          <p:nvPr>
            <p:ph type="title" hasCustomPrompt="1"/>
          </p:nvPr>
        </p:nvSpPr>
        <p:spPr>
          <a:xfrm>
            <a:off x="529200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sp>
        <p:nvSpPr>
          <p:cNvPr id="5" name="텍스트 개체 틀 2"/>
          <p:cNvSpPr>
            <a:spLocks noGrp="1"/>
          </p:cNvSpPr>
          <p:nvPr>
            <p:ph type="body" sz="quarter" idx="11" hasCustomPrompt="1"/>
          </p:nvPr>
        </p:nvSpPr>
        <p:spPr>
          <a:xfrm>
            <a:off x="533929" y="1310400"/>
            <a:ext cx="8858250" cy="1800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 dirty="0"/>
              <a:t>주요내용 삽입</a:t>
            </a:r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523524" y="6264932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4055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내지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 hasCustomPrompt="1"/>
          </p:nvPr>
        </p:nvSpPr>
        <p:spPr>
          <a:xfrm>
            <a:off x="534468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sp>
        <p:nvSpPr>
          <p:cNvPr id="8" name="텍스트 개체 틀 2"/>
          <p:cNvSpPr>
            <a:spLocks noGrp="1"/>
          </p:cNvSpPr>
          <p:nvPr>
            <p:ph type="body" sz="quarter" idx="10" hasCustomPrompt="1"/>
          </p:nvPr>
        </p:nvSpPr>
        <p:spPr>
          <a:xfrm>
            <a:off x="533929" y="1310400"/>
            <a:ext cx="8858250" cy="1800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 dirty="0"/>
              <a:t>주요내용 삽입</a:t>
            </a:r>
          </a:p>
        </p:txBody>
      </p:sp>
      <p:sp>
        <p:nvSpPr>
          <p:cNvPr id="9" name="텍스트 개체 틀 5"/>
          <p:cNvSpPr>
            <a:spLocks noGrp="1"/>
          </p:cNvSpPr>
          <p:nvPr>
            <p:ph type="body" sz="quarter" idx="11" hasCustomPrompt="1"/>
          </p:nvPr>
        </p:nvSpPr>
        <p:spPr>
          <a:xfrm>
            <a:off x="523875" y="1697406"/>
            <a:ext cx="8858250" cy="719460"/>
          </a:xfrm>
          <a:prstGeom prst="rect">
            <a:avLst/>
          </a:prstGeom>
        </p:spPr>
        <p:txBody>
          <a:bodyPr lIns="54000" tIns="0" rIns="0" bIns="0"/>
          <a:lstStyle>
            <a:lvl1pPr marL="92075" indent="-108000">
              <a:lnSpc>
                <a:spcPct val="120000"/>
              </a:lnSpc>
              <a:spcBef>
                <a:spcPts val="300"/>
              </a:spcBef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  <a:lvl2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2pPr>
            <a:lvl3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3pPr>
            <a:lvl4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4pPr>
            <a:lvl5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5pPr>
          </a:lstStyle>
          <a:p>
            <a:pPr lvl="0"/>
            <a:r>
              <a:rPr lang="ko-KR" altLang="en-US"/>
              <a:t>세부 내용 </a:t>
            </a:r>
            <a:r>
              <a:rPr lang="ko-KR" altLang="en-US" dirty="0"/>
              <a:t>삽입</a:t>
            </a:r>
          </a:p>
        </p:txBody>
      </p:sp>
    </p:spTree>
    <p:extLst>
      <p:ext uri="{BB962C8B-B14F-4D97-AF65-F5344CB8AC3E}">
        <p14:creationId xmlns:p14="http://schemas.microsoft.com/office/powerpoint/2010/main" val="19002445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 hasCustomPrompt="1"/>
          </p:nvPr>
        </p:nvSpPr>
        <p:spPr>
          <a:xfrm>
            <a:off x="534468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sp>
        <p:nvSpPr>
          <p:cNvPr id="8" name="텍스트 개체 틀 2"/>
          <p:cNvSpPr>
            <a:spLocks noGrp="1"/>
          </p:cNvSpPr>
          <p:nvPr>
            <p:ph type="body" sz="quarter" idx="10" hasCustomPrompt="1"/>
          </p:nvPr>
        </p:nvSpPr>
        <p:spPr>
          <a:xfrm>
            <a:off x="533929" y="1310400"/>
            <a:ext cx="8858250" cy="1800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 dirty="0"/>
              <a:t>주요내용 삽입</a:t>
            </a:r>
          </a:p>
        </p:txBody>
      </p:sp>
      <p:sp>
        <p:nvSpPr>
          <p:cNvPr id="9" name="텍스트 개체 틀 5"/>
          <p:cNvSpPr>
            <a:spLocks noGrp="1"/>
          </p:cNvSpPr>
          <p:nvPr>
            <p:ph type="body" sz="quarter" idx="11" hasCustomPrompt="1"/>
          </p:nvPr>
        </p:nvSpPr>
        <p:spPr>
          <a:xfrm>
            <a:off x="523875" y="1697406"/>
            <a:ext cx="8858250" cy="719460"/>
          </a:xfrm>
          <a:prstGeom prst="rect">
            <a:avLst/>
          </a:prstGeom>
        </p:spPr>
        <p:txBody>
          <a:bodyPr lIns="54000" tIns="0" rIns="0" bIns="0"/>
          <a:lstStyle>
            <a:lvl1pPr marL="92075" indent="-108000">
              <a:lnSpc>
                <a:spcPct val="120000"/>
              </a:lnSpc>
              <a:spcBef>
                <a:spcPts val="300"/>
              </a:spcBef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  <a:lvl2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2pPr>
            <a:lvl3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3pPr>
            <a:lvl4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4pPr>
            <a:lvl5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5pPr>
          </a:lstStyle>
          <a:p>
            <a:pPr lvl="0"/>
            <a:r>
              <a:rPr lang="ko-KR" altLang="en-US"/>
              <a:t>세부 내용 </a:t>
            </a:r>
            <a:r>
              <a:rPr lang="ko-KR" altLang="en-US" dirty="0"/>
              <a:t>삽입</a:t>
            </a:r>
          </a:p>
        </p:txBody>
      </p:sp>
    </p:spTree>
    <p:extLst>
      <p:ext uri="{BB962C8B-B14F-4D97-AF65-F5344CB8AC3E}">
        <p14:creationId xmlns:p14="http://schemas.microsoft.com/office/powerpoint/2010/main" val="15129892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525600" y="1699200"/>
            <a:ext cx="8859600" cy="720000"/>
          </a:xfrm>
          <a:prstGeom prst="rect">
            <a:avLst/>
          </a:prstGeom>
        </p:spPr>
        <p:txBody>
          <a:bodyPr lIns="54000" tIns="0" rIns="0" bIns="0"/>
          <a:lstStyle>
            <a:lvl1pPr marL="108000" indent="-108000">
              <a:lnSpc>
                <a:spcPct val="120000"/>
              </a:lnSpc>
              <a:spcBef>
                <a:spcPts val="600"/>
              </a:spcBef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  <a:lvl2pPr marL="223838" indent="-107950">
              <a:lnSpc>
                <a:spcPct val="110000"/>
              </a:lnSpc>
              <a:spcBef>
                <a:spcPts val="300"/>
              </a:spcBef>
              <a:buFont typeface="삼성긴고딕OTF Regular" panose="020B0600000101010101" pitchFamily="34" charset="-127"/>
              <a:buChar char="-"/>
              <a:defRPr sz="1100">
                <a:latin typeface="삼성긴고딕OTF Light" panose="020B0600000101010101" pitchFamily="34" charset="-127"/>
                <a:ea typeface="삼성긴고딕OTF Light" panose="020B0600000101010101" pitchFamily="34" charset="-127"/>
              </a:defRPr>
            </a:lvl2pPr>
            <a:lvl3pPr marL="914400" indent="0">
              <a:buNone/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3pPr>
            <a:lvl4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4pPr>
            <a:lvl5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5pPr>
          </a:lstStyle>
          <a:p>
            <a:pPr lvl="0"/>
            <a:r>
              <a:rPr lang="ko-KR" altLang="en-US"/>
              <a:t>세부 내용 삽입</a:t>
            </a:r>
          </a:p>
          <a:p>
            <a:pPr lvl="1"/>
            <a:r>
              <a:rPr lang="ko-KR" altLang="en-US"/>
              <a:t>상세 설명 삽입</a:t>
            </a:r>
          </a:p>
        </p:txBody>
      </p:sp>
      <p:sp>
        <p:nvSpPr>
          <p:cNvPr id="5" name="제목 1"/>
          <p:cNvSpPr>
            <a:spLocks noGrp="1"/>
          </p:cNvSpPr>
          <p:nvPr>
            <p:ph type="title" hasCustomPrompt="1"/>
          </p:nvPr>
        </p:nvSpPr>
        <p:spPr>
          <a:xfrm>
            <a:off x="534468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sp>
        <p:nvSpPr>
          <p:cNvPr id="6" name="텍스트 개체 틀 2"/>
          <p:cNvSpPr>
            <a:spLocks noGrp="1"/>
          </p:cNvSpPr>
          <p:nvPr>
            <p:ph type="body" sz="quarter" idx="11" hasCustomPrompt="1"/>
          </p:nvPr>
        </p:nvSpPr>
        <p:spPr>
          <a:xfrm>
            <a:off x="533929" y="1310400"/>
            <a:ext cx="8858250" cy="1800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 dirty="0"/>
              <a:t>주요내용 삽입</a:t>
            </a:r>
          </a:p>
        </p:txBody>
      </p:sp>
    </p:spTree>
    <p:extLst>
      <p:ext uri="{BB962C8B-B14F-4D97-AF65-F5344CB8AC3E}">
        <p14:creationId xmlns:p14="http://schemas.microsoft.com/office/powerpoint/2010/main" val="34325776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내지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525600" y="1263360"/>
            <a:ext cx="8859600" cy="720000"/>
          </a:xfrm>
          <a:prstGeom prst="rect">
            <a:avLst/>
          </a:prstGeom>
        </p:spPr>
        <p:txBody>
          <a:bodyPr lIns="0" tIns="0" rIns="0" bIns="0"/>
          <a:lstStyle>
            <a:lvl1pPr marL="108000" indent="-108000">
              <a:lnSpc>
                <a:spcPct val="130000"/>
              </a:lnSpc>
              <a:spcBef>
                <a:spcPts val="400"/>
              </a:spcBef>
              <a:defRPr sz="13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  <a:lvl2pPr marL="223838" indent="-107950">
              <a:lnSpc>
                <a:spcPct val="120000"/>
              </a:lnSpc>
              <a:spcBef>
                <a:spcPts val="400"/>
              </a:spcBef>
              <a:buFont typeface="삼성긴고딕OTF Regular" panose="020B0600000101010101" pitchFamily="34" charset="-127"/>
              <a:buChar char="-"/>
              <a:defRPr sz="1200">
                <a:latin typeface="삼성긴고딕OTF Light" panose="020B0600000101010101" pitchFamily="34" charset="-127"/>
                <a:ea typeface="삼성긴고딕OTF Light" panose="020B0600000101010101" pitchFamily="34" charset="-127"/>
              </a:defRPr>
            </a:lvl2pPr>
            <a:lvl3pPr marL="914400" indent="0">
              <a:buNone/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3pPr>
            <a:lvl4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4pPr>
            <a:lvl5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5pPr>
          </a:lstStyle>
          <a:p>
            <a:pPr lvl="0"/>
            <a:r>
              <a:rPr lang="ko-KR" altLang="en-US" dirty="0"/>
              <a:t>세부 내용 삽입</a:t>
            </a:r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523524" y="399600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제목 1"/>
          <p:cNvSpPr>
            <a:spLocks noGrp="1"/>
          </p:cNvSpPr>
          <p:nvPr>
            <p:ph type="title" hasCustomPrompt="1"/>
          </p:nvPr>
        </p:nvSpPr>
        <p:spPr>
          <a:xfrm>
            <a:off x="534468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</p:spTree>
    <p:extLst>
      <p:ext uri="{BB962C8B-B14F-4D97-AF65-F5344CB8AC3E}">
        <p14:creationId xmlns:p14="http://schemas.microsoft.com/office/powerpoint/2010/main" val="29348789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 hasCustomPrompt="1"/>
          </p:nvPr>
        </p:nvSpPr>
        <p:spPr>
          <a:xfrm>
            <a:off x="534468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</p:spTree>
    <p:extLst>
      <p:ext uri="{BB962C8B-B14F-4D97-AF65-F5344CB8AC3E}">
        <p14:creationId xmlns:p14="http://schemas.microsoft.com/office/powerpoint/2010/main" val="242123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내지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 hasCustomPrompt="1"/>
          </p:nvPr>
        </p:nvSpPr>
        <p:spPr>
          <a:xfrm>
            <a:off x="534468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cxnSp>
        <p:nvCxnSpPr>
          <p:cNvPr id="5" name="직선 연결선 4"/>
          <p:cNvCxnSpPr/>
          <p:nvPr userDrawn="1"/>
        </p:nvCxnSpPr>
        <p:spPr>
          <a:xfrm>
            <a:off x="523524" y="399600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 userDrawn="1"/>
        </p:nvCxnSpPr>
        <p:spPr>
          <a:xfrm>
            <a:off x="523524" y="6264932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533481" y="6362853"/>
            <a:ext cx="567091" cy="236967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defPPr>
              <a:defRPr lang="ko-KR"/>
            </a:defPPr>
            <a:lvl1pPr marL="0" algn="r" defTabSz="1019001" rtl="0" eaLnBrk="1" latinLnBrk="1" hangingPunct="1">
              <a:defRPr sz="136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95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02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05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altLang="en-US" sz="900" b="0" i="0" u="none" strike="noStrike" kern="1200" cap="none" spc="0" normalizeH="0" baseline="0" noProof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/>
              <a:cs typeface="Arial" panose="020B0604020202020204" pitchFamily="34" charset="0"/>
            </a:endParaRPr>
          </a:p>
        </p:txBody>
      </p:sp>
      <p:pic>
        <p:nvPicPr>
          <p:cNvPr id="8" name="Picture 2" descr="Untitled-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105" y="6413423"/>
            <a:ext cx="820311" cy="15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5215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내지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 userDrawn="1"/>
        </p:nvCxnSpPr>
        <p:spPr>
          <a:xfrm>
            <a:off x="523524" y="399600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 userDrawn="1"/>
        </p:nvCxnSpPr>
        <p:spPr>
          <a:xfrm>
            <a:off x="523524" y="6264932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533481" y="6362853"/>
            <a:ext cx="567091" cy="236967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defPPr>
              <a:defRPr lang="ko-KR"/>
            </a:defPPr>
            <a:lvl1pPr marL="0" algn="r" defTabSz="1019001" rtl="0" eaLnBrk="1" latinLnBrk="1" hangingPunct="1">
              <a:defRPr sz="136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95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02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05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altLang="en-US" sz="900" b="0" i="0" u="none" strike="noStrike" kern="1200" cap="none" spc="0" normalizeH="0" baseline="0" noProof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/>
              <a:cs typeface="Arial" panose="020B0604020202020204" pitchFamily="34" charset="0"/>
            </a:endParaRPr>
          </a:p>
        </p:txBody>
      </p:sp>
      <p:pic>
        <p:nvPicPr>
          <p:cNvPr id="12" name="Picture 2" descr="Untitled-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105" y="6413423"/>
            <a:ext cx="820311" cy="159970"/>
          </a:xfrm>
          <a:prstGeom prst="rect">
            <a:avLst/>
          </a:prstGeom>
        </p:spPr>
      </p:pic>
      <p:sp>
        <p:nvSpPr>
          <p:cNvPr id="8" name="제목 1"/>
          <p:cNvSpPr>
            <a:spLocks noGrp="1"/>
          </p:cNvSpPr>
          <p:nvPr>
            <p:ph type="title" hasCustomPrompt="1"/>
          </p:nvPr>
        </p:nvSpPr>
        <p:spPr>
          <a:xfrm>
            <a:off x="529200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 hasCustomPrompt="1"/>
          </p:nvPr>
        </p:nvSpPr>
        <p:spPr>
          <a:xfrm>
            <a:off x="533929" y="1310400"/>
            <a:ext cx="8858250" cy="1800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 dirty="0"/>
              <a:t>주요내용 삽입</a:t>
            </a:r>
          </a:p>
        </p:txBody>
      </p:sp>
      <p:sp>
        <p:nvSpPr>
          <p:cNvPr id="13" name="텍스트 개체 틀 5"/>
          <p:cNvSpPr>
            <a:spLocks noGrp="1"/>
          </p:cNvSpPr>
          <p:nvPr>
            <p:ph type="body" sz="quarter" idx="11" hasCustomPrompt="1"/>
          </p:nvPr>
        </p:nvSpPr>
        <p:spPr>
          <a:xfrm>
            <a:off x="523875" y="1697406"/>
            <a:ext cx="8858250" cy="719460"/>
          </a:xfrm>
          <a:prstGeom prst="rect">
            <a:avLst/>
          </a:prstGeom>
        </p:spPr>
        <p:txBody>
          <a:bodyPr lIns="54000" tIns="0" rIns="0" bIns="0"/>
          <a:lstStyle>
            <a:lvl1pPr marL="108000" indent="-108000">
              <a:lnSpc>
                <a:spcPct val="120000"/>
              </a:lnSpc>
              <a:spcBef>
                <a:spcPts val="400"/>
              </a:spcBef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  <a:lvl2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2pPr>
            <a:lvl3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3pPr>
            <a:lvl4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4pPr>
            <a:lvl5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5pPr>
          </a:lstStyle>
          <a:p>
            <a:pPr lvl="0"/>
            <a:r>
              <a:rPr lang="ko-KR" altLang="en-US"/>
              <a:t>세부 내용 </a:t>
            </a:r>
            <a:r>
              <a:rPr lang="ko-KR" altLang="en-US" dirty="0"/>
              <a:t>삽입</a:t>
            </a:r>
          </a:p>
        </p:txBody>
      </p:sp>
    </p:spTree>
    <p:extLst>
      <p:ext uri="{BB962C8B-B14F-4D97-AF65-F5344CB8AC3E}">
        <p14:creationId xmlns:p14="http://schemas.microsoft.com/office/powerpoint/2010/main" val="41638301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525600" y="1699200"/>
            <a:ext cx="8859600" cy="720000"/>
          </a:xfrm>
          <a:prstGeom prst="rect">
            <a:avLst/>
          </a:prstGeom>
        </p:spPr>
        <p:txBody>
          <a:bodyPr lIns="54000" tIns="0" rIns="0" bIns="0"/>
          <a:lstStyle>
            <a:lvl1pPr marL="108000" indent="-108000">
              <a:lnSpc>
                <a:spcPct val="120000"/>
              </a:lnSpc>
              <a:spcBef>
                <a:spcPts val="600"/>
              </a:spcBef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  <a:lvl2pPr marL="223838" indent="-107950">
              <a:lnSpc>
                <a:spcPct val="110000"/>
              </a:lnSpc>
              <a:spcBef>
                <a:spcPts val="300"/>
              </a:spcBef>
              <a:buFont typeface="삼성긴고딕OTF Regular" panose="020B0600000101010101" pitchFamily="34" charset="-127"/>
              <a:buChar char="-"/>
              <a:defRPr sz="1100">
                <a:latin typeface="삼성긴고딕OTF Light" panose="020B0600000101010101" pitchFamily="34" charset="-127"/>
                <a:ea typeface="삼성긴고딕OTF Light" panose="020B0600000101010101" pitchFamily="34" charset="-127"/>
              </a:defRPr>
            </a:lvl2pPr>
            <a:lvl3pPr marL="914400" indent="0">
              <a:buNone/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3pPr>
            <a:lvl4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4pPr>
            <a:lvl5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5pPr>
          </a:lstStyle>
          <a:p>
            <a:pPr lvl="0"/>
            <a:r>
              <a:rPr lang="ko-KR" altLang="en-US"/>
              <a:t>세부 내용 삽입</a:t>
            </a:r>
          </a:p>
          <a:p>
            <a:pPr lvl="1"/>
            <a:r>
              <a:rPr lang="ko-KR" altLang="en-US"/>
              <a:t>상세 설명 삽입</a:t>
            </a:r>
          </a:p>
        </p:txBody>
      </p:sp>
      <p:sp>
        <p:nvSpPr>
          <p:cNvPr id="5" name="제목 1"/>
          <p:cNvSpPr>
            <a:spLocks noGrp="1"/>
          </p:cNvSpPr>
          <p:nvPr>
            <p:ph type="title" hasCustomPrompt="1"/>
          </p:nvPr>
        </p:nvSpPr>
        <p:spPr>
          <a:xfrm>
            <a:off x="534468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sp>
        <p:nvSpPr>
          <p:cNvPr id="6" name="텍스트 개체 틀 2"/>
          <p:cNvSpPr>
            <a:spLocks noGrp="1"/>
          </p:cNvSpPr>
          <p:nvPr>
            <p:ph type="body" sz="quarter" idx="11" hasCustomPrompt="1"/>
          </p:nvPr>
        </p:nvSpPr>
        <p:spPr>
          <a:xfrm>
            <a:off x="533929" y="1310400"/>
            <a:ext cx="8858250" cy="1800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 dirty="0"/>
              <a:t>주요내용 삽입</a:t>
            </a:r>
          </a:p>
        </p:txBody>
      </p:sp>
    </p:spTree>
    <p:extLst>
      <p:ext uri="{BB962C8B-B14F-4D97-AF65-F5344CB8AC3E}">
        <p14:creationId xmlns:p14="http://schemas.microsoft.com/office/powerpoint/2010/main" val="20094989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 hasCustomPrompt="1"/>
          </p:nvPr>
        </p:nvSpPr>
        <p:spPr>
          <a:xfrm>
            <a:off x="534468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sp>
        <p:nvSpPr>
          <p:cNvPr id="8" name="텍스트 개체 틀 2"/>
          <p:cNvSpPr>
            <a:spLocks noGrp="1"/>
          </p:cNvSpPr>
          <p:nvPr>
            <p:ph type="body" sz="quarter" idx="10" hasCustomPrompt="1"/>
          </p:nvPr>
        </p:nvSpPr>
        <p:spPr>
          <a:xfrm>
            <a:off x="533929" y="1321028"/>
            <a:ext cx="8858250" cy="1800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 dirty="0"/>
              <a:t>주요내용 삽입</a:t>
            </a:r>
          </a:p>
        </p:txBody>
      </p:sp>
    </p:spTree>
    <p:extLst>
      <p:ext uri="{BB962C8B-B14F-4D97-AF65-F5344CB8AC3E}">
        <p14:creationId xmlns:p14="http://schemas.microsoft.com/office/powerpoint/2010/main" val="10307433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 hasCustomPrompt="1"/>
          </p:nvPr>
        </p:nvSpPr>
        <p:spPr>
          <a:xfrm>
            <a:off x="534468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sp>
        <p:nvSpPr>
          <p:cNvPr id="8" name="텍스트 개체 틀 2"/>
          <p:cNvSpPr>
            <a:spLocks noGrp="1"/>
          </p:cNvSpPr>
          <p:nvPr>
            <p:ph type="body" sz="quarter" idx="10" hasCustomPrompt="1"/>
          </p:nvPr>
        </p:nvSpPr>
        <p:spPr>
          <a:xfrm>
            <a:off x="533929" y="1310400"/>
            <a:ext cx="8858250" cy="1800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 dirty="0"/>
              <a:t>주요내용 삽입</a:t>
            </a:r>
          </a:p>
        </p:txBody>
      </p:sp>
      <p:sp>
        <p:nvSpPr>
          <p:cNvPr id="9" name="텍스트 개체 틀 5"/>
          <p:cNvSpPr>
            <a:spLocks noGrp="1"/>
          </p:cNvSpPr>
          <p:nvPr>
            <p:ph type="body" sz="quarter" idx="11" hasCustomPrompt="1"/>
          </p:nvPr>
        </p:nvSpPr>
        <p:spPr>
          <a:xfrm>
            <a:off x="523875" y="1697406"/>
            <a:ext cx="8858250" cy="719460"/>
          </a:xfrm>
          <a:prstGeom prst="rect">
            <a:avLst/>
          </a:prstGeom>
        </p:spPr>
        <p:txBody>
          <a:bodyPr lIns="54000" tIns="0" rIns="0" bIns="0"/>
          <a:lstStyle>
            <a:lvl1pPr marL="92075" indent="-108000">
              <a:lnSpc>
                <a:spcPct val="120000"/>
              </a:lnSpc>
              <a:spcBef>
                <a:spcPts val="300"/>
              </a:spcBef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  <a:lvl2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2pPr>
            <a:lvl3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3pPr>
            <a:lvl4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4pPr>
            <a:lvl5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5pPr>
          </a:lstStyle>
          <a:p>
            <a:pPr lvl="0"/>
            <a:r>
              <a:rPr lang="ko-KR" altLang="en-US" dirty="0"/>
              <a:t>세부내용 삽입</a:t>
            </a:r>
          </a:p>
        </p:txBody>
      </p:sp>
      <p:sp>
        <p:nvSpPr>
          <p:cNvPr id="11" name="텍스트 개체 틀 10"/>
          <p:cNvSpPr>
            <a:spLocks noGrp="1"/>
          </p:cNvSpPr>
          <p:nvPr>
            <p:ph type="body" sz="quarter" idx="12" hasCustomPrompt="1"/>
          </p:nvPr>
        </p:nvSpPr>
        <p:spPr>
          <a:xfrm>
            <a:off x="5284800" y="529200"/>
            <a:ext cx="4078800" cy="201600"/>
          </a:xfrm>
          <a:prstGeom prst="rect">
            <a:avLst/>
          </a:prstGeom>
        </p:spPr>
        <p:txBody>
          <a:bodyPr rIns="0"/>
          <a:lstStyle>
            <a:lvl1pPr marL="0" indent="0" algn="r">
              <a:buFontTx/>
              <a:buNone/>
              <a:defRPr sz="7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/>
              <a:t>네비게이터 ㅣ 네비게이터 ㅣ 네비게이터 ㅣ 네비게이터</a:t>
            </a:r>
          </a:p>
        </p:txBody>
      </p:sp>
    </p:spTree>
    <p:extLst>
      <p:ext uri="{BB962C8B-B14F-4D97-AF65-F5344CB8AC3E}">
        <p14:creationId xmlns:p14="http://schemas.microsoft.com/office/powerpoint/2010/main" val="39045602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525600" y="1699200"/>
            <a:ext cx="8859600" cy="720000"/>
          </a:xfrm>
          <a:prstGeom prst="rect">
            <a:avLst/>
          </a:prstGeom>
        </p:spPr>
        <p:txBody>
          <a:bodyPr lIns="54000" tIns="0" rIns="0" bIns="0"/>
          <a:lstStyle>
            <a:lvl1pPr marL="108000" indent="-108000">
              <a:lnSpc>
                <a:spcPct val="120000"/>
              </a:lnSpc>
              <a:spcBef>
                <a:spcPts val="600"/>
              </a:spcBef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  <a:lvl2pPr marL="223838" indent="-107950">
              <a:lnSpc>
                <a:spcPct val="110000"/>
              </a:lnSpc>
              <a:spcBef>
                <a:spcPts val="300"/>
              </a:spcBef>
              <a:buFont typeface="삼성긴고딕OTF Regular" panose="020B0600000101010101" pitchFamily="34" charset="-127"/>
              <a:buChar char="-"/>
              <a:defRPr sz="1100">
                <a:latin typeface="삼성긴고딕OTF Light" panose="020B0600000101010101" pitchFamily="34" charset="-127"/>
                <a:ea typeface="삼성긴고딕OTF Light" panose="020B0600000101010101" pitchFamily="34" charset="-127"/>
              </a:defRPr>
            </a:lvl2pPr>
            <a:lvl3pPr marL="914400" indent="0">
              <a:buNone/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3pPr>
            <a:lvl4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4pPr>
            <a:lvl5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5pPr>
          </a:lstStyle>
          <a:p>
            <a:pPr lvl="0"/>
            <a:r>
              <a:rPr lang="ko-KR" altLang="en-US"/>
              <a:t>세부 내용 삽입</a:t>
            </a:r>
          </a:p>
          <a:p>
            <a:pPr lvl="1"/>
            <a:r>
              <a:rPr lang="ko-KR" altLang="en-US"/>
              <a:t>상세 설명 삽입</a:t>
            </a:r>
          </a:p>
        </p:txBody>
      </p:sp>
      <p:sp>
        <p:nvSpPr>
          <p:cNvPr id="5" name="제목 1"/>
          <p:cNvSpPr>
            <a:spLocks noGrp="1"/>
          </p:cNvSpPr>
          <p:nvPr>
            <p:ph type="title" hasCustomPrompt="1"/>
          </p:nvPr>
        </p:nvSpPr>
        <p:spPr>
          <a:xfrm>
            <a:off x="534468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sp>
        <p:nvSpPr>
          <p:cNvPr id="6" name="텍스트 개체 틀 2"/>
          <p:cNvSpPr>
            <a:spLocks noGrp="1"/>
          </p:cNvSpPr>
          <p:nvPr>
            <p:ph type="body" sz="quarter" idx="11" hasCustomPrompt="1"/>
          </p:nvPr>
        </p:nvSpPr>
        <p:spPr>
          <a:xfrm>
            <a:off x="533929" y="1310400"/>
            <a:ext cx="8858250" cy="1800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 dirty="0"/>
              <a:t>주요내용 삽입</a:t>
            </a:r>
          </a:p>
        </p:txBody>
      </p:sp>
      <p:sp>
        <p:nvSpPr>
          <p:cNvPr id="7" name="텍스트 개체 틀 10"/>
          <p:cNvSpPr>
            <a:spLocks noGrp="1"/>
          </p:cNvSpPr>
          <p:nvPr>
            <p:ph type="body" sz="quarter" idx="12" hasCustomPrompt="1"/>
          </p:nvPr>
        </p:nvSpPr>
        <p:spPr>
          <a:xfrm>
            <a:off x="5284800" y="529200"/>
            <a:ext cx="4078800" cy="201600"/>
          </a:xfrm>
          <a:prstGeom prst="rect">
            <a:avLst/>
          </a:prstGeom>
        </p:spPr>
        <p:txBody>
          <a:bodyPr rIns="0"/>
          <a:lstStyle>
            <a:lvl1pPr marL="0" indent="0" algn="r">
              <a:buFontTx/>
              <a:buNone/>
              <a:defRPr sz="7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/>
              <a:t>네비게이터 ㅣ 네비게이터 ㅣ 네비게이터 ㅣ 네비게이터</a:t>
            </a:r>
          </a:p>
        </p:txBody>
      </p:sp>
    </p:spTree>
    <p:extLst>
      <p:ext uri="{BB962C8B-B14F-4D97-AF65-F5344CB8AC3E}">
        <p14:creationId xmlns:p14="http://schemas.microsoft.com/office/powerpoint/2010/main" val="38648149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10"/>
          <p:cNvSpPr>
            <a:spLocks noGrp="1"/>
          </p:cNvSpPr>
          <p:nvPr>
            <p:ph type="body" sz="quarter" idx="12" hasCustomPrompt="1"/>
          </p:nvPr>
        </p:nvSpPr>
        <p:spPr>
          <a:xfrm>
            <a:off x="5284800" y="529200"/>
            <a:ext cx="4078800" cy="201600"/>
          </a:xfrm>
          <a:prstGeom prst="rect">
            <a:avLst/>
          </a:prstGeom>
        </p:spPr>
        <p:txBody>
          <a:bodyPr rIns="0"/>
          <a:lstStyle>
            <a:lvl1pPr marL="0" indent="0" algn="r">
              <a:buFontTx/>
              <a:buNone/>
              <a:defRPr sz="7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/>
              <a:t>네비게이터 ㅣ 네비게이터 ㅣ 네비게이터 ㅣ 네비게이터</a:t>
            </a:r>
          </a:p>
        </p:txBody>
      </p:sp>
      <p:sp>
        <p:nvSpPr>
          <p:cNvPr id="4" name="제목 1"/>
          <p:cNvSpPr>
            <a:spLocks noGrp="1"/>
          </p:cNvSpPr>
          <p:nvPr>
            <p:ph type="title" hasCustomPrompt="1"/>
          </p:nvPr>
        </p:nvSpPr>
        <p:spPr>
          <a:xfrm>
            <a:off x="534468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</p:spTree>
    <p:extLst>
      <p:ext uri="{BB962C8B-B14F-4D97-AF65-F5344CB8AC3E}">
        <p14:creationId xmlns:p14="http://schemas.microsoft.com/office/powerpoint/2010/main" val="31334686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내지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 userDrawn="1"/>
        </p:nvCxnSpPr>
        <p:spPr>
          <a:xfrm>
            <a:off x="523524" y="399600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 userDrawn="1"/>
        </p:nvCxnSpPr>
        <p:spPr>
          <a:xfrm>
            <a:off x="523524" y="6264932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533481" y="6362853"/>
            <a:ext cx="567091" cy="236967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defPPr>
              <a:defRPr lang="ko-KR"/>
            </a:defPPr>
            <a:lvl1pPr marL="0" algn="r" defTabSz="1019001" rtl="0" eaLnBrk="1" latinLnBrk="1" hangingPunct="1">
              <a:defRPr sz="136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95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02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05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altLang="en-US" sz="900" b="0" i="0" u="none" strike="noStrike" kern="1200" cap="none" spc="0" normalizeH="0" baseline="0" noProof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/>
              <a:cs typeface="Arial" panose="020B0604020202020204" pitchFamily="34" charset="0"/>
            </a:endParaRPr>
          </a:p>
        </p:txBody>
      </p:sp>
      <p:pic>
        <p:nvPicPr>
          <p:cNvPr id="12" name="Picture 2" descr="Untitled-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105" y="6413423"/>
            <a:ext cx="820311" cy="159970"/>
          </a:xfrm>
          <a:prstGeom prst="rect">
            <a:avLst/>
          </a:prstGeom>
        </p:spPr>
      </p:pic>
      <p:sp>
        <p:nvSpPr>
          <p:cNvPr id="8" name="제목 1"/>
          <p:cNvSpPr>
            <a:spLocks noGrp="1"/>
          </p:cNvSpPr>
          <p:nvPr>
            <p:ph type="title" hasCustomPrompt="1"/>
          </p:nvPr>
        </p:nvSpPr>
        <p:spPr>
          <a:xfrm>
            <a:off x="529200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 hasCustomPrompt="1"/>
          </p:nvPr>
        </p:nvSpPr>
        <p:spPr>
          <a:xfrm>
            <a:off x="533929" y="1310400"/>
            <a:ext cx="8858250" cy="1800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 dirty="0"/>
              <a:t>주요내용 삽입</a:t>
            </a:r>
          </a:p>
        </p:txBody>
      </p:sp>
      <p:sp>
        <p:nvSpPr>
          <p:cNvPr id="13" name="텍스트 개체 틀 5"/>
          <p:cNvSpPr>
            <a:spLocks noGrp="1"/>
          </p:cNvSpPr>
          <p:nvPr>
            <p:ph type="body" sz="quarter" idx="11" hasCustomPrompt="1"/>
          </p:nvPr>
        </p:nvSpPr>
        <p:spPr>
          <a:xfrm>
            <a:off x="523875" y="1697406"/>
            <a:ext cx="8858250" cy="719460"/>
          </a:xfrm>
          <a:prstGeom prst="rect">
            <a:avLst/>
          </a:prstGeom>
        </p:spPr>
        <p:txBody>
          <a:bodyPr lIns="54000" tIns="0" rIns="0" bIns="0"/>
          <a:lstStyle>
            <a:lvl1pPr marL="108000" indent="-108000">
              <a:lnSpc>
                <a:spcPct val="120000"/>
              </a:lnSpc>
              <a:spcBef>
                <a:spcPts val="400"/>
              </a:spcBef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  <a:lvl2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2pPr>
            <a:lvl3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3pPr>
            <a:lvl4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4pPr>
            <a:lvl5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5pPr>
          </a:lstStyle>
          <a:p>
            <a:pPr lvl="0"/>
            <a:r>
              <a:rPr lang="ko-KR" altLang="en-US"/>
              <a:t>세부 내용 </a:t>
            </a:r>
            <a:r>
              <a:rPr lang="ko-KR" altLang="en-US" dirty="0"/>
              <a:t>삽입</a:t>
            </a:r>
          </a:p>
        </p:txBody>
      </p:sp>
    </p:spTree>
    <p:extLst>
      <p:ext uri="{BB962C8B-B14F-4D97-AF65-F5344CB8AC3E}">
        <p14:creationId xmlns:p14="http://schemas.microsoft.com/office/powerpoint/2010/main" val="7913101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내지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 hasCustomPrompt="1"/>
          </p:nvPr>
        </p:nvSpPr>
        <p:spPr>
          <a:xfrm>
            <a:off x="534468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cxnSp>
        <p:nvCxnSpPr>
          <p:cNvPr id="5" name="직선 연결선 4"/>
          <p:cNvCxnSpPr/>
          <p:nvPr userDrawn="1"/>
        </p:nvCxnSpPr>
        <p:spPr>
          <a:xfrm>
            <a:off x="523524" y="399600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 userDrawn="1"/>
        </p:nvCxnSpPr>
        <p:spPr>
          <a:xfrm>
            <a:off x="523524" y="6264932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533481" y="6362853"/>
            <a:ext cx="567091" cy="236967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defPPr>
              <a:defRPr lang="ko-KR"/>
            </a:defPPr>
            <a:lvl1pPr marL="0" algn="r" defTabSz="1019001" rtl="0" eaLnBrk="1" latinLnBrk="1" hangingPunct="1">
              <a:defRPr sz="136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95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02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05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altLang="en-US" sz="900" b="0" i="0" u="none" strike="noStrike" kern="1200" cap="none" spc="0" normalizeH="0" baseline="0" noProof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/>
              <a:cs typeface="Arial" panose="020B0604020202020204" pitchFamily="34" charset="0"/>
            </a:endParaRPr>
          </a:p>
        </p:txBody>
      </p:sp>
      <p:pic>
        <p:nvPicPr>
          <p:cNvPr id="8" name="Picture 2" descr="Untitled-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105" y="6413423"/>
            <a:ext cx="820311" cy="15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5801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내지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>
            <a:spLocks noGrp="1"/>
          </p:cNvSpPr>
          <p:nvPr>
            <p:ph type="title" hasCustomPrompt="1"/>
          </p:nvPr>
        </p:nvSpPr>
        <p:spPr>
          <a:xfrm>
            <a:off x="529200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sp>
        <p:nvSpPr>
          <p:cNvPr id="9" name="텍스트 개체 틀 2"/>
          <p:cNvSpPr>
            <a:spLocks noGrp="1"/>
          </p:cNvSpPr>
          <p:nvPr>
            <p:ph type="body" sz="quarter" idx="10" hasCustomPrompt="1"/>
          </p:nvPr>
        </p:nvSpPr>
        <p:spPr>
          <a:xfrm>
            <a:off x="533929" y="1310400"/>
            <a:ext cx="8858250" cy="1800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 dirty="0"/>
              <a:t>주요내용 삽입</a:t>
            </a:r>
          </a:p>
        </p:txBody>
      </p:sp>
    </p:spTree>
    <p:extLst>
      <p:ext uri="{BB962C8B-B14F-4D97-AF65-F5344CB8AC3E}">
        <p14:creationId xmlns:p14="http://schemas.microsoft.com/office/powerpoint/2010/main" val="876029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내지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 hasCustomPrompt="1"/>
          </p:nvPr>
        </p:nvSpPr>
        <p:spPr>
          <a:xfrm>
            <a:off x="534468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</p:spTree>
    <p:extLst>
      <p:ext uri="{BB962C8B-B14F-4D97-AF65-F5344CB8AC3E}">
        <p14:creationId xmlns:p14="http://schemas.microsoft.com/office/powerpoint/2010/main" val="27300239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내지_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525600" y="1699200"/>
            <a:ext cx="8859600" cy="720000"/>
          </a:xfrm>
          <a:prstGeom prst="rect">
            <a:avLst/>
          </a:prstGeom>
        </p:spPr>
        <p:txBody>
          <a:bodyPr lIns="54000" tIns="0" rIns="0" bIns="0"/>
          <a:lstStyle>
            <a:lvl1pPr marL="108000" indent="-108000">
              <a:lnSpc>
                <a:spcPct val="120000"/>
              </a:lnSpc>
              <a:spcBef>
                <a:spcPts val="400"/>
              </a:spcBef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  <a:lvl2pPr marL="223838" indent="-107950">
              <a:lnSpc>
                <a:spcPct val="110000"/>
              </a:lnSpc>
              <a:spcBef>
                <a:spcPts val="200"/>
              </a:spcBef>
              <a:buFont typeface="삼성긴고딕OTF Regular" panose="020B0600000101010101" pitchFamily="34" charset="-127"/>
              <a:buChar char="-"/>
              <a:defRPr sz="1100">
                <a:latin typeface="삼성긴고딕OTF Light" panose="020B0600000101010101" pitchFamily="34" charset="-127"/>
                <a:ea typeface="삼성긴고딕OTF Light" panose="020B0600000101010101" pitchFamily="34" charset="-127"/>
              </a:defRPr>
            </a:lvl2pPr>
            <a:lvl3pPr marL="914400" indent="0">
              <a:buNone/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3pPr>
            <a:lvl4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4pPr>
            <a:lvl5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5pPr>
          </a:lstStyle>
          <a:p>
            <a:pPr lvl="0"/>
            <a:r>
              <a:rPr lang="ko-KR" altLang="en-US" dirty="0"/>
              <a:t>세부 내용 삽입</a:t>
            </a:r>
          </a:p>
          <a:p>
            <a:pPr lvl="1"/>
            <a:r>
              <a:rPr lang="ko-KR" altLang="en-US" dirty="0"/>
              <a:t>상세 설명 삽입</a:t>
            </a:r>
          </a:p>
        </p:txBody>
      </p:sp>
      <p:sp>
        <p:nvSpPr>
          <p:cNvPr id="4" name="제목 1"/>
          <p:cNvSpPr>
            <a:spLocks noGrp="1"/>
          </p:cNvSpPr>
          <p:nvPr>
            <p:ph type="title" hasCustomPrompt="1"/>
          </p:nvPr>
        </p:nvSpPr>
        <p:spPr>
          <a:xfrm>
            <a:off x="529200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sp>
        <p:nvSpPr>
          <p:cNvPr id="5" name="텍스트 개체 틀 2"/>
          <p:cNvSpPr>
            <a:spLocks noGrp="1"/>
          </p:cNvSpPr>
          <p:nvPr>
            <p:ph type="body" sz="quarter" idx="11" hasCustomPrompt="1"/>
          </p:nvPr>
        </p:nvSpPr>
        <p:spPr>
          <a:xfrm>
            <a:off x="533929" y="1310400"/>
            <a:ext cx="8858250" cy="1800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 dirty="0"/>
              <a:t>주요내용 삽입</a:t>
            </a:r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523524" y="6264932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5656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244800" y="1478483"/>
            <a:ext cx="8859600" cy="720000"/>
          </a:xfrm>
          <a:prstGeom prst="rect">
            <a:avLst/>
          </a:prstGeom>
        </p:spPr>
        <p:txBody>
          <a:bodyPr lIns="54000" tIns="0" rIns="0" bIns="0"/>
          <a:lstStyle>
            <a:lvl1pPr marL="108000" indent="-108000">
              <a:lnSpc>
                <a:spcPct val="120000"/>
              </a:lnSpc>
              <a:spcBef>
                <a:spcPts val="600"/>
              </a:spcBef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  <a:lvl2pPr marL="223838" indent="-107950">
              <a:lnSpc>
                <a:spcPct val="110000"/>
              </a:lnSpc>
              <a:spcBef>
                <a:spcPts val="300"/>
              </a:spcBef>
              <a:buFont typeface="삼성긴고딕OTF Regular" panose="020B0600000101010101" pitchFamily="34" charset="-127"/>
              <a:buChar char="-"/>
              <a:defRPr sz="1100">
                <a:latin typeface="삼성긴고딕OTF Light" panose="020B0600000101010101" pitchFamily="34" charset="-127"/>
                <a:ea typeface="삼성긴고딕OTF Light" panose="020B0600000101010101" pitchFamily="34" charset="-127"/>
              </a:defRPr>
            </a:lvl2pPr>
            <a:lvl3pPr marL="914400" indent="0">
              <a:buNone/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3pPr>
            <a:lvl4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4pPr>
            <a:lvl5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5pPr>
          </a:lstStyle>
          <a:p>
            <a:pPr lvl="0"/>
            <a:r>
              <a:rPr lang="ko-KR" altLang="en-US" dirty="0"/>
              <a:t>세부 내용 삽입</a:t>
            </a:r>
          </a:p>
          <a:p>
            <a:pPr lvl="1"/>
            <a:r>
              <a:rPr lang="ko-KR" altLang="en-US" dirty="0"/>
              <a:t>상세 설명 삽입</a:t>
            </a:r>
          </a:p>
        </p:txBody>
      </p:sp>
      <p:sp>
        <p:nvSpPr>
          <p:cNvPr id="5" name="제목 1"/>
          <p:cNvSpPr>
            <a:spLocks noGrp="1"/>
          </p:cNvSpPr>
          <p:nvPr>
            <p:ph type="title" hasCustomPrompt="1"/>
          </p:nvPr>
        </p:nvSpPr>
        <p:spPr>
          <a:xfrm>
            <a:off x="244800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 b="1">
                <a:solidFill>
                  <a:srgbClr val="0046DE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sp>
        <p:nvSpPr>
          <p:cNvPr id="6" name="텍스트 개체 틀 2"/>
          <p:cNvSpPr>
            <a:spLocks noGrp="1"/>
          </p:cNvSpPr>
          <p:nvPr>
            <p:ph type="body" sz="quarter" idx="11" hasCustomPrompt="1"/>
          </p:nvPr>
        </p:nvSpPr>
        <p:spPr>
          <a:xfrm>
            <a:off x="244800" y="1089683"/>
            <a:ext cx="8858250" cy="1800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</a:lstStyle>
          <a:p>
            <a:pPr lvl="0"/>
            <a:r>
              <a:rPr lang="ko-KR" altLang="en-US" dirty="0"/>
              <a:t>주요내용 삽입</a:t>
            </a:r>
          </a:p>
        </p:txBody>
      </p:sp>
    </p:spTree>
    <p:extLst>
      <p:ext uri="{BB962C8B-B14F-4D97-AF65-F5344CB8AC3E}">
        <p14:creationId xmlns:p14="http://schemas.microsoft.com/office/powerpoint/2010/main" val="15127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내지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525600" y="1263360"/>
            <a:ext cx="8859600" cy="720000"/>
          </a:xfrm>
          <a:prstGeom prst="rect">
            <a:avLst/>
          </a:prstGeom>
        </p:spPr>
        <p:txBody>
          <a:bodyPr lIns="0" tIns="0" rIns="0" bIns="0"/>
          <a:lstStyle>
            <a:lvl1pPr marL="108000" indent="-108000">
              <a:lnSpc>
                <a:spcPct val="130000"/>
              </a:lnSpc>
              <a:spcBef>
                <a:spcPts val="400"/>
              </a:spcBef>
              <a:defRPr sz="13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  <a:lvl2pPr marL="223838" indent="-107950">
              <a:lnSpc>
                <a:spcPct val="120000"/>
              </a:lnSpc>
              <a:spcBef>
                <a:spcPts val="400"/>
              </a:spcBef>
              <a:buFont typeface="삼성긴고딕OTF Regular" panose="020B0600000101010101" pitchFamily="34" charset="-127"/>
              <a:buChar char="-"/>
              <a:defRPr sz="1200">
                <a:latin typeface="삼성긴고딕OTF Light" panose="020B0600000101010101" pitchFamily="34" charset="-127"/>
                <a:ea typeface="삼성긴고딕OTF Light" panose="020B0600000101010101" pitchFamily="34" charset="-127"/>
              </a:defRPr>
            </a:lvl2pPr>
            <a:lvl3pPr marL="914400" indent="0">
              <a:buNone/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3pPr>
            <a:lvl4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4pPr>
            <a:lvl5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5pPr>
          </a:lstStyle>
          <a:p>
            <a:pPr lvl="0"/>
            <a:r>
              <a:rPr lang="ko-KR" altLang="en-US" dirty="0"/>
              <a:t>세부 내용 삽입</a:t>
            </a:r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523524" y="399600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제목 1"/>
          <p:cNvSpPr>
            <a:spLocks noGrp="1"/>
          </p:cNvSpPr>
          <p:nvPr>
            <p:ph type="title" hasCustomPrompt="1"/>
          </p:nvPr>
        </p:nvSpPr>
        <p:spPr>
          <a:xfrm>
            <a:off x="534468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</p:spTree>
    <p:extLst>
      <p:ext uri="{BB962C8B-B14F-4D97-AF65-F5344CB8AC3E}">
        <p14:creationId xmlns:p14="http://schemas.microsoft.com/office/powerpoint/2010/main" val="11367330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 hasCustomPrompt="1"/>
          </p:nvPr>
        </p:nvSpPr>
        <p:spPr>
          <a:xfrm>
            <a:off x="534468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sp>
        <p:nvSpPr>
          <p:cNvPr id="8" name="텍스트 개체 틀 2"/>
          <p:cNvSpPr>
            <a:spLocks noGrp="1"/>
          </p:cNvSpPr>
          <p:nvPr>
            <p:ph type="body" sz="quarter" idx="10" hasCustomPrompt="1"/>
          </p:nvPr>
        </p:nvSpPr>
        <p:spPr>
          <a:xfrm>
            <a:off x="533929" y="1321028"/>
            <a:ext cx="8858250" cy="1800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 dirty="0"/>
              <a:t>주요내용 삽입</a:t>
            </a:r>
          </a:p>
        </p:txBody>
      </p:sp>
    </p:spTree>
    <p:extLst>
      <p:ext uri="{BB962C8B-B14F-4D97-AF65-F5344CB8AC3E}">
        <p14:creationId xmlns:p14="http://schemas.microsoft.com/office/powerpoint/2010/main" val="27743223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 hasCustomPrompt="1"/>
          </p:nvPr>
        </p:nvSpPr>
        <p:spPr>
          <a:xfrm>
            <a:off x="534468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sp>
        <p:nvSpPr>
          <p:cNvPr id="8" name="텍스트 개체 틀 2"/>
          <p:cNvSpPr>
            <a:spLocks noGrp="1"/>
          </p:cNvSpPr>
          <p:nvPr>
            <p:ph type="body" sz="quarter" idx="10" hasCustomPrompt="1"/>
          </p:nvPr>
        </p:nvSpPr>
        <p:spPr>
          <a:xfrm>
            <a:off x="533929" y="1310400"/>
            <a:ext cx="8858250" cy="1800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 dirty="0"/>
              <a:t>주요내용 삽입</a:t>
            </a:r>
          </a:p>
        </p:txBody>
      </p:sp>
      <p:sp>
        <p:nvSpPr>
          <p:cNvPr id="9" name="텍스트 개체 틀 5"/>
          <p:cNvSpPr>
            <a:spLocks noGrp="1"/>
          </p:cNvSpPr>
          <p:nvPr>
            <p:ph type="body" sz="quarter" idx="11" hasCustomPrompt="1"/>
          </p:nvPr>
        </p:nvSpPr>
        <p:spPr>
          <a:xfrm>
            <a:off x="523875" y="1697406"/>
            <a:ext cx="8858250" cy="719460"/>
          </a:xfrm>
          <a:prstGeom prst="rect">
            <a:avLst/>
          </a:prstGeom>
        </p:spPr>
        <p:txBody>
          <a:bodyPr lIns="54000" tIns="0" rIns="0" bIns="0"/>
          <a:lstStyle>
            <a:lvl1pPr marL="92075" indent="-108000">
              <a:lnSpc>
                <a:spcPct val="120000"/>
              </a:lnSpc>
              <a:spcBef>
                <a:spcPts val="300"/>
              </a:spcBef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  <a:lvl2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2pPr>
            <a:lvl3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3pPr>
            <a:lvl4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4pPr>
            <a:lvl5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5pPr>
          </a:lstStyle>
          <a:p>
            <a:pPr lvl="0"/>
            <a:r>
              <a:rPr lang="ko-KR" altLang="en-US" dirty="0"/>
              <a:t>세부내용 삽입</a:t>
            </a:r>
          </a:p>
        </p:txBody>
      </p:sp>
      <p:sp>
        <p:nvSpPr>
          <p:cNvPr id="11" name="텍스트 개체 틀 10"/>
          <p:cNvSpPr>
            <a:spLocks noGrp="1"/>
          </p:cNvSpPr>
          <p:nvPr>
            <p:ph type="body" sz="quarter" idx="12" hasCustomPrompt="1"/>
          </p:nvPr>
        </p:nvSpPr>
        <p:spPr>
          <a:xfrm>
            <a:off x="5284800" y="529200"/>
            <a:ext cx="4078800" cy="201600"/>
          </a:xfrm>
          <a:prstGeom prst="rect">
            <a:avLst/>
          </a:prstGeom>
        </p:spPr>
        <p:txBody>
          <a:bodyPr rIns="0"/>
          <a:lstStyle>
            <a:lvl1pPr marL="0" indent="0" algn="r">
              <a:buFontTx/>
              <a:buNone/>
              <a:defRPr sz="7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/>
              <a:t>네비게이터 ㅣ 네비게이터 ㅣ 네비게이터 ㅣ 네비게이터</a:t>
            </a:r>
          </a:p>
        </p:txBody>
      </p:sp>
    </p:spTree>
    <p:extLst>
      <p:ext uri="{BB962C8B-B14F-4D97-AF65-F5344CB8AC3E}">
        <p14:creationId xmlns:p14="http://schemas.microsoft.com/office/powerpoint/2010/main" val="20985169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525600" y="1699200"/>
            <a:ext cx="8859600" cy="720000"/>
          </a:xfrm>
          <a:prstGeom prst="rect">
            <a:avLst/>
          </a:prstGeom>
        </p:spPr>
        <p:txBody>
          <a:bodyPr lIns="54000" tIns="0" rIns="0" bIns="0"/>
          <a:lstStyle>
            <a:lvl1pPr marL="108000" indent="-108000">
              <a:lnSpc>
                <a:spcPct val="120000"/>
              </a:lnSpc>
              <a:spcBef>
                <a:spcPts val="600"/>
              </a:spcBef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  <a:lvl2pPr marL="223838" indent="-107950">
              <a:lnSpc>
                <a:spcPct val="110000"/>
              </a:lnSpc>
              <a:spcBef>
                <a:spcPts val="300"/>
              </a:spcBef>
              <a:buFont typeface="삼성긴고딕OTF Regular" panose="020B0600000101010101" pitchFamily="34" charset="-127"/>
              <a:buChar char="-"/>
              <a:defRPr sz="1100">
                <a:latin typeface="삼성긴고딕OTF Light" panose="020B0600000101010101" pitchFamily="34" charset="-127"/>
                <a:ea typeface="삼성긴고딕OTF Light" panose="020B0600000101010101" pitchFamily="34" charset="-127"/>
              </a:defRPr>
            </a:lvl2pPr>
            <a:lvl3pPr marL="914400" indent="0">
              <a:buNone/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3pPr>
            <a:lvl4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4pPr>
            <a:lvl5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5pPr>
          </a:lstStyle>
          <a:p>
            <a:pPr lvl="0"/>
            <a:r>
              <a:rPr lang="ko-KR" altLang="en-US"/>
              <a:t>세부 내용 삽입</a:t>
            </a:r>
          </a:p>
          <a:p>
            <a:pPr lvl="1"/>
            <a:r>
              <a:rPr lang="ko-KR" altLang="en-US"/>
              <a:t>상세 설명 삽입</a:t>
            </a:r>
          </a:p>
        </p:txBody>
      </p:sp>
      <p:sp>
        <p:nvSpPr>
          <p:cNvPr id="5" name="제목 1"/>
          <p:cNvSpPr>
            <a:spLocks noGrp="1"/>
          </p:cNvSpPr>
          <p:nvPr>
            <p:ph type="title" hasCustomPrompt="1"/>
          </p:nvPr>
        </p:nvSpPr>
        <p:spPr>
          <a:xfrm>
            <a:off x="534468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sp>
        <p:nvSpPr>
          <p:cNvPr id="6" name="텍스트 개체 틀 2"/>
          <p:cNvSpPr>
            <a:spLocks noGrp="1"/>
          </p:cNvSpPr>
          <p:nvPr>
            <p:ph type="body" sz="quarter" idx="11" hasCustomPrompt="1"/>
          </p:nvPr>
        </p:nvSpPr>
        <p:spPr>
          <a:xfrm>
            <a:off x="533929" y="1310400"/>
            <a:ext cx="8858250" cy="1800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 dirty="0"/>
              <a:t>주요내용 삽입</a:t>
            </a:r>
          </a:p>
        </p:txBody>
      </p:sp>
      <p:sp>
        <p:nvSpPr>
          <p:cNvPr id="7" name="텍스트 개체 틀 10"/>
          <p:cNvSpPr>
            <a:spLocks noGrp="1"/>
          </p:cNvSpPr>
          <p:nvPr>
            <p:ph type="body" sz="quarter" idx="12" hasCustomPrompt="1"/>
          </p:nvPr>
        </p:nvSpPr>
        <p:spPr>
          <a:xfrm>
            <a:off x="5284800" y="529200"/>
            <a:ext cx="4078800" cy="201600"/>
          </a:xfrm>
          <a:prstGeom prst="rect">
            <a:avLst/>
          </a:prstGeom>
        </p:spPr>
        <p:txBody>
          <a:bodyPr rIns="0"/>
          <a:lstStyle>
            <a:lvl1pPr marL="0" indent="0" algn="r">
              <a:buFontTx/>
              <a:buNone/>
              <a:defRPr sz="7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/>
              <a:t>네비게이터 ㅣ 네비게이터 ㅣ 네비게이터 ㅣ 네비게이터</a:t>
            </a:r>
          </a:p>
        </p:txBody>
      </p:sp>
    </p:spTree>
    <p:extLst>
      <p:ext uri="{BB962C8B-B14F-4D97-AF65-F5344CB8AC3E}">
        <p14:creationId xmlns:p14="http://schemas.microsoft.com/office/powerpoint/2010/main" val="18793952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10"/>
          <p:cNvSpPr>
            <a:spLocks noGrp="1"/>
          </p:cNvSpPr>
          <p:nvPr>
            <p:ph type="body" sz="quarter" idx="12" hasCustomPrompt="1"/>
          </p:nvPr>
        </p:nvSpPr>
        <p:spPr>
          <a:xfrm>
            <a:off x="5284800" y="529200"/>
            <a:ext cx="4078800" cy="201600"/>
          </a:xfrm>
          <a:prstGeom prst="rect">
            <a:avLst/>
          </a:prstGeom>
        </p:spPr>
        <p:txBody>
          <a:bodyPr rIns="0"/>
          <a:lstStyle>
            <a:lvl1pPr marL="0" indent="0" algn="r">
              <a:buFontTx/>
              <a:buNone/>
              <a:defRPr sz="7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/>
              <a:t>네비게이터 ㅣ 네비게이터 ㅣ 네비게이터 ㅣ 네비게이터</a:t>
            </a:r>
          </a:p>
        </p:txBody>
      </p:sp>
      <p:sp>
        <p:nvSpPr>
          <p:cNvPr id="4" name="제목 1"/>
          <p:cNvSpPr>
            <a:spLocks noGrp="1"/>
          </p:cNvSpPr>
          <p:nvPr>
            <p:ph type="title" hasCustomPrompt="1"/>
          </p:nvPr>
        </p:nvSpPr>
        <p:spPr>
          <a:xfrm>
            <a:off x="534468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</p:spTree>
    <p:extLst>
      <p:ext uri="{BB962C8B-B14F-4D97-AF65-F5344CB8AC3E}">
        <p14:creationId xmlns:p14="http://schemas.microsoft.com/office/powerpoint/2010/main" val="10541759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 hasCustomPrompt="1"/>
          </p:nvPr>
        </p:nvSpPr>
        <p:spPr>
          <a:xfrm>
            <a:off x="534468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sp>
        <p:nvSpPr>
          <p:cNvPr id="8" name="텍스트 개체 틀 2"/>
          <p:cNvSpPr>
            <a:spLocks noGrp="1"/>
          </p:cNvSpPr>
          <p:nvPr>
            <p:ph type="body" sz="quarter" idx="10" hasCustomPrompt="1"/>
          </p:nvPr>
        </p:nvSpPr>
        <p:spPr>
          <a:xfrm>
            <a:off x="533929" y="1321028"/>
            <a:ext cx="8858250" cy="1800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 dirty="0"/>
              <a:t>주요내용 삽입</a:t>
            </a:r>
          </a:p>
        </p:txBody>
      </p:sp>
    </p:spTree>
    <p:extLst>
      <p:ext uri="{BB962C8B-B14F-4D97-AF65-F5344CB8AC3E}">
        <p14:creationId xmlns:p14="http://schemas.microsoft.com/office/powerpoint/2010/main" val="38184863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 hasCustomPrompt="1"/>
          </p:nvPr>
        </p:nvSpPr>
        <p:spPr>
          <a:xfrm>
            <a:off x="534468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sp>
        <p:nvSpPr>
          <p:cNvPr id="8" name="텍스트 개체 틀 2"/>
          <p:cNvSpPr>
            <a:spLocks noGrp="1"/>
          </p:cNvSpPr>
          <p:nvPr>
            <p:ph type="body" sz="quarter" idx="10" hasCustomPrompt="1"/>
          </p:nvPr>
        </p:nvSpPr>
        <p:spPr>
          <a:xfrm>
            <a:off x="533929" y="1310400"/>
            <a:ext cx="8858250" cy="1800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 dirty="0"/>
              <a:t>주요내용 삽입</a:t>
            </a:r>
          </a:p>
        </p:txBody>
      </p:sp>
      <p:sp>
        <p:nvSpPr>
          <p:cNvPr id="9" name="텍스트 개체 틀 5"/>
          <p:cNvSpPr>
            <a:spLocks noGrp="1"/>
          </p:cNvSpPr>
          <p:nvPr>
            <p:ph type="body" sz="quarter" idx="11" hasCustomPrompt="1"/>
          </p:nvPr>
        </p:nvSpPr>
        <p:spPr>
          <a:xfrm>
            <a:off x="523875" y="1697406"/>
            <a:ext cx="8858250" cy="719460"/>
          </a:xfrm>
          <a:prstGeom prst="rect">
            <a:avLst/>
          </a:prstGeom>
        </p:spPr>
        <p:txBody>
          <a:bodyPr lIns="54000" tIns="0" rIns="0" bIns="0"/>
          <a:lstStyle>
            <a:lvl1pPr marL="92075" indent="-108000">
              <a:lnSpc>
                <a:spcPct val="120000"/>
              </a:lnSpc>
              <a:spcBef>
                <a:spcPts val="300"/>
              </a:spcBef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  <a:lvl2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2pPr>
            <a:lvl3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3pPr>
            <a:lvl4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4pPr>
            <a:lvl5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5pPr>
          </a:lstStyle>
          <a:p>
            <a:pPr lvl="0"/>
            <a:r>
              <a:rPr lang="ko-KR" altLang="en-US" dirty="0"/>
              <a:t>세부내용 삽입</a:t>
            </a:r>
          </a:p>
        </p:txBody>
      </p:sp>
      <p:sp>
        <p:nvSpPr>
          <p:cNvPr id="11" name="텍스트 개체 틀 10"/>
          <p:cNvSpPr>
            <a:spLocks noGrp="1"/>
          </p:cNvSpPr>
          <p:nvPr>
            <p:ph type="body" sz="quarter" idx="12" hasCustomPrompt="1"/>
          </p:nvPr>
        </p:nvSpPr>
        <p:spPr>
          <a:xfrm>
            <a:off x="5284800" y="529200"/>
            <a:ext cx="4078800" cy="201600"/>
          </a:xfrm>
          <a:prstGeom prst="rect">
            <a:avLst/>
          </a:prstGeom>
        </p:spPr>
        <p:txBody>
          <a:bodyPr rIns="0"/>
          <a:lstStyle>
            <a:lvl1pPr marL="0" indent="0" algn="r">
              <a:buFontTx/>
              <a:buNone/>
              <a:defRPr sz="7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/>
              <a:t>네비게이터 ㅣ 네비게이터 ㅣ 네비게이터 ㅣ 네비게이터</a:t>
            </a:r>
          </a:p>
        </p:txBody>
      </p:sp>
    </p:spTree>
    <p:extLst>
      <p:ext uri="{BB962C8B-B14F-4D97-AF65-F5344CB8AC3E}">
        <p14:creationId xmlns:p14="http://schemas.microsoft.com/office/powerpoint/2010/main" val="5729582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525600" y="1699200"/>
            <a:ext cx="8859600" cy="720000"/>
          </a:xfrm>
          <a:prstGeom prst="rect">
            <a:avLst/>
          </a:prstGeom>
        </p:spPr>
        <p:txBody>
          <a:bodyPr lIns="54000" tIns="0" rIns="0" bIns="0"/>
          <a:lstStyle>
            <a:lvl1pPr marL="108000" indent="-108000">
              <a:lnSpc>
                <a:spcPct val="120000"/>
              </a:lnSpc>
              <a:spcBef>
                <a:spcPts val="600"/>
              </a:spcBef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  <a:lvl2pPr marL="223838" indent="-107950">
              <a:lnSpc>
                <a:spcPct val="110000"/>
              </a:lnSpc>
              <a:spcBef>
                <a:spcPts val="300"/>
              </a:spcBef>
              <a:buFont typeface="삼성긴고딕OTF Regular" panose="020B0600000101010101" pitchFamily="34" charset="-127"/>
              <a:buChar char="-"/>
              <a:defRPr sz="1100">
                <a:latin typeface="삼성긴고딕OTF Light" panose="020B0600000101010101" pitchFamily="34" charset="-127"/>
                <a:ea typeface="삼성긴고딕OTF Light" panose="020B0600000101010101" pitchFamily="34" charset="-127"/>
              </a:defRPr>
            </a:lvl2pPr>
            <a:lvl3pPr marL="914400" indent="0">
              <a:buNone/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3pPr>
            <a:lvl4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4pPr>
            <a:lvl5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5pPr>
          </a:lstStyle>
          <a:p>
            <a:pPr lvl="0"/>
            <a:r>
              <a:rPr lang="ko-KR" altLang="en-US"/>
              <a:t>세부 내용 삽입</a:t>
            </a:r>
          </a:p>
          <a:p>
            <a:pPr lvl="1"/>
            <a:r>
              <a:rPr lang="ko-KR" altLang="en-US"/>
              <a:t>상세 설명 삽입</a:t>
            </a:r>
          </a:p>
        </p:txBody>
      </p:sp>
      <p:sp>
        <p:nvSpPr>
          <p:cNvPr id="5" name="제목 1"/>
          <p:cNvSpPr>
            <a:spLocks noGrp="1"/>
          </p:cNvSpPr>
          <p:nvPr>
            <p:ph type="title" hasCustomPrompt="1"/>
          </p:nvPr>
        </p:nvSpPr>
        <p:spPr>
          <a:xfrm>
            <a:off x="534468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sp>
        <p:nvSpPr>
          <p:cNvPr id="6" name="텍스트 개체 틀 2"/>
          <p:cNvSpPr>
            <a:spLocks noGrp="1"/>
          </p:cNvSpPr>
          <p:nvPr>
            <p:ph type="body" sz="quarter" idx="11" hasCustomPrompt="1"/>
          </p:nvPr>
        </p:nvSpPr>
        <p:spPr>
          <a:xfrm>
            <a:off x="533929" y="1310400"/>
            <a:ext cx="8858250" cy="1800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 dirty="0"/>
              <a:t>주요내용 삽입</a:t>
            </a:r>
          </a:p>
        </p:txBody>
      </p:sp>
      <p:sp>
        <p:nvSpPr>
          <p:cNvPr id="7" name="텍스트 개체 틀 10"/>
          <p:cNvSpPr>
            <a:spLocks noGrp="1"/>
          </p:cNvSpPr>
          <p:nvPr>
            <p:ph type="body" sz="quarter" idx="12" hasCustomPrompt="1"/>
          </p:nvPr>
        </p:nvSpPr>
        <p:spPr>
          <a:xfrm>
            <a:off x="5284800" y="529200"/>
            <a:ext cx="4078800" cy="201600"/>
          </a:xfrm>
          <a:prstGeom prst="rect">
            <a:avLst/>
          </a:prstGeom>
        </p:spPr>
        <p:txBody>
          <a:bodyPr rIns="0"/>
          <a:lstStyle>
            <a:lvl1pPr marL="0" indent="0" algn="r">
              <a:buFontTx/>
              <a:buNone/>
              <a:defRPr sz="7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/>
              <a:t>네비게이터 ㅣ 네비게이터 ㅣ 네비게이터 ㅣ 네비게이터</a:t>
            </a:r>
          </a:p>
        </p:txBody>
      </p:sp>
    </p:spTree>
    <p:extLst>
      <p:ext uri="{BB962C8B-B14F-4D97-AF65-F5344CB8AC3E}">
        <p14:creationId xmlns:p14="http://schemas.microsoft.com/office/powerpoint/2010/main" val="21247426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10"/>
          <p:cNvSpPr>
            <a:spLocks noGrp="1"/>
          </p:cNvSpPr>
          <p:nvPr>
            <p:ph type="body" sz="quarter" idx="12" hasCustomPrompt="1"/>
          </p:nvPr>
        </p:nvSpPr>
        <p:spPr>
          <a:xfrm>
            <a:off x="5284800" y="529200"/>
            <a:ext cx="4078800" cy="201600"/>
          </a:xfrm>
          <a:prstGeom prst="rect">
            <a:avLst/>
          </a:prstGeom>
        </p:spPr>
        <p:txBody>
          <a:bodyPr rIns="0"/>
          <a:lstStyle>
            <a:lvl1pPr marL="0" indent="0" algn="r">
              <a:buFontTx/>
              <a:buNone/>
              <a:defRPr sz="7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/>
              <a:t>네비게이터 ㅣ 네비게이터 ㅣ 네비게이터 ㅣ 네비게이터</a:t>
            </a:r>
          </a:p>
        </p:txBody>
      </p:sp>
      <p:sp>
        <p:nvSpPr>
          <p:cNvPr id="4" name="제목 1"/>
          <p:cNvSpPr>
            <a:spLocks noGrp="1"/>
          </p:cNvSpPr>
          <p:nvPr>
            <p:ph type="title" hasCustomPrompt="1"/>
          </p:nvPr>
        </p:nvSpPr>
        <p:spPr>
          <a:xfrm>
            <a:off x="534468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</p:spTree>
    <p:extLst>
      <p:ext uri="{BB962C8B-B14F-4D97-AF65-F5344CB8AC3E}">
        <p14:creationId xmlns:p14="http://schemas.microsoft.com/office/powerpoint/2010/main" val="38276253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내지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 hasCustomPrompt="1"/>
          </p:nvPr>
        </p:nvSpPr>
        <p:spPr>
          <a:xfrm>
            <a:off x="534468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sp>
        <p:nvSpPr>
          <p:cNvPr id="8" name="텍스트 개체 틀 2"/>
          <p:cNvSpPr>
            <a:spLocks noGrp="1"/>
          </p:cNvSpPr>
          <p:nvPr>
            <p:ph type="body" sz="quarter" idx="10" hasCustomPrompt="1"/>
          </p:nvPr>
        </p:nvSpPr>
        <p:spPr>
          <a:xfrm>
            <a:off x="533929" y="1310400"/>
            <a:ext cx="8858250" cy="1800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 dirty="0"/>
              <a:t>주요내용 삽입</a:t>
            </a:r>
          </a:p>
        </p:txBody>
      </p:sp>
      <p:sp>
        <p:nvSpPr>
          <p:cNvPr id="9" name="텍스트 개체 틀 5"/>
          <p:cNvSpPr>
            <a:spLocks noGrp="1"/>
          </p:cNvSpPr>
          <p:nvPr>
            <p:ph type="body" sz="quarter" idx="11" hasCustomPrompt="1"/>
          </p:nvPr>
        </p:nvSpPr>
        <p:spPr>
          <a:xfrm>
            <a:off x="523875" y="1697406"/>
            <a:ext cx="8858250" cy="719460"/>
          </a:xfrm>
          <a:prstGeom prst="rect">
            <a:avLst/>
          </a:prstGeom>
        </p:spPr>
        <p:txBody>
          <a:bodyPr lIns="54000" tIns="0" rIns="0" bIns="0"/>
          <a:lstStyle>
            <a:lvl1pPr marL="92075" indent="-108000">
              <a:lnSpc>
                <a:spcPct val="120000"/>
              </a:lnSpc>
              <a:spcBef>
                <a:spcPts val="300"/>
              </a:spcBef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  <a:lvl2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2pPr>
            <a:lvl3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3pPr>
            <a:lvl4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4pPr>
            <a:lvl5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5pPr>
          </a:lstStyle>
          <a:p>
            <a:pPr lvl="0"/>
            <a:r>
              <a:rPr lang="ko-KR" altLang="en-US"/>
              <a:t>세부 내용 </a:t>
            </a:r>
            <a:r>
              <a:rPr lang="ko-KR" altLang="en-US" dirty="0"/>
              <a:t>삽입</a:t>
            </a:r>
          </a:p>
        </p:txBody>
      </p:sp>
    </p:spTree>
    <p:extLst>
      <p:ext uri="{BB962C8B-B14F-4D97-AF65-F5344CB8AC3E}">
        <p14:creationId xmlns:p14="http://schemas.microsoft.com/office/powerpoint/2010/main" val="5334550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내지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244800" y="1478483"/>
            <a:ext cx="8859600" cy="720000"/>
          </a:xfrm>
          <a:prstGeom prst="rect">
            <a:avLst/>
          </a:prstGeom>
        </p:spPr>
        <p:txBody>
          <a:bodyPr lIns="54000" tIns="0" rIns="0" bIns="0"/>
          <a:lstStyle>
            <a:lvl1pPr marL="108000" indent="-108000">
              <a:lnSpc>
                <a:spcPct val="120000"/>
              </a:lnSpc>
              <a:spcBef>
                <a:spcPts val="600"/>
              </a:spcBef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  <a:lvl2pPr marL="223838" indent="-107950">
              <a:lnSpc>
                <a:spcPct val="110000"/>
              </a:lnSpc>
              <a:spcBef>
                <a:spcPts val="300"/>
              </a:spcBef>
              <a:buFont typeface="삼성긴고딕OTF Regular" panose="020B0600000101010101" pitchFamily="34" charset="-127"/>
              <a:buChar char="-"/>
              <a:defRPr sz="1100">
                <a:latin typeface="삼성긴고딕OTF Light" panose="020B0600000101010101" pitchFamily="34" charset="-127"/>
                <a:ea typeface="삼성긴고딕OTF Light" panose="020B0600000101010101" pitchFamily="34" charset="-127"/>
              </a:defRPr>
            </a:lvl2pPr>
            <a:lvl3pPr marL="914400" indent="0">
              <a:buNone/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3pPr>
            <a:lvl4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4pPr>
            <a:lvl5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5pPr>
          </a:lstStyle>
          <a:p>
            <a:pPr lvl="0"/>
            <a:r>
              <a:rPr lang="ko-KR" altLang="en-US" dirty="0"/>
              <a:t>세부 내용 삽입</a:t>
            </a:r>
          </a:p>
          <a:p>
            <a:pPr lvl="1"/>
            <a:r>
              <a:rPr lang="ko-KR" altLang="en-US" dirty="0"/>
              <a:t>상세 설명 삽입</a:t>
            </a:r>
          </a:p>
        </p:txBody>
      </p:sp>
      <p:sp>
        <p:nvSpPr>
          <p:cNvPr id="5" name="제목 1"/>
          <p:cNvSpPr>
            <a:spLocks noGrp="1"/>
          </p:cNvSpPr>
          <p:nvPr>
            <p:ph type="title" hasCustomPrompt="1"/>
          </p:nvPr>
        </p:nvSpPr>
        <p:spPr>
          <a:xfrm>
            <a:off x="244800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 b="1">
                <a:solidFill>
                  <a:srgbClr val="0046DE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sp>
        <p:nvSpPr>
          <p:cNvPr id="6" name="텍스트 개체 틀 2"/>
          <p:cNvSpPr>
            <a:spLocks noGrp="1"/>
          </p:cNvSpPr>
          <p:nvPr>
            <p:ph type="body" sz="quarter" idx="11" hasCustomPrompt="1"/>
          </p:nvPr>
        </p:nvSpPr>
        <p:spPr>
          <a:xfrm>
            <a:off x="244800" y="1089683"/>
            <a:ext cx="8858250" cy="1800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</a:lstStyle>
          <a:p>
            <a:pPr lvl="0"/>
            <a:r>
              <a:rPr lang="ko-KR" altLang="en-US" dirty="0"/>
              <a:t>주요내용 삽입</a:t>
            </a:r>
          </a:p>
        </p:txBody>
      </p:sp>
      <p:sp>
        <p:nvSpPr>
          <p:cNvPr id="9" name="텍스트 개체 틀 10"/>
          <p:cNvSpPr>
            <a:spLocks noGrp="1"/>
          </p:cNvSpPr>
          <p:nvPr>
            <p:ph type="body" sz="quarter" idx="12" hasCustomPrompt="1"/>
          </p:nvPr>
        </p:nvSpPr>
        <p:spPr>
          <a:xfrm>
            <a:off x="5284800" y="529200"/>
            <a:ext cx="4078800" cy="201600"/>
          </a:xfrm>
          <a:prstGeom prst="rect">
            <a:avLst/>
          </a:prstGeom>
        </p:spPr>
        <p:txBody>
          <a:bodyPr rIns="0"/>
          <a:lstStyle>
            <a:lvl1pPr marL="0" indent="0" algn="r">
              <a:buFontTx/>
              <a:buNone/>
              <a:defRPr sz="7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 dirty="0" err="1"/>
              <a:t>네비게이터</a:t>
            </a:r>
            <a:r>
              <a:rPr lang="ko-KR" altLang="en-US" dirty="0"/>
              <a:t> </a:t>
            </a:r>
            <a:r>
              <a:rPr lang="ko-KR" altLang="en-US" dirty="0" err="1"/>
              <a:t>ㅣ</a:t>
            </a:r>
            <a:r>
              <a:rPr lang="ko-KR" altLang="en-US" dirty="0"/>
              <a:t> </a:t>
            </a:r>
            <a:r>
              <a:rPr lang="ko-KR" altLang="en-US" dirty="0" err="1"/>
              <a:t>네비게이터</a:t>
            </a:r>
            <a:r>
              <a:rPr lang="ko-KR" altLang="en-US" dirty="0"/>
              <a:t> </a:t>
            </a:r>
            <a:r>
              <a:rPr lang="ko-KR" altLang="en-US" dirty="0" err="1"/>
              <a:t>ㅣ</a:t>
            </a:r>
            <a:r>
              <a:rPr lang="ko-KR" altLang="en-US" dirty="0"/>
              <a:t> </a:t>
            </a:r>
            <a:r>
              <a:rPr lang="ko-KR" altLang="en-US" dirty="0" err="1"/>
              <a:t>네비게이터</a:t>
            </a:r>
            <a:r>
              <a:rPr lang="ko-KR" altLang="en-US" dirty="0"/>
              <a:t> </a:t>
            </a:r>
            <a:r>
              <a:rPr lang="ko-KR" altLang="en-US" dirty="0" err="1"/>
              <a:t>ㅣ</a:t>
            </a:r>
            <a:r>
              <a:rPr lang="ko-KR" altLang="en-US" dirty="0"/>
              <a:t> </a:t>
            </a:r>
            <a:r>
              <a:rPr lang="ko-KR" altLang="en-US" dirty="0" err="1"/>
              <a:t>네비게이터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1277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 hasCustomPrompt="1"/>
          </p:nvPr>
        </p:nvSpPr>
        <p:spPr>
          <a:xfrm>
            <a:off x="534468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</p:spTree>
    <p:extLst>
      <p:ext uri="{BB962C8B-B14F-4D97-AF65-F5344CB8AC3E}">
        <p14:creationId xmlns:p14="http://schemas.microsoft.com/office/powerpoint/2010/main" val="5619298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내지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525600" y="1280452"/>
            <a:ext cx="8859600" cy="720000"/>
          </a:xfrm>
          <a:prstGeom prst="rect">
            <a:avLst/>
          </a:prstGeom>
        </p:spPr>
        <p:txBody>
          <a:bodyPr lIns="0" tIns="0" rIns="0" bIns="0"/>
          <a:lstStyle>
            <a:lvl1pPr marL="108000" indent="-108000">
              <a:lnSpc>
                <a:spcPct val="120000"/>
              </a:lnSpc>
              <a:spcBef>
                <a:spcPts val="400"/>
              </a:spcBef>
              <a:defRPr sz="13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  <a:lvl2pPr marL="223838" indent="-107950">
              <a:lnSpc>
                <a:spcPct val="120000"/>
              </a:lnSpc>
              <a:spcBef>
                <a:spcPts val="400"/>
              </a:spcBef>
              <a:buFont typeface="삼성긴고딕OTF Regular" panose="020B0600000101010101" pitchFamily="34" charset="-127"/>
              <a:buChar char="-"/>
              <a:defRPr sz="1200">
                <a:latin typeface="삼성긴고딕OTF Light" panose="020B0600000101010101" pitchFamily="34" charset="-127"/>
                <a:ea typeface="삼성긴고딕OTF Light" panose="020B0600000101010101" pitchFamily="34" charset="-127"/>
              </a:defRPr>
            </a:lvl2pPr>
            <a:lvl3pPr marL="914400" indent="0">
              <a:buNone/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3pPr>
            <a:lvl4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4pPr>
            <a:lvl5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5pPr>
          </a:lstStyle>
          <a:p>
            <a:pPr lvl="0"/>
            <a:r>
              <a:rPr lang="ko-KR" altLang="en-US" dirty="0"/>
              <a:t>세부 내용 삽입</a:t>
            </a:r>
          </a:p>
        </p:txBody>
      </p:sp>
      <p:sp>
        <p:nvSpPr>
          <p:cNvPr id="8" name="제목 1"/>
          <p:cNvSpPr>
            <a:spLocks noGrp="1"/>
          </p:cNvSpPr>
          <p:nvPr>
            <p:ph type="title" hasCustomPrompt="1"/>
          </p:nvPr>
        </p:nvSpPr>
        <p:spPr>
          <a:xfrm>
            <a:off x="534468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523524" y="399600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 userDrawn="1"/>
        </p:nvCxnSpPr>
        <p:spPr>
          <a:xfrm>
            <a:off x="523524" y="6264932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533481" y="6362853"/>
            <a:ext cx="567091" cy="236967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defPPr>
              <a:defRPr lang="ko-KR"/>
            </a:defPPr>
            <a:lvl1pPr marL="0" algn="r" defTabSz="1019001" rtl="0" eaLnBrk="1" latinLnBrk="1" hangingPunct="1">
              <a:defRPr sz="136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95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02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05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altLang="en-US" sz="900" b="0" i="0" u="none" strike="noStrike" kern="1200" cap="none" spc="0" normalizeH="0" baseline="0" noProof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/>
              <a:cs typeface="Arial" panose="020B0604020202020204" pitchFamily="34" charset="0"/>
            </a:endParaRPr>
          </a:p>
        </p:txBody>
      </p:sp>
      <p:pic>
        <p:nvPicPr>
          <p:cNvPr id="13" name="Picture 2" descr="Untitled-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1105" y="6413423"/>
            <a:ext cx="820311" cy="15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134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내지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 hasCustomPrompt="1"/>
          </p:nvPr>
        </p:nvSpPr>
        <p:spPr>
          <a:xfrm>
            <a:off x="534468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cxnSp>
        <p:nvCxnSpPr>
          <p:cNvPr id="5" name="직선 연결선 4"/>
          <p:cNvCxnSpPr/>
          <p:nvPr userDrawn="1"/>
        </p:nvCxnSpPr>
        <p:spPr>
          <a:xfrm>
            <a:off x="523524" y="399600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 userDrawn="1"/>
        </p:nvCxnSpPr>
        <p:spPr>
          <a:xfrm>
            <a:off x="523524" y="6264932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533481" y="6362853"/>
            <a:ext cx="567091" cy="236967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defPPr>
              <a:defRPr lang="ko-KR"/>
            </a:defPPr>
            <a:lvl1pPr marL="0" algn="r" defTabSz="1019001" rtl="0" eaLnBrk="1" latinLnBrk="1" hangingPunct="1">
              <a:defRPr sz="136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95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02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05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altLang="en-US" sz="900" b="0" i="0" u="none" strike="noStrike" kern="1200" cap="none" spc="0" normalizeH="0" baseline="0" noProof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/>
              <a:cs typeface="Arial" panose="020B0604020202020204" pitchFamily="34" charset="0"/>
            </a:endParaRPr>
          </a:p>
        </p:txBody>
      </p:sp>
      <p:pic>
        <p:nvPicPr>
          <p:cNvPr id="8" name="Picture 2" descr="Untitled-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105" y="6413423"/>
            <a:ext cx="820311" cy="15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4022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내지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 hasCustomPrompt="1"/>
          </p:nvPr>
        </p:nvSpPr>
        <p:spPr>
          <a:xfrm>
            <a:off x="534468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</p:spTree>
    <p:extLst>
      <p:ext uri="{BB962C8B-B14F-4D97-AF65-F5344CB8AC3E}">
        <p14:creationId xmlns:p14="http://schemas.microsoft.com/office/powerpoint/2010/main" val="33596368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2"/>
          <p:cNvSpPr>
            <a:spLocks noGrp="1"/>
          </p:cNvSpPr>
          <p:nvPr>
            <p:ph type="title" hasCustomPrompt="1"/>
          </p:nvPr>
        </p:nvSpPr>
        <p:spPr>
          <a:xfrm>
            <a:off x="525600" y="3542079"/>
            <a:ext cx="4937945" cy="210957"/>
          </a:xfrm>
          <a:prstGeom prst="rect">
            <a:avLst/>
          </a:prstGeom>
        </p:spPr>
        <p:txBody>
          <a:bodyPr lIns="54000" tIns="0" bIns="0"/>
          <a:lstStyle>
            <a:lvl1pPr>
              <a:defRPr sz="1200" baseline="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/>
              <a:t>날짜삽입</a:t>
            </a:r>
          </a:p>
        </p:txBody>
      </p:sp>
      <p:sp>
        <p:nvSpPr>
          <p:cNvPr id="8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525600" y="2808000"/>
            <a:ext cx="4968552" cy="4072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3200">
                <a:latin typeface="삼성긴고딕OTF Bold" panose="020B0600000101010101" pitchFamily="34" charset="-127"/>
                <a:ea typeface="삼성긴고딕OTF Bold" panose="020B0600000101010101" pitchFamily="34" charset="-12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dirty="0"/>
              <a:t>타이틀 삽입</a:t>
            </a:r>
          </a:p>
        </p:txBody>
      </p:sp>
      <p:sp>
        <p:nvSpPr>
          <p:cNvPr id="9" name="텍스트 개체 틀 3"/>
          <p:cNvSpPr>
            <a:spLocks noGrp="1"/>
          </p:cNvSpPr>
          <p:nvPr>
            <p:ph type="body" sz="quarter" idx="11" hasCustomPrompt="1"/>
          </p:nvPr>
        </p:nvSpPr>
        <p:spPr>
          <a:xfrm>
            <a:off x="6850582" y="464400"/>
            <a:ext cx="2520000" cy="216000"/>
          </a:xfrm>
          <a:prstGeom prst="rect">
            <a:avLst/>
          </a:prstGeom>
        </p:spPr>
        <p:txBody>
          <a:bodyPr rIns="0"/>
          <a:lstStyle>
            <a:lvl1pPr marL="0" indent="0" algn="r">
              <a:buFontTx/>
              <a:buNone/>
              <a:defRPr sz="800">
                <a:latin typeface="삼성긴고딕OTF Light" panose="020B0600000101010101" pitchFamily="34" charset="-127"/>
                <a:ea typeface="삼성긴고딕OTF Light" panose="020B0600000101010101" pitchFamily="34" charset="-12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dirty="0"/>
              <a:t>심의번호삽입</a:t>
            </a:r>
          </a:p>
        </p:txBody>
      </p:sp>
    </p:spTree>
    <p:extLst>
      <p:ext uri="{BB962C8B-B14F-4D97-AF65-F5344CB8AC3E}">
        <p14:creationId xmlns:p14="http://schemas.microsoft.com/office/powerpoint/2010/main" val="41716952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531762" y="1676181"/>
            <a:ext cx="244950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2400" dirty="0">
                <a:latin typeface="삼성긴고딕OTF Bold" panose="020B0600000101010101" pitchFamily="34" charset="-127"/>
                <a:ea typeface="삼성긴고딕OTF Bold" panose="020B0600000101010101" pitchFamily="34" charset="-127"/>
              </a:rPr>
              <a:t>Agenda</a:t>
            </a:r>
            <a:endParaRPr lang="ko-KR" altLang="en-US" sz="2400" dirty="0">
              <a:latin typeface="삼성긴고딕OTF Bold" panose="020B0600000101010101" pitchFamily="34" charset="-127"/>
              <a:ea typeface="삼성긴고딕OTF Bold" panose="020B0600000101010101" pitchFamily="34" charset="-127"/>
            </a:endParaRPr>
          </a:p>
        </p:txBody>
      </p:sp>
      <p:sp>
        <p:nvSpPr>
          <p:cNvPr id="8" name="텍스트 개체 틀 5"/>
          <p:cNvSpPr>
            <a:spLocks noGrp="1"/>
          </p:cNvSpPr>
          <p:nvPr>
            <p:ph type="body" sz="quarter" idx="10" hasCustomPrompt="1"/>
          </p:nvPr>
        </p:nvSpPr>
        <p:spPr>
          <a:xfrm>
            <a:off x="4974591" y="1587051"/>
            <a:ext cx="4407534" cy="39358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1" hangingPunct="1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  <a:lvl2pPr marL="457200" indent="0" algn="l">
              <a:buFontTx/>
              <a:buNone/>
              <a:defRPr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2pPr>
            <a:lvl3pPr marL="914400" indent="0" algn="l">
              <a:buFontTx/>
              <a:buNone/>
              <a:defRPr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3pPr>
            <a:lvl4pPr marL="1371600" indent="0" algn="l">
              <a:buFontTx/>
              <a:buNone/>
              <a:defRPr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4pPr>
            <a:lvl5pPr marL="1828800" indent="0" algn="l">
              <a:buFontTx/>
              <a:buNone/>
              <a:defRPr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5pPr>
          </a:lstStyle>
          <a:p>
            <a:pPr lvl="0"/>
            <a:r>
              <a:rPr lang="ko-KR" altLang="en-US" dirty="0"/>
              <a:t>제목 삽입</a:t>
            </a:r>
            <a:endParaRPr lang="en-US" altLang="ko-KR" dirty="0"/>
          </a:p>
          <a:p>
            <a:pPr lvl="0"/>
            <a:r>
              <a:rPr lang="ko-KR" altLang="en-US" dirty="0"/>
              <a:t>제목 삽입</a:t>
            </a:r>
            <a:endParaRPr lang="en-US" altLang="ko-KR" dirty="0"/>
          </a:p>
          <a:p>
            <a:pPr lvl="0"/>
            <a:r>
              <a:rPr lang="ko-KR" altLang="en-US" dirty="0"/>
              <a:t>제목 삽입</a:t>
            </a:r>
            <a:endParaRPr lang="en-US" altLang="ko-KR" dirty="0"/>
          </a:p>
          <a:p>
            <a:pPr lvl="0"/>
            <a:r>
              <a:rPr lang="ko-KR" altLang="en-US" dirty="0"/>
              <a:t>제목 삽입</a:t>
            </a:r>
            <a:endParaRPr lang="en-US" altLang="ko-KR" dirty="0"/>
          </a:p>
          <a:p>
            <a:pPr lvl="0"/>
            <a:r>
              <a:rPr lang="ko-KR" altLang="en-US" dirty="0"/>
              <a:t>제목 삽입</a:t>
            </a:r>
            <a:endParaRPr lang="en-US" altLang="ko-KR" dirty="0"/>
          </a:p>
          <a:p>
            <a:pPr lvl="0"/>
            <a:r>
              <a:rPr lang="ko-KR" altLang="en-US" dirty="0"/>
              <a:t>제목 삽입</a:t>
            </a:r>
            <a:endParaRPr lang="en-US" altLang="ko-KR" dirty="0"/>
          </a:p>
          <a:p>
            <a:pPr lvl="0"/>
            <a:r>
              <a:rPr lang="ko-KR" altLang="en-US" dirty="0"/>
              <a:t>제목 삽입</a:t>
            </a:r>
            <a:endParaRPr lang="en-US" altLang="ko-KR" dirty="0"/>
          </a:p>
        </p:txBody>
      </p:sp>
      <p:sp>
        <p:nvSpPr>
          <p:cNvPr id="4" name="텍스트 개체 틀 5"/>
          <p:cNvSpPr>
            <a:spLocks noGrp="1"/>
          </p:cNvSpPr>
          <p:nvPr>
            <p:ph type="body" sz="quarter" idx="11" hasCustomPrompt="1"/>
          </p:nvPr>
        </p:nvSpPr>
        <p:spPr>
          <a:xfrm>
            <a:off x="4446000" y="1596836"/>
            <a:ext cx="612000" cy="39564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1" hangingPunct="1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  <a:lvl2pPr marL="457200" indent="0" algn="l">
              <a:buFontTx/>
              <a:buNone/>
              <a:defRPr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2pPr>
            <a:lvl3pPr marL="914400" indent="0" algn="l">
              <a:buFontTx/>
              <a:buNone/>
              <a:defRPr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3pPr>
            <a:lvl4pPr marL="1371600" indent="0" algn="l">
              <a:buFontTx/>
              <a:buNone/>
              <a:defRPr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4pPr>
            <a:lvl5pPr marL="1828800" indent="0" algn="l">
              <a:buFontTx/>
              <a:buNone/>
              <a:defRPr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5pPr>
          </a:lstStyle>
          <a:p>
            <a:pPr lvl="0"/>
            <a:r>
              <a:rPr lang="ko-KR" altLang="en-US" dirty="0"/>
              <a:t>번호</a:t>
            </a:r>
            <a:endParaRPr lang="en-US" altLang="ko-KR" dirty="0"/>
          </a:p>
          <a:p>
            <a:pPr lvl="0"/>
            <a:r>
              <a:rPr lang="ko-KR" altLang="en-US" dirty="0"/>
              <a:t>번호</a:t>
            </a:r>
            <a:endParaRPr lang="en-US" altLang="ko-KR" dirty="0"/>
          </a:p>
          <a:p>
            <a:pPr lvl="0"/>
            <a:r>
              <a:rPr lang="ko-KR" altLang="en-US" dirty="0"/>
              <a:t>번호</a:t>
            </a:r>
            <a:endParaRPr lang="en-US" altLang="ko-KR" dirty="0"/>
          </a:p>
          <a:p>
            <a:pPr lvl="0"/>
            <a:r>
              <a:rPr lang="ko-KR" altLang="en-US" dirty="0"/>
              <a:t>번호</a:t>
            </a:r>
            <a:endParaRPr lang="en-US" altLang="ko-KR" dirty="0"/>
          </a:p>
          <a:p>
            <a:pPr lvl="0"/>
            <a:r>
              <a:rPr lang="ko-KR" altLang="en-US" dirty="0"/>
              <a:t>번호</a:t>
            </a:r>
            <a:endParaRPr lang="en-US" altLang="ko-KR" dirty="0"/>
          </a:p>
          <a:p>
            <a:pPr lvl="0"/>
            <a:r>
              <a:rPr lang="ko-KR" altLang="en-US" dirty="0"/>
              <a:t>번호</a:t>
            </a:r>
            <a:endParaRPr lang="en-US" altLang="ko-KR" dirty="0"/>
          </a:p>
          <a:p>
            <a:pPr lvl="0"/>
            <a:r>
              <a:rPr lang="ko-KR" altLang="en-US" dirty="0"/>
              <a:t>번호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3238941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앞표지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2"/>
          <p:cNvSpPr>
            <a:spLocks noGrp="1"/>
          </p:cNvSpPr>
          <p:nvPr>
            <p:ph idx="1" hasCustomPrompt="1"/>
          </p:nvPr>
        </p:nvSpPr>
        <p:spPr>
          <a:xfrm>
            <a:off x="525600" y="3891917"/>
            <a:ext cx="4939200" cy="212400"/>
          </a:xfrm>
          <a:prstGeom prst="rect">
            <a:avLst/>
          </a:prstGeom>
        </p:spPr>
        <p:txBody>
          <a:bodyPr vert="horz" lIns="54000" tIns="0" rIns="91440" bIns="0" rtlCol="0" anchor="ctr">
            <a:normAutofit/>
          </a:bodyPr>
          <a:lstStyle>
            <a:lvl1pPr marL="0" indent="0">
              <a:buFontTx/>
              <a:buNone/>
              <a:defRPr sz="1200" spc="-45" baseline="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/>
              <a:t>날짜 입력</a:t>
            </a:r>
            <a:endParaRPr lang="ko-KR" altLang="en-US" dirty="0"/>
          </a:p>
        </p:txBody>
      </p:sp>
      <p:sp>
        <p:nvSpPr>
          <p:cNvPr id="9" name="텍스트 개체 틀 2"/>
          <p:cNvSpPr>
            <a:spLocks noGrp="1"/>
          </p:cNvSpPr>
          <p:nvPr>
            <p:ph idx="12" hasCustomPrompt="1"/>
          </p:nvPr>
        </p:nvSpPr>
        <p:spPr>
          <a:xfrm>
            <a:off x="525600" y="2775652"/>
            <a:ext cx="8820000" cy="212400"/>
          </a:xfrm>
          <a:prstGeom prst="rect">
            <a:avLst/>
          </a:prstGeom>
        </p:spPr>
        <p:txBody>
          <a:bodyPr vert="horz" lIns="0" tIns="0" rIns="91440" bIns="0" rtlCol="0" anchor="ctr">
            <a:noAutofit/>
          </a:bodyPr>
          <a:lstStyle>
            <a:lvl1pPr marL="0" indent="0">
              <a:buFontTx/>
              <a:buNone/>
              <a:defRPr sz="1800" spc="-45" baseline="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</a:lstStyle>
          <a:p>
            <a:pPr lvl="0"/>
            <a:r>
              <a:rPr lang="ko-KR" altLang="en-US"/>
              <a:t>제목 입력</a:t>
            </a:r>
            <a:endParaRPr lang="ko-KR" altLang="en-US" dirty="0"/>
          </a:p>
        </p:txBody>
      </p:sp>
      <p:sp>
        <p:nvSpPr>
          <p:cNvPr id="11" name="텍스트 개체 틀 11"/>
          <p:cNvSpPr>
            <a:spLocks noGrp="1"/>
          </p:cNvSpPr>
          <p:nvPr>
            <p:ph type="body" sz="quarter" idx="14" hasCustomPrompt="1"/>
          </p:nvPr>
        </p:nvSpPr>
        <p:spPr>
          <a:xfrm>
            <a:off x="525600" y="3161791"/>
            <a:ext cx="7200000" cy="406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3200">
                <a:latin typeface="삼성긴고딕OTF Bold" panose="020B0600000101010101" pitchFamily="34" charset="-127"/>
                <a:ea typeface="삼성긴고딕OTF Bold" panose="020B0600000101010101" pitchFamily="34" charset="-127"/>
              </a:defRPr>
            </a:lvl1pPr>
          </a:lstStyle>
          <a:p>
            <a:pPr lvl="0"/>
            <a:r>
              <a:rPr lang="ko-KR" altLang="en-US"/>
              <a:t>제목입력</a:t>
            </a:r>
          </a:p>
        </p:txBody>
      </p:sp>
      <p:pic>
        <p:nvPicPr>
          <p:cNvPr id="6" name="Picture 2" descr="Untitled-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567" y="6290954"/>
            <a:ext cx="1100593" cy="21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0734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244800" y="1478483"/>
            <a:ext cx="8859600" cy="720000"/>
          </a:xfrm>
          <a:prstGeom prst="rect">
            <a:avLst/>
          </a:prstGeom>
        </p:spPr>
        <p:txBody>
          <a:bodyPr lIns="54000" tIns="0" rIns="0" bIns="0"/>
          <a:lstStyle>
            <a:lvl1pPr marL="108000" indent="-108000">
              <a:lnSpc>
                <a:spcPct val="120000"/>
              </a:lnSpc>
              <a:spcBef>
                <a:spcPts val="600"/>
              </a:spcBef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  <a:lvl2pPr marL="223838" indent="-107950">
              <a:lnSpc>
                <a:spcPct val="110000"/>
              </a:lnSpc>
              <a:spcBef>
                <a:spcPts val="300"/>
              </a:spcBef>
              <a:buFont typeface="삼성긴고딕OTF Regular" panose="020B0600000101010101" pitchFamily="34" charset="-127"/>
              <a:buChar char="-"/>
              <a:defRPr sz="1100">
                <a:latin typeface="삼성긴고딕OTF Light" panose="020B0600000101010101" pitchFamily="34" charset="-127"/>
                <a:ea typeface="삼성긴고딕OTF Light" panose="020B0600000101010101" pitchFamily="34" charset="-127"/>
              </a:defRPr>
            </a:lvl2pPr>
            <a:lvl3pPr marL="914400" indent="0">
              <a:buNone/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3pPr>
            <a:lvl4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4pPr>
            <a:lvl5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5pPr>
          </a:lstStyle>
          <a:p>
            <a:pPr lvl="0"/>
            <a:r>
              <a:rPr lang="ko-KR" altLang="en-US" dirty="0"/>
              <a:t>세부 내용 삽입</a:t>
            </a:r>
          </a:p>
          <a:p>
            <a:pPr lvl="1"/>
            <a:r>
              <a:rPr lang="ko-KR" altLang="en-US" dirty="0"/>
              <a:t>상세 설명 삽입</a:t>
            </a:r>
          </a:p>
        </p:txBody>
      </p:sp>
      <p:sp>
        <p:nvSpPr>
          <p:cNvPr id="5" name="제목 1"/>
          <p:cNvSpPr>
            <a:spLocks noGrp="1"/>
          </p:cNvSpPr>
          <p:nvPr>
            <p:ph type="title" hasCustomPrompt="1"/>
          </p:nvPr>
        </p:nvSpPr>
        <p:spPr>
          <a:xfrm>
            <a:off x="244800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 b="1">
                <a:solidFill>
                  <a:srgbClr val="0046DE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sp>
        <p:nvSpPr>
          <p:cNvPr id="6" name="텍스트 개체 틀 2"/>
          <p:cNvSpPr>
            <a:spLocks noGrp="1"/>
          </p:cNvSpPr>
          <p:nvPr>
            <p:ph type="body" sz="quarter" idx="11" hasCustomPrompt="1"/>
          </p:nvPr>
        </p:nvSpPr>
        <p:spPr>
          <a:xfrm>
            <a:off x="244800" y="1089683"/>
            <a:ext cx="8858250" cy="1800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</a:lstStyle>
          <a:p>
            <a:pPr lvl="0"/>
            <a:r>
              <a:rPr lang="ko-KR" altLang="en-US" dirty="0"/>
              <a:t>주요내용 삽입</a:t>
            </a:r>
          </a:p>
        </p:txBody>
      </p:sp>
    </p:spTree>
    <p:extLst>
      <p:ext uri="{BB962C8B-B14F-4D97-AF65-F5344CB8AC3E}">
        <p14:creationId xmlns:p14="http://schemas.microsoft.com/office/powerpoint/2010/main" val="23517544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내지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 userDrawn="1"/>
        </p:nvCxnSpPr>
        <p:spPr>
          <a:xfrm>
            <a:off x="523524" y="399600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 userDrawn="1"/>
        </p:nvCxnSpPr>
        <p:spPr>
          <a:xfrm>
            <a:off x="523524" y="6264932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533481" y="6362853"/>
            <a:ext cx="567091" cy="236967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defPPr>
              <a:defRPr lang="ko-KR"/>
            </a:defPPr>
            <a:lvl1pPr marL="0" algn="r" defTabSz="1019001" rtl="0" eaLnBrk="1" latinLnBrk="1" hangingPunct="1">
              <a:defRPr sz="136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95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02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05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altLang="en-US" sz="900" b="0" i="0" u="none" strike="noStrike" kern="1200" cap="none" spc="0" normalizeH="0" baseline="0" noProof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/>
              <a:cs typeface="Arial" panose="020B0604020202020204" pitchFamily="34" charset="0"/>
            </a:endParaRPr>
          </a:p>
        </p:txBody>
      </p:sp>
      <p:pic>
        <p:nvPicPr>
          <p:cNvPr id="12" name="Picture 2" descr="Untitled-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105" y="6413423"/>
            <a:ext cx="820311" cy="159970"/>
          </a:xfrm>
          <a:prstGeom prst="rect">
            <a:avLst/>
          </a:prstGeom>
        </p:spPr>
      </p:pic>
      <p:sp>
        <p:nvSpPr>
          <p:cNvPr id="8" name="제목 1"/>
          <p:cNvSpPr>
            <a:spLocks noGrp="1"/>
          </p:cNvSpPr>
          <p:nvPr>
            <p:ph type="title" hasCustomPrompt="1"/>
          </p:nvPr>
        </p:nvSpPr>
        <p:spPr>
          <a:xfrm>
            <a:off x="529200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 hasCustomPrompt="1"/>
          </p:nvPr>
        </p:nvSpPr>
        <p:spPr>
          <a:xfrm>
            <a:off x="533929" y="1310400"/>
            <a:ext cx="8858250" cy="1800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 dirty="0"/>
              <a:t>주요내용 삽입</a:t>
            </a:r>
          </a:p>
        </p:txBody>
      </p:sp>
      <p:sp>
        <p:nvSpPr>
          <p:cNvPr id="13" name="텍스트 개체 틀 5"/>
          <p:cNvSpPr>
            <a:spLocks noGrp="1"/>
          </p:cNvSpPr>
          <p:nvPr>
            <p:ph type="body" sz="quarter" idx="11" hasCustomPrompt="1"/>
          </p:nvPr>
        </p:nvSpPr>
        <p:spPr>
          <a:xfrm>
            <a:off x="523875" y="1697406"/>
            <a:ext cx="8858250" cy="719460"/>
          </a:xfrm>
          <a:prstGeom prst="rect">
            <a:avLst/>
          </a:prstGeom>
        </p:spPr>
        <p:txBody>
          <a:bodyPr lIns="54000" tIns="0" rIns="0" bIns="0"/>
          <a:lstStyle>
            <a:lvl1pPr marL="108000" indent="-108000">
              <a:lnSpc>
                <a:spcPct val="120000"/>
              </a:lnSpc>
              <a:spcBef>
                <a:spcPts val="400"/>
              </a:spcBef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  <a:lvl2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2pPr>
            <a:lvl3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3pPr>
            <a:lvl4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4pPr>
            <a:lvl5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5pPr>
          </a:lstStyle>
          <a:p>
            <a:pPr lvl="0"/>
            <a:r>
              <a:rPr lang="ko-KR" altLang="en-US"/>
              <a:t>세부 내용 </a:t>
            </a:r>
            <a:r>
              <a:rPr lang="ko-KR" altLang="en-US" dirty="0"/>
              <a:t>삽입</a:t>
            </a:r>
          </a:p>
        </p:txBody>
      </p:sp>
    </p:spTree>
    <p:extLst>
      <p:ext uri="{BB962C8B-B14F-4D97-AF65-F5344CB8AC3E}">
        <p14:creationId xmlns:p14="http://schemas.microsoft.com/office/powerpoint/2010/main" val="3845010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내지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244800" y="1478483"/>
            <a:ext cx="8859600" cy="720000"/>
          </a:xfrm>
          <a:prstGeom prst="rect">
            <a:avLst/>
          </a:prstGeom>
        </p:spPr>
        <p:txBody>
          <a:bodyPr lIns="54000" tIns="0" rIns="0" bIns="0"/>
          <a:lstStyle>
            <a:lvl1pPr marL="108000" indent="-108000">
              <a:lnSpc>
                <a:spcPct val="120000"/>
              </a:lnSpc>
              <a:spcBef>
                <a:spcPts val="600"/>
              </a:spcBef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  <a:lvl2pPr marL="223838" indent="-107950">
              <a:lnSpc>
                <a:spcPct val="110000"/>
              </a:lnSpc>
              <a:spcBef>
                <a:spcPts val="300"/>
              </a:spcBef>
              <a:buFont typeface="삼성긴고딕OTF Regular" panose="020B0600000101010101" pitchFamily="34" charset="-127"/>
              <a:buChar char="-"/>
              <a:defRPr sz="1100">
                <a:latin typeface="삼성긴고딕OTF Light" panose="020B0600000101010101" pitchFamily="34" charset="-127"/>
                <a:ea typeface="삼성긴고딕OTF Light" panose="020B0600000101010101" pitchFamily="34" charset="-127"/>
              </a:defRPr>
            </a:lvl2pPr>
            <a:lvl3pPr marL="914400" indent="0">
              <a:buNone/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3pPr>
            <a:lvl4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4pPr>
            <a:lvl5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5pPr>
          </a:lstStyle>
          <a:p>
            <a:pPr lvl="0"/>
            <a:r>
              <a:rPr lang="ko-KR" altLang="en-US" dirty="0"/>
              <a:t>세부 내용 삽입</a:t>
            </a:r>
          </a:p>
          <a:p>
            <a:pPr lvl="1"/>
            <a:r>
              <a:rPr lang="ko-KR" altLang="en-US" dirty="0"/>
              <a:t>상세 설명 삽입</a:t>
            </a:r>
          </a:p>
        </p:txBody>
      </p:sp>
      <p:sp>
        <p:nvSpPr>
          <p:cNvPr id="5" name="제목 1"/>
          <p:cNvSpPr>
            <a:spLocks noGrp="1"/>
          </p:cNvSpPr>
          <p:nvPr>
            <p:ph type="title" hasCustomPrompt="1"/>
          </p:nvPr>
        </p:nvSpPr>
        <p:spPr>
          <a:xfrm>
            <a:off x="244800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 b="1">
                <a:solidFill>
                  <a:srgbClr val="0046DE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sp>
        <p:nvSpPr>
          <p:cNvPr id="6" name="텍스트 개체 틀 2"/>
          <p:cNvSpPr>
            <a:spLocks noGrp="1"/>
          </p:cNvSpPr>
          <p:nvPr>
            <p:ph type="body" sz="quarter" idx="11" hasCustomPrompt="1"/>
          </p:nvPr>
        </p:nvSpPr>
        <p:spPr>
          <a:xfrm>
            <a:off x="244800" y="1089683"/>
            <a:ext cx="8858250" cy="1800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</a:lstStyle>
          <a:p>
            <a:pPr lvl="0"/>
            <a:r>
              <a:rPr lang="ko-KR" altLang="en-US" dirty="0"/>
              <a:t>주요내용 삽입</a:t>
            </a:r>
          </a:p>
        </p:txBody>
      </p:sp>
      <p:sp>
        <p:nvSpPr>
          <p:cNvPr id="9" name="텍스트 개체 틀 10"/>
          <p:cNvSpPr>
            <a:spLocks noGrp="1"/>
          </p:cNvSpPr>
          <p:nvPr>
            <p:ph type="body" sz="quarter" idx="12" hasCustomPrompt="1"/>
          </p:nvPr>
        </p:nvSpPr>
        <p:spPr>
          <a:xfrm>
            <a:off x="5284800" y="529200"/>
            <a:ext cx="4078800" cy="201600"/>
          </a:xfrm>
          <a:prstGeom prst="rect">
            <a:avLst/>
          </a:prstGeom>
        </p:spPr>
        <p:txBody>
          <a:bodyPr rIns="0"/>
          <a:lstStyle>
            <a:lvl1pPr marL="0" indent="0" algn="r">
              <a:buFontTx/>
              <a:buNone/>
              <a:defRPr sz="7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 dirty="0" err="1"/>
              <a:t>네비게이터</a:t>
            </a:r>
            <a:r>
              <a:rPr lang="ko-KR" altLang="en-US" dirty="0"/>
              <a:t> </a:t>
            </a:r>
            <a:r>
              <a:rPr lang="ko-KR" altLang="en-US" dirty="0" err="1"/>
              <a:t>ㅣ</a:t>
            </a:r>
            <a:r>
              <a:rPr lang="ko-KR" altLang="en-US" dirty="0"/>
              <a:t> </a:t>
            </a:r>
            <a:r>
              <a:rPr lang="ko-KR" altLang="en-US" dirty="0" err="1"/>
              <a:t>네비게이터</a:t>
            </a:r>
            <a:r>
              <a:rPr lang="ko-KR" altLang="en-US" dirty="0"/>
              <a:t> </a:t>
            </a:r>
            <a:r>
              <a:rPr lang="ko-KR" altLang="en-US" dirty="0" err="1"/>
              <a:t>ㅣ</a:t>
            </a:r>
            <a:r>
              <a:rPr lang="ko-KR" altLang="en-US" dirty="0"/>
              <a:t> </a:t>
            </a:r>
            <a:r>
              <a:rPr lang="ko-KR" altLang="en-US" dirty="0" err="1"/>
              <a:t>네비게이터</a:t>
            </a:r>
            <a:r>
              <a:rPr lang="ko-KR" altLang="en-US" dirty="0"/>
              <a:t> </a:t>
            </a:r>
            <a:r>
              <a:rPr lang="ko-KR" altLang="en-US" dirty="0" err="1"/>
              <a:t>ㅣ</a:t>
            </a:r>
            <a:r>
              <a:rPr lang="ko-KR" altLang="en-US" dirty="0"/>
              <a:t> </a:t>
            </a:r>
            <a:r>
              <a:rPr lang="ko-KR" altLang="en-US" dirty="0" err="1"/>
              <a:t>네비게이터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64712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4"/>
          <p:cNvSpPr>
            <a:spLocks noGrp="1"/>
          </p:cNvSpPr>
          <p:nvPr>
            <p:ph type="title" hasCustomPrompt="1"/>
          </p:nvPr>
        </p:nvSpPr>
        <p:spPr>
          <a:xfrm>
            <a:off x="5025009" y="2996953"/>
            <a:ext cx="4572507" cy="360039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>
                <a:latin typeface="삼성긴고딕OTF Bold" panose="020B0600000101010101" pitchFamily="34" charset="-127"/>
                <a:ea typeface="삼성긴고딕OTF Bold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sp>
        <p:nvSpPr>
          <p:cNvPr id="8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>
            <a:off x="5025009" y="2600908"/>
            <a:ext cx="4572507" cy="252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  <a:lvl2pPr marL="457200" indent="0">
              <a:buFontTx/>
              <a:buNone/>
              <a:defRPr sz="20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dirty="0"/>
              <a:t>간지 번호</a:t>
            </a:r>
          </a:p>
        </p:txBody>
      </p:sp>
    </p:spTree>
    <p:extLst>
      <p:ext uri="{BB962C8B-B14F-4D97-AF65-F5344CB8AC3E}">
        <p14:creationId xmlns:p14="http://schemas.microsoft.com/office/powerpoint/2010/main" val="3615812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뒤표지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7691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 hasCustomPrompt="1"/>
          </p:nvPr>
        </p:nvSpPr>
        <p:spPr>
          <a:xfrm>
            <a:off x="534468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sp>
        <p:nvSpPr>
          <p:cNvPr id="8" name="텍스트 개체 틀 2"/>
          <p:cNvSpPr>
            <a:spLocks noGrp="1"/>
          </p:cNvSpPr>
          <p:nvPr>
            <p:ph type="body" sz="quarter" idx="10" hasCustomPrompt="1"/>
          </p:nvPr>
        </p:nvSpPr>
        <p:spPr>
          <a:xfrm>
            <a:off x="533929" y="1321028"/>
            <a:ext cx="8858250" cy="1800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 dirty="0"/>
              <a:t>주요내용 삽입</a:t>
            </a:r>
          </a:p>
        </p:txBody>
      </p:sp>
    </p:spTree>
    <p:extLst>
      <p:ext uri="{BB962C8B-B14F-4D97-AF65-F5344CB8AC3E}">
        <p14:creationId xmlns:p14="http://schemas.microsoft.com/office/powerpoint/2010/main" val="26527101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 hasCustomPrompt="1"/>
          </p:nvPr>
        </p:nvSpPr>
        <p:spPr>
          <a:xfrm>
            <a:off x="534468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sp>
        <p:nvSpPr>
          <p:cNvPr id="8" name="텍스트 개체 틀 2"/>
          <p:cNvSpPr>
            <a:spLocks noGrp="1"/>
          </p:cNvSpPr>
          <p:nvPr>
            <p:ph type="body" sz="quarter" idx="10" hasCustomPrompt="1"/>
          </p:nvPr>
        </p:nvSpPr>
        <p:spPr>
          <a:xfrm>
            <a:off x="533929" y="1310400"/>
            <a:ext cx="8858250" cy="1800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 dirty="0"/>
              <a:t>주요내용 삽입</a:t>
            </a:r>
          </a:p>
        </p:txBody>
      </p:sp>
      <p:sp>
        <p:nvSpPr>
          <p:cNvPr id="9" name="텍스트 개체 틀 5"/>
          <p:cNvSpPr>
            <a:spLocks noGrp="1"/>
          </p:cNvSpPr>
          <p:nvPr>
            <p:ph type="body" sz="quarter" idx="11" hasCustomPrompt="1"/>
          </p:nvPr>
        </p:nvSpPr>
        <p:spPr>
          <a:xfrm>
            <a:off x="523875" y="1697406"/>
            <a:ext cx="8858250" cy="719460"/>
          </a:xfrm>
          <a:prstGeom prst="rect">
            <a:avLst/>
          </a:prstGeom>
        </p:spPr>
        <p:txBody>
          <a:bodyPr lIns="54000" tIns="0" rIns="0" bIns="0"/>
          <a:lstStyle>
            <a:lvl1pPr marL="92075" indent="-108000">
              <a:lnSpc>
                <a:spcPct val="120000"/>
              </a:lnSpc>
              <a:spcBef>
                <a:spcPts val="300"/>
              </a:spcBef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  <a:lvl2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2pPr>
            <a:lvl3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3pPr>
            <a:lvl4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4pPr>
            <a:lvl5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5pPr>
          </a:lstStyle>
          <a:p>
            <a:pPr lvl="0"/>
            <a:r>
              <a:rPr lang="ko-KR" altLang="en-US" dirty="0"/>
              <a:t>세부내용 삽입</a:t>
            </a:r>
          </a:p>
        </p:txBody>
      </p:sp>
      <p:sp>
        <p:nvSpPr>
          <p:cNvPr id="11" name="텍스트 개체 틀 10"/>
          <p:cNvSpPr>
            <a:spLocks noGrp="1"/>
          </p:cNvSpPr>
          <p:nvPr>
            <p:ph type="body" sz="quarter" idx="12" hasCustomPrompt="1"/>
          </p:nvPr>
        </p:nvSpPr>
        <p:spPr>
          <a:xfrm>
            <a:off x="5284800" y="529200"/>
            <a:ext cx="4078800" cy="201600"/>
          </a:xfrm>
          <a:prstGeom prst="rect">
            <a:avLst/>
          </a:prstGeom>
        </p:spPr>
        <p:txBody>
          <a:bodyPr rIns="0"/>
          <a:lstStyle>
            <a:lvl1pPr marL="0" indent="0" algn="r">
              <a:buFontTx/>
              <a:buNone/>
              <a:defRPr sz="7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/>
              <a:t>네비게이터 ㅣ 네비게이터 ㅣ 네비게이터 ㅣ 네비게이터</a:t>
            </a:r>
          </a:p>
        </p:txBody>
      </p:sp>
    </p:spTree>
    <p:extLst>
      <p:ext uri="{BB962C8B-B14F-4D97-AF65-F5344CB8AC3E}">
        <p14:creationId xmlns:p14="http://schemas.microsoft.com/office/powerpoint/2010/main" val="9609305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525600" y="1699200"/>
            <a:ext cx="8859600" cy="720000"/>
          </a:xfrm>
          <a:prstGeom prst="rect">
            <a:avLst/>
          </a:prstGeom>
        </p:spPr>
        <p:txBody>
          <a:bodyPr lIns="54000" tIns="0" rIns="0" bIns="0"/>
          <a:lstStyle>
            <a:lvl1pPr marL="108000" indent="-108000">
              <a:lnSpc>
                <a:spcPct val="120000"/>
              </a:lnSpc>
              <a:spcBef>
                <a:spcPts val="600"/>
              </a:spcBef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  <a:lvl2pPr marL="223838" indent="-107950">
              <a:lnSpc>
                <a:spcPct val="110000"/>
              </a:lnSpc>
              <a:spcBef>
                <a:spcPts val="300"/>
              </a:spcBef>
              <a:buFont typeface="삼성긴고딕OTF Regular" panose="020B0600000101010101" pitchFamily="34" charset="-127"/>
              <a:buChar char="-"/>
              <a:defRPr sz="1100">
                <a:latin typeface="삼성긴고딕OTF Light" panose="020B0600000101010101" pitchFamily="34" charset="-127"/>
                <a:ea typeface="삼성긴고딕OTF Light" panose="020B0600000101010101" pitchFamily="34" charset="-127"/>
              </a:defRPr>
            </a:lvl2pPr>
            <a:lvl3pPr marL="914400" indent="0">
              <a:buNone/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3pPr>
            <a:lvl4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4pPr>
            <a:lvl5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5pPr>
          </a:lstStyle>
          <a:p>
            <a:pPr lvl="0"/>
            <a:r>
              <a:rPr lang="ko-KR" altLang="en-US"/>
              <a:t>세부 내용 삽입</a:t>
            </a:r>
          </a:p>
          <a:p>
            <a:pPr lvl="1"/>
            <a:r>
              <a:rPr lang="ko-KR" altLang="en-US"/>
              <a:t>상세 설명 삽입</a:t>
            </a:r>
          </a:p>
        </p:txBody>
      </p:sp>
      <p:sp>
        <p:nvSpPr>
          <p:cNvPr id="5" name="제목 1"/>
          <p:cNvSpPr>
            <a:spLocks noGrp="1"/>
          </p:cNvSpPr>
          <p:nvPr>
            <p:ph type="title" hasCustomPrompt="1"/>
          </p:nvPr>
        </p:nvSpPr>
        <p:spPr>
          <a:xfrm>
            <a:off x="534468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sp>
        <p:nvSpPr>
          <p:cNvPr id="6" name="텍스트 개체 틀 2"/>
          <p:cNvSpPr>
            <a:spLocks noGrp="1"/>
          </p:cNvSpPr>
          <p:nvPr>
            <p:ph type="body" sz="quarter" idx="11" hasCustomPrompt="1"/>
          </p:nvPr>
        </p:nvSpPr>
        <p:spPr>
          <a:xfrm>
            <a:off x="533929" y="1310400"/>
            <a:ext cx="8858250" cy="1800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 dirty="0"/>
              <a:t>주요내용 삽입</a:t>
            </a:r>
          </a:p>
        </p:txBody>
      </p:sp>
      <p:sp>
        <p:nvSpPr>
          <p:cNvPr id="7" name="텍스트 개체 틀 10"/>
          <p:cNvSpPr>
            <a:spLocks noGrp="1"/>
          </p:cNvSpPr>
          <p:nvPr>
            <p:ph type="body" sz="quarter" idx="12" hasCustomPrompt="1"/>
          </p:nvPr>
        </p:nvSpPr>
        <p:spPr>
          <a:xfrm>
            <a:off x="5284800" y="529200"/>
            <a:ext cx="4078800" cy="201600"/>
          </a:xfrm>
          <a:prstGeom prst="rect">
            <a:avLst/>
          </a:prstGeom>
        </p:spPr>
        <p:txBody>
          <a:bodyPr rIns="0"/>
          <a:lstStyle>
            <a:lvl1pPr marL="0" indent="0" algn="r">
              <a:buFontTx/>
              <a:buNone/>
              <a:defRPr sz="7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/>
              <a:t>네비게이터 ㅣ 네비게이터 ㅣ 네비게이터 ㅣ 네비게이터</a:t>
            </a:r>
          </a:p>
        </p:txBody>
      </p:sp>
    </p:spTree>
    <p:extLst>
      <p:ext uri="{BB962C8B-B14F-4D97-AF65-F5344CB8AC3E}">
        <p14:creationId xmlns:p14="http://schemas.microsoft.com/office/powerpoint/2010/main" val="31522570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10"/>
          <p:cNvSpPr>
            <a:spLocks noGrp="1"/>
          </p:cNvSpPr>
          <p:nvPr>
            <p:ph type="body" sz="quarter" idx="12" hasCustomPrompt="1"/>
          </p:nvPr>
        </p:nvSpPr>
        <p:spPr>
          <a:xfrm>
            <a:off x="5284800" y="529200"/>
            <a:ext cx="4078800" cy="201600"/>
          </a:xfrm>
          <a:prstGeom prst="rect">
            <a:avLst/>
          </a:prstGeom>
        </p:spPr>
        <p:txBody>
          <a:bodyPr rIns="0"/>
          <a:lstStyle>
            <a:lvl1pPr marL="0" indent="0" algn="r">
              <a:buFontTx/>
              <a:buNone/>
              <a:defRPr sz="7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/>
              <a:t>네비게이터 ㅣ 네비게이터 ㅣ 네비게이터 ㅣ 네비게이터</a:t>
            </a:r>
          </a:p>
        </p:txBody>
      </p:sp>
      <p:sp>
        <p:nvSpPr>
          <p:cNvPr id="4" name="제목 1"/>
          <p:cNvSpPr>
            <a:spLocks noGrp="1"/>
          </p:cNvSpPr>
          <p:nvPr>
            <p:ph type="title" hasCustomPrompt="1"/>
          </p:nvPr>
        </p:nvSpPr>
        <p:spPr>
          <a:xfrm>
            <a:off x="534468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</p:spTree>
    <p:extLst>
      <p:ext uri="{BB962C8B-B14F-4D97-AF65-F5344CB8AC3E}">
        <p14:creationId xmlns:p14="http://schemas.microsoft.com/office/powerpoint/2010/main" val="15770306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내지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525600" y="1280452"/>
            <a:ext cx="8859600" cy="720000"/>
          </a:xfrm>
          <a:prstGeom prst="rect">
            <a:avLst/>
          </a:prstGeom>
        </p:spPr>
        <p:txBody>
          <a:bodyPr lIns="0" tIns="0" rIns="0" bIns="0"/>
          <a:lstStyle>
            <a:lvl1pPr marL="108000" indent="-108000">
              <a:lnSpc>
                <a:spcPct val="120000"/>
              </a:lnSpc>
              <a:spcBef>
                <a:spcPts val="400"/>
              </a:spcBef>
              <a:defRPr sz="13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  <a:lvl2pPr marL="223838" indent="-107950">
              <a:lnSpc>
                <a:spcPct val="120000"/>
              </a:lnSpc>
              <a:spcBef>
                <a:spcPts val="400"/>
              </a:spcBef>
              <a:buFont typeface="삼성긴고딕OTF Regular" panose="020B0600000101010101" pitchFamily="34" charset="-127"/>
              <a:buChar char="-"/>
              <a:defRPr sz="1200">
                <a:latin typeface="삼성긴고딕OTF Light" panose="020B0600000101010101" pitchFamily="34" charset="-127"/>
                <a:ea typeface="삼성긴고딕OTF Light" panose="020B0600000101010101" pitchFamily="34" charset="-127"/>
              </a:defRPr>
            </a:lvl2pPr>
            <a:lvl3pPr marL="914400" indent="0">
              <a:buNone/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3pPr>
            <a:lvl4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4pPr>
            <a:lvl5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5pPr>
          </a:lstStyle>
          <a:p>
            <a:pPr lvl="0"/>
            <a:r>
              <a:rPr lang="ko-KR" altLang="en-US" dirty="0"/>
              <a:t>세부 내용 삽입</a:t>
            </a:r>
          </a:p>
        </p:txBody>
      </p:sp>
      <p:sp>
        <p:nvSpPr>
          <p:cNvPr id="8" name="제목 1"/>
          <p:cNvSpPr>
            <a:spLocks noGrp="1"/>
          </p:cNvSpPr>
          <p:nvPr>
            <p:ph type="title" hasCustomPrompt="1"/>
          </p:nvPr>
        </p:nvSpPr>
        <p:spPr>
          <a:xfrm>
            <a:off x="534468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523524" y="399600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 userDrawn="1"/>
        </p:nvCxnSpPr>
        <p:spPr>
          <a:xfrm>
            <a:off x="523524" y="6264932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533481" y="6362853"/>
            <a:ext cx="567091" cy="236967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defPPr>
              <a:defRPr lang="ko-KR"/>
            </a:defPPr>
            <a:lvl1pPr marL="0" algn="r" defTabSz="1019001" rtl="0" eaLnBrk="1" latinLnBrk="1" hangingPunct="1">
              <a:defRPr sz="136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95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02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05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altLang="en-US" sz="900" b="0" i="0" u="none" strike="noStrike" kern="1200" cap="none" spc="0" normalizeH="0" baseline="0" noProof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/>
              <a:cs typeface="Arial" panose="020B0604020202020204" pitchFamily="34" charset="0"/>
            </a:endParaRPr>
          </a:p>
        </p:txBody>
      </p:sp>
      <p:pic>
        <p:nvPicPr>
          <p:cNvPr id="13" name="Picture 2" descr="Untitled-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1105" y="6413423"/>
            <a:ext cx="820311" cy="15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420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내지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 hasCustomPrompt="1"/>
          </p:nvPr>
        </p:nvSpPr>
        <p:spPr>
          <a:xfrm>
            <a:off x="534468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cxnSp>
        <p:nvCxnSpPr>
          <p:cNvPr id="5" name="직선 연결선 4"/>
          <p:cNvCxnSpPr/>
          <p:nvPr userDrawn="1"/>
        </p:nvCxnSpPr>
        <p:spPr>
          <a:xfrm>
            <a:off x="523524" y="399600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 userDrawn="1"/>
        </p:nvCxnSpPr>
        <p:spPr>
          <a:xfrm>
            <a:off x="523524" y="6264932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533481" y="6362853"/>
            <a:ext cx="567091" cy="236967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defPPr>
              <a:defRPr lang="ko-KR"/>
            </a:defPPr>
            <a:lvl1pPr marL="0" algn="r" defTabSz="1019001" rtl="0" eaLnBrk="1" latinLnBrk="1" hangingPunct="1">
              <a:defRPr sz="136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95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02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05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altLang="en-US" sz="900" b="0" i="0" u="none" strike="noStrike" kern="1200" cap="none" spc="0" normalizeH="0" baseline="0" noProof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/>
              <a:cs typeface="Arial" panose="020B0604020202020204" pitchFamily="34" charset="0"/>
            </a:endParaRPr>
          </a:p>
        </p:txBody>
      </p:sp>
      <p:pic>
        <p:nvPicPr>
          <p:cNvPr id="8" name="Picture 2" descr="Untitled-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105" y="6413423"/>
            <a:ext cx="820311" cy="15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226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내지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>
            <a:spLocks noGrp="1"/>
          </p:cNvSpPr>
          <p:nvPr>
            <p:ph type="title" hasCustomPrompt="1"/>
          </p:nvPr>
        </p:nvSpPr>
        <p:spPr>
          <a:xfrm>
            <a:off x="529200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sp>
        <p:nvSpPr>
          <p:cNvPr id="9" name="텍스트 개체 틀 2"/>
          <p:cNvSpPr>
            <a:spLocks noGrp="1"/>
          </p:cNvSpPr>
          <p:nvPr>
            <p:ph type="body" sz="quarter" idx="10" hasCustomPrompt="1"/>
          </p:nvPr>
        </p:nvSpPr>
        <p:spPr>
          <a:xfrm>
            <a:off x="533929" y="1310400"/>
            <a:ext cx="8858250" cy="1800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 dirty="0"/>
              <a:t>주요내용 삽입</a:t>
            </a:r>
          </a:p>
        </p:txBody>
      </p:sp>
    </p:spTree>
    <p:extLst>
      <p:ext uri="{BB962C8B-B14F-4D97-AF65-F5344CB8AC3E}">
        <p14:creationId xmlns:p14="http://schemas.microsoft.com/office/powerpoint/2010/main" val="39544843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내지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 hasCustomPrompt="1"/>
          </p:nvPr>
        </p:nvSpPr>
        <p:spPr>
          <a:xfrm>
            <a:off x="534468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</p:spTree>
    <p:extLst>
      <p:ext uri="{BB962C8B-B14F-4D97-AF65-F5344CB8AC3E}">
        <p14:creationId xmlns:p14="http://schemas.microsoft.com/office/powerpoint/2010/main" val="37998456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내지_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525600" y="1699200"/>
            <a:ext cx="8859600" cy="720000"/>
          </a:xfrm>
          <a:prstGeom prst="rect">
            <a:avLst/>
          </a:prstGeom>
        </p:spPr>
        <p:txBody>
          <a:bodyPr lIns="54000" tIns="0" rIns="0" bIns="0"/>
          <a:lstStyle>
            <a:lvl1pPr marL="108000" indent="-108000">
              <a:lnSpc>
                <a:spcPct val="120000"/>
              </a:lnSpc>
              <a:spcBef>
                <a:spcPts val="400"/>
              </a:spcBef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  <a:lvl2pPr marL="223838" indent="-107950">
              <a:lnSpc>
                <a:spcPct val="110000"/>
              </a:lnSpc>
              <a:spcBef>
                <a:spcPts val="200"/>
              </a:spcBef>
              <a:buFont typeface="삼성긴고딕OTF Regular" panose="020B0600000101010101" pitchFamily="34" charset="-127"/>
              <a:buChar char="-"/>
              <a:defRPr sz="1100">
                <a:latin typeface="삼성긴고딕OTF Light" panose="020B0600000101010101" pitchFamily="34" charset="-127"/>
                <a:ea typeface="삼성긴고딕OTF Light" panose="020B0600000101010101" pitchFamily="34" charset="-127"/>
              </a:defRPr>
            </a:lvl2pPr>
            <a:lvl3pPr marL="914400" indent="0">
              <a:buNone/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3pPr>
            <a:lvl4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4pPr>
            <a:lvl5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5pPr>
          </a:lstStyle>
          <a:p>
            <a:pPr lvl="0"/>
            <a:r>
              <a:rPr lang="ko-KR" altLang="en-US" dirty="0"/>
              <a:t>세부 내용 삽입</a:t>
            </a:r>
          </a:p>
          <a:p>
            <a:pPr lvl="1"/>
            <a:r>
              <a:rPr lang="ko-KR" altLang="en-US" dirty="0"/>
              <a:t>상세 설명 삽입</a:t>
            </a:r>
          </a:p>
        </p:txBody>
      </p:sp>
      <p:sp>
        <p:nvSpPr>
          <p:cNvPr id="4" name="제목 1"/>
          <p:cNvSpPr>
            <a:spLocks noGrp="1"/>
          </p:cNvSpPr>
          <p:nvPr>
            <p:ph type="title" hasCustomPrompt="1"/>
          </p:nvPr>
        </p:nvSpPr>
        <p:spPr>
          <a:xfrm>
            <a:off x="529200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sp>
        <p:nvSpPr>
          <p:cNvPr id="5" name="텍스트 개체 틀 2"/>
          <p:cNvSpPr>
            <a:spLocks noGrp="1"/>
          </p:cNvSpPr>
          <p:nvPr>
            <p:ph type="body" sz="quarter" idx="11" hasCustomPrompt="1"/>
          </p:nvPr>
        </p:nvSpPr>
        <p:spPr>
          <a:xfrm>
            <a:off x="533929" y="1310400"/>
            <a:ext cx="8858250" cy="1800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 dirty="0"/>
              <a:t>주요내용 삽입</a:t>
            </a:r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523524" y="6264932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5640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4"/>
          <p:cNvSpPr>
            <a:spLocks noGrp="1"/>
          </p:cNvSpPr>
          <p:nvPr>
            <p:ph type="title"/>
          </p:nvPr>
        </p:nvSpPr>
        <p:spPr>
          <a:xfrm>
            <a:off x="5025009" y="2996953"/>
            <a:ext cx="4572507" cy="360039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>
                <a:latin typeface="삼성긴고딕OTF Bold" panose="020B0600000101010101" pitchFamily="34" charset="-127"/>
                <a:ea typeface="삼성긴고딕OTF Bold" panose="020B0600000101010101" pitchFamily="34" charset="-127"/>
              </a:defRPr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8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5025009" y="2600908"/>
            <a:ext cx="4572507" cy="252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  <a:lvl2pPr marL="457200" indent="0">
              <a:buFontTx/>
              <a:buNone/>
              <a:defRPr sz="20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358137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244800" y="1478483"/>
            <a:ext cx="8859600" cy="720000"/>
          </a:xfrm>
          <a:prstGeom prst="rect">
            <a:avLst/>
          </a:prstGeom>
        </p:spPr>
        <p:txBody>
          <a:bodyPr lIns="54000" tIns="0" rIns="0" bIns="0"/>
          <a:lstStyle>
            <a:lvl1pPr marL="108000" indent="-108000">
              <a:lnSpc>
                <a:spcPct val="120000"/>
              </a:lnSpc>
              <a:spcBef>
                <a:spcPts val="600"/>
              </a:spcBef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  <a:lvl2pPr marL="223838" indent="-107950">
              <a:lnSpc>
                <a:spcPct val="110000"/>
              </a:lnSpc>
              <a:spcBef>
                <a:spcPts val="300"/>
              </a:spcBef>
              <a:buFont typeface="삼성긴고딕OTF Regular" panose="020B0600000101010101" pitchFamily="34" charset="-127"/>
              <a:buChar char="-"/>
              <a:defRPr sz="1100">
                <a:latin typeface="삼성긴고딕OTF Light" panose="020B0600000101010101" pitchFamily="34" charset="-127"/>
                <a:ea typeface="삼성긴고딕OTF Light" panose="020B0600000101010101" pitchFamily="34" charset="-127"/>
              </a:defRPr>
            </a:lvl2pPr>
            <a:lvl3pPr marL="914400" indent="0">
              <a:buNone/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3pPr>
            <a:lvl4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4pPr>
            <a:lvl5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5pPr>
          </a:lstStyle>
          <a:p>
            <a:pPr lvl="0"/>
            <a:r>
              <a:rPr lang="ko-KR" altLang="en-US" dirty="0"/>
              <a:t>세부 내용 삽입</a:t>
            </a:r>
          </a:p>
          <a:p>
            <a:pPr lvl="1"/>
            <a:r>
              <a:rPr lang="ko-KR" altLang="en-US" dirty="0"/>
              <a:t>상세 설명 삽입</a:t>
            </a:r>
          </a:p>
        </p:txBody>
      </p:sp>
      <p:sp>
        <p:nvSpPr>
          <p:cNvPr id="5" name="제목 1"/>
          <p:cNvSpPr>
            <a:spLocks noGrp="1"/>
          </p:cNvSpPr>
          <p:nvPr>
            <p:ph type="title" hasCustomPrompt="1"/>
          </p:nvPr>
        </p:nvSpPr>
        <p:spPr>
          <a:xfrm>
            <a:off x="244800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 b="1">
                <a:solidFill>
                  <a:srgbClr val="0046DE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sp>
        <p:nvSpPr>
          <p:cNvPr id="6" name="텍스트 개체 틀 2"/>
          <p:cNvSpPr>
            <a:spLocks noGrp="1"/>
          </p:cNvSpPr>
          <p:nvPr>
            <p:ph type="body" sz="quarter" idx="11" hasCustomPrompt="1"/>
          </p:nvPr>
        </p:nvSpPr>
        <p:spPr>
          <a:xfrm>
            <a:off x="244800" y="1089683"/>
            <a:ext cx="8858250" cy="1800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</a:lstStyle>
          <a:p>
            <a:pPr lvl="0"/>
            <a:r>
              <a:rPr lang="ko-KR" altLang="en-US" dirty="0"/>
              <a:t>주요내용 삽입</a:t>
            </a:r>
          </a:p>
        </p:txBody>
      </p:sp>
      <p:sp>
        <p:nvSpPr>
          <p:cNvPr id="9" name="텍스트 개체 틀 10"/>
          <p:cNvSpPr>
            <a:spLocks noGrp="1"/>
          </p:cNvSpPr>
          <p:nvPr>
            <p:ph type="body" sz="quarter" idx="12" hasCustomPrompt="1"/>
          </p:nvPr>
        </p:nvSpPr>
        <p:spPr>
          <a:xfrm>
            <a:off x="5284800" y="529200"/>
            <a:ext cx="4078800" cy="201600"/>
          </a:xfrm>
          <a:prstGeom prst="rect">
            <a:avLst/>
          </a:prstGeom>
        </p:spPr>
        <p:txBody>
          <a:bodyPr rIns="0"/>
          <a:lstStyle>
            <a:lvl1pPr marL="0" indent="0" algn="r">
              <a:buFontTx/>
              <a:buNone/>
              <a:defRPr sz="7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 dirty="0" err="1"/>
              <a:t>네비게이터</a:t>
            </a:r>
            <a:r>
              <a:rPr lang="ko-KR" altLang="en-US" dirty="0"/>
              <a:t> </a:t>
            </a:r>
            <a:r>
              <a:rPr lang="ko-KR" altLang="en-US" dirty="0" err="1"/>
              <a:t>ㅣ</a:t>
            </a:r>
            <a:r>
              <a:rPr lang="ko-KR" altLang="en-US" dirty="0"/>
              <a:t> </a:t>
            </a:r>
            <a:r>
              <a:rPr lang="ko-KR" altLang="en-US" dirty="0" err="1"/>
              <a:t>네비게이터</a:t>
            </a:r>
            <a:r>
              <a:rPr lang="ko-KR" altLang="en-US" dirty="0"/>
              <a:t> </a:t>
            </a:r>
            <a:r>
              <a:rPr lang="ko-KR" altLang="en-US" dirty="0" err="1"/>
              <a:t>ㅣ</a:t>
            </a:r>
            <a:r>
              <a:rPr lang="ko-KR" altLang="en-US" dirty="0"/>
              <a:t> </a:t>
            </a:r>
            <a:r>
              <a:rPr lang="ko-KR" altLang="en-US" dirty="0" err="1"/>
              <a:t>네비게이터</a:t>
            </a:r>
            <a:r>
              <a:rPr lang="ko-KR" altLang="en-US" dirty="0"/>
              <a:t> </a:t>
            </a:r>
            <a:r>
              <a:rPr lang="ko-KR" altLang="en-US" dirty="0" err="1"/>
              <a:t>ㅣ</a:t>
            </a:r>
            <a:r>
              <a:rPr lang="ko-KR" altLang="en-US" dirty="0"/>
              <a:t> </a:t>
            </a:r>
            <a:r>
              <a:rPr lang="ko-KR" altLang="en-US" dirty="0" err="1"/>
              <a:t>네비게이터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7205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내지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244800" y="1478483"/>
            <a:ext cx="8859600" cy="720000"/>
          </a:xfrm>
          <a:prstGeom prst="rect">
            <a:avLst/>
          </a:prstGeom>
        </p:spPr>
        <p:txBody>
          <a:bodyPr lIns="54000" tIns="0" rIns="0" bIns="0"/>
          <a:lstStyle>
            <a:lvl1pPr marL="108000" indent="-108000">
              <a:lnSpc>
                <a:spcPct val="120000"/>
              </a:lnSpc>
              <a:spcBef>
                <a:spcPts val="600"/>
              </a:spcBef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  <a:lvl2pPr marL="223838" indent="-107950">
              <a:lnSpc>
                <a:spcPct val="110000"/>
              </a:lnSpc>
              <a:spcBef>
                <a:spcPts val="300"/>
              </a:spcBef>
              <a:buFont typeface="삼성긴고딕OTF Regular" panose="020B0600000101010101" pitchFamily="34" charset="-127"/>
              <a:buChar char="-"/>
              <a:defRPr sz="1100">
                <a:latin typeface="삼성긴고딕OTF Light" panose="020B0600000101010101" pitchFamily="34" charset="-127"/>
                <a:ea typeface="삼성긴고딕OTF Light" panose="020B0600000101010101" pitchFamily="34" charset="-127"/>
              </a:defRPr>
            </a:lvl2pPr>
            <a:lvl3pPr marL="914400" indent="0">
              <a:buNone/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3pPr>
            <a:lvl4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4pPr>
            <a:lvl5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5pPr>
          </a:lstStyle>
          <a:p>
            <a:pPr lvl="0"/>
            <a:r>
              <a:rPr lang="ko-KR" altLang="en-US" dirty="0"/>
              <a:t>세부 내용 삽입</a:t>
            </a:r>
          </a:p>
          <a:p>
            <a:pPr lvl="1"/>
            <a:r>
              <a:rPr lang="ko-KR" altLang="en-US" dirty="0"/>
              <a:t>상세 설명 삽입</a:t>
            </a:r>
          </a:p>
        </p:txBody>
      </p:sp>
      <p:sp>
        <p:nvSpPr>
          <p:cNvPr id="5" name="제목 1"/>
          <p:cNvSpPr>
            <a:spLocks noGrp="1"/>
          </p:cNvSpPr>
          <p:nvPr>
            <p:ph type="title" hasCustomPrompt="1"/>
          </p:nvPr>
        </p:nvSpPr>
        <p:spPr>
          <a:xfrm>
            <a:off x="244800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 b="1">
                <a:solidFill>
                  <a:srgbClr val="0046DE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sp>
        <p:nvSpPr>
          <p:cNvPr id="6" name="텍스트 개체 틀 2"/>
          <p:cNvSpPr>
            <a:spLocks noGrp="1"/>
          </p:cNvSpPr>
          <p:nvPr>
            <p:ph type="body" sz="quarter" idx="11" hasCustomPrompt="1"/>
          </p:nvPr>
        </p:nvSpPr>
        <p:spPr>
          <a:xfrm>
            <a:off x="244800" y="1089683"/>
            <a:ext cx="8858250" cy="1800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</a:lstStyle>
          <a:p>
            <a:pPr lvl="0"/>
            <a:r>
              <a:rPr lang="ko-KR" altLang="en-US" dirty="0"/>
              <a:t>주요내용 삽입</a:t>
            </a:r>
          </a:p>
        </p:txBody>
      </p:sp>
    </p:spTree>
    <p:extLst>
      <p:ext uri="{BB962C8B-B14F-4D97-AF65-F5344CB8AC3E}">
        <p14:creationId xmlns:p14="http://schemas.microsoft.com/office/powerpoint/2010/main" val="105314972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내지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 userDrawn="1"/>
        </p:nvCxnSpPr>
        <p:spPr>
          <a:xfrm>
            <a:off x="523524" y="399600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 userDrawn="1"/>
        </p:nvCxnSpPr>
        <p:spPr>
          <a:xfrm>
            <a:off x="523524" y="6264932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533481" y="6362853"/>
            <a:ext cx="567091" cy="236967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defPPr>
              <a:defRPr lang="ko-KR"/>
            </a:defPPr>
            <a:lvl1pPr marL="0" algn="r" defTabSz="1019001" rtl="0" eaLnBrk="1" latinLnBrk="1" hangingPunct="1">
              <a:defRPr sz="136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95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02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05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altLang="en-US" sz="900" b="0" i="0" u="none" strike="noStrike" kern="1200" cap="none" spc="0" normalizeH="0" baseline="0" noProof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/>
              <a:cs typeface="Arial" panose="020B0604020202020204" pitchFamily="34" charset="0"/>
            </a:endParaRPr>
          </a:p>
        </p:txBody>
      </p:sp>
      <p:pic>
        <p:nvPicPr>
          <p:cNvPr id="12" name="Picture 2" descr="Untitled-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105" y="6413423"/>
            <a:ext cx="820311" cy="159970"/>
          </a:xfrm>
          <a:prstGeom prst="rect">
            <a:avLst/>
          </a:prstGeom>
        </p:spPr>
      </p:pic>
      <p:sp>
        <p:nvSpPr>
          <p:cNvPr id="8" name="제목 1"/>
          <p:cNvSpPr>
            <a:spLocks noGrp="1"/>
          </p:cNvSpPr>
          <p:nvPr>
            <p:ph type="title" hasCustomPrompt="1"/>
          </p:nvPr>
        </p:nvSpPr>
        <p:spPr>
          <a:xfrm>
            <a:off x="529200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 hasCustomPrompt="1"/>
          </p:nvPr>
        </p:nvSpPr>
        <p:spPr>
          <a:xfrm>
            <a:off x="533929" y="1310400"/>
            <a:ext cx="8858250" cy="1800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 dirty="0"/>
              <a:t>주요내용 삽입</a:t>
            </a:r>
          </a:p>
        </p:txBody>
      </p:sp>
      <p:sp>
        <p:nvSpPr>
          <p:cNvPr id="13" name="텍스트 개체 틀 5"/>
          <p:cNvSpPr>
            <a:spLocks noGrp="1"/>
          </p:cNvSpPr>
          <p:nvPr>
            <p:ph type="body" sz="quarter" idx="11" hasCustomPrompt="1"/>
          </p:nvPr>
        </p:nvSpPr>
        <p:spPr>
          <a:xfrm>
            <a:off x="523875" y="1697406"/>
            <a:ext cx="8858250" cy="719460"/>
          </a:xfrm>
          <a:prstGeom prst="rect">
            <a:avLst/>
          </a:prstGeom>
        </p:spPr>
        <p:txBody>
          <a:bodyPr lIns="54000" tIns="0" rIns="0" bIns="0"/>
          <a:lstStyle>
            <a:lvl1pPr marL="108000" indent="-108000">
              <a:lnSpc>
                <a:spcPct val="120000"/>
              </a:lnSpc>
              <a:spcBef>
                <a:spcPts val="400"/>
              </a:spcBef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  <a:lvl2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2pPr>
            <a:lvl3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3pPr>
            <a:lvl4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4pPr>
            <a:lvl5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5pPr>
          </a:lstStyle>
          <a:p>
            <a:pPr lvl="0"/>
            <a:r>
              <a:rPr lang="ko-KR" altLang="en-US"/>
              <a:t>세부 내용 </a:t>
            </a:r>
            <a:r>
              <a:rPr lang="ko-KR" altLang="en-US" dirty="0"/>
              <a:t>삽입</a:t>
            </a:r>
          </a:p>
        </p:txBody>
      </p:sp>
    </p:spTree>
    <p:extLst>
      <p:ext uri="{BB962C8B-B14F-4D97-AF65-F5344CB8AC3E}">
        <p14:creationId xmlns:p14="http://schemas.microsoft.com/office/powerpoint/2010/main" val="19458975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 hasCustomPrompt="1"/>
          </p:nvPr>
        </p:nvSpPr>
        <p:spPr>
          <a:xfrm>
            <a:off x="534468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sp>
        <p:nvSpPr>
          <p:cNvPr id="8" name="텍스트 개체 틀 2"/>
          <p:cNvSpPr>
            <a:spLocks noGrp="1"/>
          </p:cNvSpPr>
          <p:nvPr>
            <p:ph type="body" sz="quarter" idx="10" hasCustomPrompt="1"/>
          </p:nvPr>
        </p:nvSpPr>
        <p:spPr>
          <a:xfrm>
            <a:off x="533929" y="1321028"/>
            <a:ext cx="8858250" cy="1800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 dirty="0"/>
              <a:t>주요내용 삽입</a:t>
            </a:r>
          </a:p>
        </p:txBody>
      </p:sp>
    </p:spTree>
    <p:extLst>
      <p:ext uri="{BB962C8B-B14F-4D97-AF65-F5344CB8AC3E}">
        <p14:creationId xmlns:p14="http://schemas.microsoft.com/office/powerpoint/2010/main" val="24920979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 hasCustomPrompt="1"/>
          </p:nvPr>
        </p:nvSpPr>
        <p:spPr>
          <a:xfrm>
            <a:off x="534468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sp>
        <p:nvSpPr>
          <p:cNvPr id="8" name="텍스트 개체 틀 2"/>
          <p:cNvSpPr>
            <a:spLocks noGrp="1"/>
          </p:cNvSpPr>
          <p:nvPr>
            <p:ph type="body" sz="quarter" idx="10" hasCustomPrompt="1"/>
          </p:nvPr>
        </p:nvSpPr>
        <p:spPr>
          <a:xfrm>
            <a:off x="533929" y="1310400"/>
            <a:ext cx="8858250" cy="1800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 dirty="0"/>
              <a:t>주요내용 삽입</a:t>
            </a:r>
          </a:p>
        </p:txBody>
      </p:sp>
      <p:sp>
        <p:nvSpPr>
          <p:cNvPr id="9" name="텍스트 개체 틀 5"/>
          <p:cNvSpPr>
            <a:spLocks noGrp="1"/>
          </p:cNvSpPr>
          <p:nvPr>
            <p:ph type="body" sz="quarter" idx="11" hasCustomPrompt="1"/>
          </p:nvPr>
        </p:nvSpPr>
        <p:spPr>
          <a:xfrm>
            <a:off x="523875" y="1697406"/>
            <a:ext cx="8858250" cy="719460"/>
          </a:xfrm>
          <a:prstGeom prst="rect">
            <a:avLst/>
          </a:prstGeom>
        </p:spPr>
        <p:txBody>
          <a:bodyPr lIns="54000" tIns="0" rIns="0" bIns="0"/>
          <a:lstStyle>
            <a:lvl1pPr marL="92075" indent="-108000">
              <a:lnSpc>
                <a:spcPct val="120000"/>
              </a:lnSpc>
              <a:spcBef>
                <a:spcPts val="300"/>
              </a:spcBef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  <a:lvl2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2pPr>
            <a:lvl3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3pPr>
            <a:lvl4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4pPr>
            <a:lvl5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5pPr>
          </a:lstStyle>
          <a:p>
            <a:pPr lvl="0"/>
            <a:r>
              <a:rPr lang="ko-KR" altLang="en-US" dirty="0"/>
              <a:t>세부내용 삽입</a:t>
            </a:r>
          </a:p>
        </p:txBody>
      </p:sp>
      <p:sp>
        <p:nvSpPr>
          <p:cNvPr id="11" name="텍스트 개체 틀 10"/>
          <p:cNvSpPr>
            <a:spLocks noGrp="1"/>
          </p:cNvSpPr>
          <p:nvPr>
            <p:ph type="body" sz="quarter" idx="12" hasCustomPrompt="1"/>
          </p:nvPr>
        </p:nvSpPr>
        <p:spPr>
          <a:xfrm>
            <a:off x="5284800" y="529200"/>
            <a:ext cx="4078800" cy="201600"/>
          </a:xfrm>
          <a:prstGeom prst="rect">
            <a:avLst/>
          </a:prstGeom>
        </p:spPr>
        <p:txBody>
          <a:bodyPr rIns="0"/>
          <a:lstStyle>
            <a:lvl1pPr marL="0" indent="0" algn="r">
              <a:buFontTx/>
              <a:buNone/>
              <a:defRPr sz="7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/>
              <a:t>네비게이터 ㅣ 네비게이터 ㅣ 네비게이터 ㅣ 네비게이터</a:t>
            </a:r>
          </a:p>
        </p:txBody>
      </p:sp>
    </p:spTree>
    <p:extLst>
      <p:ext uri="{BB962C8B-B14F-4D97-AF65-F5344CB8AC3E}">
        <p14:creationId xmlns:p14="http://schemas.microsoft.com/office/powerpoint/2010/main" val="313697262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525600" y="1699200"/>
            <a:ext cx="8859600" cy="720000"/>
          </a:xfrm>
          <a:prstGeom prst="rect">
            <a:avLst/>
          </a:prstGeom>
        </p:spPr>
        <p:txBody>
          <a:bodyPr lIns="54000" tIns="0" rIns="0" bIns="0"/>
          <a:lstStyle>
            <a:lvl1pPr marL="108000" indent="-108000">
              <a:lnSpc>
                <a:spcPct val="120000"/>
              </a:lnSpc>
              <a:spcBef>
                <a:spcPts val="600"/>
              </a:spcBef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  <a:lvl2pPr marL="223838" indent="-107950">
              <a:lnSpc>
                <a:spcPct val="110000"/>
              </a:lnSpc>
              <a:spcBef>
                <a:spcPts val="300"/>
              </a:spcBef>
              <a:buFont typeface="삼성긴고딕OTF Regular" panose="020B0600000101010101" pitchFamily="34" charset="-127"/>
              <a:buChar char="-"/>
              <a:defRPr sz="1100">
                <a:latin typeface="삼성긴고딕OTF Light" panose="020B0600000101010101" pitchFamily="34" charset="-127"/>
                <a:ea typeface="삼성긴고딕OTF Light" panose="020B0600000101010101" pitchFamily="34" charset="-127"/>
              </a:defRPr>
            </a:lvl2pPr>
            <a:lvl3pPr marL="914400" indent="0">
              <a:buNone/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3pPr>
            <a:lvl4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4pPr>
            <a:lvl5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5pPr>
          </a:lstStyle>
          <a:p>
            <a:pPr lvl="0"/>
            <a:r>
              <a:rPr lang="ko-KR" altLang="en-US"/>
              <a:t>세부 내용 삽입</a:t>
            </a:r>
          </a:p>
          <a:p>
            <a:pPr lvl="1"/>
            <a:r>
              <a:rPr lang="ko-KR" altLang="en-US"/>
              <a:t>상세 설명 삽입</a:t>
            </a:r>
          </a:p>
        </p:txBody>
      </p:sp>
      <p:sp>
        <p:nvSpPr>
          <p:cNvPr id="5" name="제목 1"/>
          <p:cNvSpPr>
            <a:spLocks noGrp="1"/>
          </p:cNvSpPr>
          <p:nvPr>
            <p:ph type="title" hasCustomPrompt="1"/>
          </p:nvPr>
        </p:nvSpPr>
        <p:spPr>
          <a:xfrm>
            <a:off x="534468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sp>
        <p:nvSpPr>
          <p:cNvPr id="6" name="텍스트 개체 틀 2"/>
          <p:cNvSpPr>
            <a:spLocks noGrp="1"/>
          </p:cNvSpPr>
          <p:nvPr>
            <p:ph type="body" sz="quarter" idx="11" hasCustomPrompt="1"/>
          </p:nvPr>
        </p:nvSpPr>
        <p:spPr>
          <a:xfrm>
            <a:off x="533929" y="1310400"/>
            <a:ext cx="8858250" cy="1800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 dirty="0"/>
              <a:t>주요내용 삽입</a:t>
            </a:r>
          </a:p>
        </p:txBody>
      </p:sp>
      <p:sp>
        <p:nvSpPr>
          <p:cNvPr id="7" name="텍스트 개체 틀 10"/>
          <p:cNvSpPr>
            <a:spLocks noGrp="1"/>
          </p:cNvSpPr>
          <p:nvPr>
            <p:ph type="body" sz="quarter" idx="12" hasCustomPrompt="1"/>
          </p:nvPr>
        </p:nvSpPr>
        <p:spPr>
          <a:xfrm>
            <a:off x="5284800" y="529200"/>
            <a:ext cx="4078800" cy="201600"/>
          </a:xfrm>
          <a:prstGeom prst="rect">
            <a:avLst/>
          </a:prstGeom>
        </p:spPr>
        <p:txBody>
          <a:bodyPr rIns="0"/>
          <a:lstStyle>
            <a:lvl1pPr marL="0" indent="0" algn="r">
              <a:buFontTx/>
              <a:buNone/>
              <a:defRPr sz="7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/>
              <a:t>네비게이터 ㅣ 네비게이터 ㅣ 네비게이터 ㅣ 네비게이터</a:t>
            </a:r>
          </a:p>
        </p:txBody>
      </p:sp>
    </p:spTree>
    <p:extLst>
      <p:ext uri="{BB962C8B-B14F-4D97-AF65-F5344CB8AC3E}">
        <p14:creationId xmlns:p14="http://schemas.microsoft.com/office/powerpoint/2010/main" val="11896294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10"/>
          <p:cNvSpPr>
            <a:spLocks noGrp="1"/>
          </p:cNvSpPr>
          <p:nvPr>
            <p:ph type="body" sz="quarter" idx="12" hasCustomPrompt="1"/>
          </p:nvPr>
        </p:nvSpPr>
        <p:spPr>
          <a:xfrm>
            <a:off x="5284800" y="529200"/>
            <a:ext cx="4078800" cy="201600"/>
          </a:xfrm>
          <a:prstGeom prst="rect">
            <a:avLst/>
          </a:prstGeom>
        </p:spPr>
        <p:txBody>
          <a:bodyPr rIns="0"/>
          <a:lstStyle>
            <a:lvl1pPr marL="0" indent="0" algn="r">
              <a:buFontTx/>
              <a:buNone/>
              <a:defRPr sz="7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/>
              <a:t>네비게이터 ㅣ 네비게이터 ㅣ 네비게이터 ㅣ 네비게이터</a:t>
            </a:r>
          </a:p>
        </p:txBody>
      </p:sp>
      <p:sp>
        <p:nvSpPr>
          <p:cNvPr id="4" name="제목 1"/>
          <p:cNvSpPr>
            <a:spLocks noGrp="1"/>
          </p:cNvSpPr>
          <p:nvPr>
            <p:ph type="title" hasCustomPrompt="1"/>
          </p:nvPr>
        </p:nvSpPr>
        <p:spPr>
          <a:xfrm>
            <a:off x="534468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</p:spTree>
    <p:extLst>
      <p:ext uri="{BB962C8B-B14F-4D97-AF65-F5344CB8AC3E}">
        <p14:creationId xmlns:p14="http://schemas.microsoft.com/office/powerpoint/2010/main" val="272290226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내지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525600" y="1280452"/>
            <a:ext cx="8859600" cy="720000"/>
          </a:xfrm>
          <a:prstGeom prst="rect">
            <a:avLst/>
          </a:prstGeom>
        </p:spPr>
        <p:txBody>
          <a:bodyPr lIns="0" tIns="0" rIns="0" bIns="0"/>
          <a:lstStyle>
            <a:lvl1pPr marL="108000" indent="-108000">
              <a:lnSpc>
                <a:spcPct val="120000"/>
              </a:lnSpc>
              <a:spcBef>
                <a:spcPts val="400"/>
              </a:spcBef>
              <a:defRPr sz="13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  <a:lvl2pPr marL="223838" indent="-107950">
              <a:lnSpc>
                <a:spcPct val="120000"/>
              </a:lnSpc>
              <a:spcBef>
                <a:spcPts val="400"/>
              </a:spcBef>
              <a:buFont typeface="삼성긴고딕OTF Regular" panose="020B0600000101010101" pitchFamily="34" charset="-127"/>
              <a:buChar char="-"/>
              <a:defRPr sz="1200">
                <a:latin typeface="삼성긴고딕OTF Light" panose="020B0600000101010101" pitchFamily="34" charset="-127"/>
                <a:ea typeface="삼성긴고딕OTF Light" panose="020B0600000101010101" pitchFamily="34" charset="-127"/>
              </a:defRPr>
            </a:lvl2pPr>
            <a:lvl3pPr marL="914400" indent="0">
              <a:buNone/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3pPr>
            <a:lvl4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4pPr>
            <a:lvl5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5pPr>
          </a:lstStyle>
          <a:p>
            <a:pPr lvl="0"/>
            <a:r>
              <a:rPr lang="ko-KR" altLang="en-US" dirty="0"/>
              <a:t>세부 내용 삽입</a:t>
            </a:r>
          </a:p>
        </p:txBody>
      </p:sp>
      <p:sp>
        <p:nvSpPr>
          <p:cNvPr id="8" name="제목 1"/>
          <p:cNvSpPr>
            <a:spLocks noGrp="1"/>
          </p:cNvSpPr>
          <p:nvPr>
            <p:ph type="title" hasCustomPrompt="1"/>
          </p:nvPr>
        </p:nvSpPr>
        <p:spPr>
          <a:xfrm>
            <a:off x="534468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523524" y="399600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 userDrawn="1"/>
        </p:nvCxnSpPr>
        <p:spPr>
          <a:xfrm>
            <a:off x="523524" y="6264932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533481" y="6362853"/>
            <a:ext cx="567091" cy="236967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defPPr>
              <a:defRPr lang="ko-KR"/>
            </a:defPPr>
            <a:lvl1pPr marL="0" algn="r" defTabSz="1019001" rtl="0" eaLnBrk="1" latinLnBrk="1" hangingPunct="1">
              <a:defRPr sz="136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95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02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05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altLang="en-US" sz="900" b="0" i="0" u="none" strike="noStrike" kern="1200" cap="none" spc="0" normalizeH="0" baseline="0" noProof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/>
              <a:cs typeface="Arial" panose="020B0604020202020204" pitchFamily="34" charset="0"/>
            </a:endParaRPr>
          </a:p>
        </p:txBody>
      </p:sp>
      <p:pic>
        <p:nvPicPr>
          <p:cNvPr id="13" name="Picture 2" descr="Untitled-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1105" y="6413423"/>
            <a:ext cx="820311" cy="15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189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내지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 hasCustomPrompt="1"/>
          </p:nvPr>
        </p:nvSpPr>
        <p:spPr>
          <a:xfrm>
            <a:off x="534468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cxnSp>
        <p:nvCxnSpPr>
          <p:cNvPr id="5" name="직선 연결선 4"/>
          <p:cNvCxnSpPr/>
          <p:nvPr userDrawn="1"/>
        </p:nvCxnSpPr>
        <p:spPr>
          <a:xfrm>
            <a:off x="523524" y="399600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 userDrawn="1"/>
        </p:nvCxnSpPr>
        <p:spPr>
          <a:xfrm>
            <a:off x="523524" y="6264932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533481" y="6362853"/>
            <a:ext cx="567091" cy="236967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defPPr>
              <a:defRPr lang="ko-KR"/>
            </a:defPPr>
            <a:lvl1pPr marL="0" algn="r" defTabSz="1019001" rtl="0" eaLnBrk="1" latinLnBrk="1" hangingPunct="1">
              <a:defRPr sz="136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95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02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05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altLang="en-US" sz="900" b="0" i="0" u="none" strike="noStrike" kern="1200" cap="none" spc="0" normalizeH="0" baseline="0" noProof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/>
              <a:cs typeface="Arial" panose="020B0604020202020204" pitchFamily="34" charset="0"/>
            </a:endParaRPr>
          </a:p>
        </p:txBody>
      </p:sp>
      <p:pic>
        <p:nvPicPr>
          <p:cNvPr id="8" name="Picture 2" descr="Untitled-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105" y="6413423"/>
            <a:ext cx="820311" cy="15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49504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내지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>
            <a:spLocks noGrp="1"/>
          </p:cNvSpPr>
          <p:nvPr>
            <p:ph type="title" hasCustomPrompt="1"/>
          </p:nvPr>
        </p:nvSpPr>
        <p:spPr>
          <a:xfrm>
            <a:off x="529200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sp>
        <p:nvSpPr>
          <p:cNvPr id="9" name="텍스트 개체 틀 2"/>
          <p:cNvSpPr>
            <a:spLocks noGrp="1"/>
          </p:cNvSpPr>
          <p:nvPr>
            <p:ph type="body" sz="quarter" idx="10" hasCustomPrompt="1"/>
          </p:nvPr>
        </p:nvSpPr>
        <p:spPr>
          <a:xfrm>
            <a:off x="533929" y="1310400"/>
            <a:ext cx="8858250" cy="1800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 dirty="0"/>
              <a:t>주요내용 삽입</a:t>
            </a:r>
          </a:p>
        </p:txBody>
      </p:sp>
    </p:spTree>
    <p:extLst>
      <p:ext uri="{BB962C8B-B14F-4D97-AF65-F5344CB8AC3E}">
        <p14:creationId xmlns:p14="http://schemas.microsoft.com/office/powerpoint/2010/main" val="42746937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내지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 hasCustomPrompt="1"/>
          </p:nvPr>
        </p:nvSpPr>
        <p:spPr>
          <a:xfrm>
            <a:off x="534468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</p:spTree>
    <p:extLst>
      <p:ext uri="{BB962C8B-B14F-4D97-AF65-F5344CB8AC3E}">
        <p14:creationId xmlns:p14="http://schemas.microsoft.com/office/powerpoint/2010/main" val="1564035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 hasCustomPrompt="1"/>
          </p:nvPr>
        </p:nvSpPr>
        <p:spPr>
          <a:xfrm>
            <a:off x="534468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sp>
        <p:nvSpPr>
          <p:cNvPr id="8" name="텍스트 개체 틀 2"/>
          <p:cNvSpPr>
            <a:spLocks noGrp="1"/>
          </p:cNvSpPr>
          <p:nvPr>
            <p:ph type="body" sz="quarter" idx="10" hasCustomPrompt="1"/>
          </p:nvPr>
        </p:nvSpPr>
        <p:spPr>
          <a:xfrm>
            <a:off x="533929" y="1321028"/>
            <a:ext cx="8858250" cy="1800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 dirty="0"/>
              <a:t>주요내용 삽입</a:t>
            </a:r>
          </a:p>
        </p:txBody>
      </p:sp>
    </p:spTree>
    <p:extLst>
      <p:ext uri="{BB962C8B-B14F-4D97-AF65-F5344CB8AC3E}">
        <p14:creationId xmlns:p14="http://schemas.microsoft.com/office/powerpoint/2010/main" val="301533698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내지_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525600" y="1699200"/>
            <a:ext cx="8859600" cy="720000"/>
          </a:xfrm>
          <a:prstGeom prst="rect">
            <a:avLst/>
          </a:prstGeom>
        </p:spPr>
        <p:txBody>
          <a:bodyPr lIns="54000" tIns="0" rIns="0" bIns="0"/>
          <a:lstStyle>
            <a:lvl1pPr marL="108000" indent="-108000">
              <a:lnSpc>
                <a:spcPct val="120000"/>
              </a:lnSpc>
              <a:spcBef>
                <a:spcPts val="400"/>
              </a:spcBef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  <a:lvl2pPr marL="223838" indent="-107950">
              <a:lnSpc>
                <a:spcPct val="110000"/>
              </a:lnSpc>
              <a:spcBef>
                <a:spcPts val="200"/>
              </a:spcBef>
              <a:buFont typeface="삼성긴고딕OTF Regular" panose="020B0600000101010101" pitchFamily="34" charset="-127"/>
              <a:buChar char="-"/>
              <a:defRPr sz="1100">
                <a:latin typeface="삼성긴고딕OTF Light" panose="020B0600000101010101" pitchFamily="34" charset="-127"/>
                <a:ea typeface="삼성긴고딕OTF Light" panose="020B0600000101010101" pitchFamily="34" charset="-127"/>
              </a:defRPr>
            </a:lvl2pPr>
            <a:lvl3pPr marL="914400" indent="0">
              <a:buNone/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3pPr>
            <a:lvl4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4pPr>
            <a:lvl5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5pPr>
          </a:lstStyle>
          <a:p>
            <a:pPr lvl="0"/>
            <a:r>
              <a:rPr lang="ko-KR" altLang="en-US" dirty="0"/>
              <a:t>세부 내용 삽입</a:t>
            </a:r>
          </a:p>
          <a:p>
            <a:pPr lvl="1"/>
            <a:r>
              <a:rPr lang="ko-KR" altLang="en-US" dirty="0"/>
              <a:t>상세 설명 삽입</a:t>
            </a:r>
          </a:p>
        </p:txBody>
      </p:sp>
      <p:sp>
        <p:nvSpPr>
          <p:cNvPr id="4" name="제목 1"/>
          <p:cNvSpPr>
            <a:spLocks noGrp="1"/>
          </p:cNvSpPr>
          <p:nvPr>
            <p:ph type="title" hasCustomPrompt="1"/>
          </p:nvPr>
        </p:nvSpPr>
        <p:spPr>
          <a:xfrm>
            <a:off x="529200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sp>
        <p:nvSpPr>
          <p:cNvPr id="5" name="텍스트 개체 틀 2"/>
          <p:cNvSpPr>
            <a:spLocks noGrp="1"/>
          </p:cNvSpPr>
          <p:nvPr>
            <p:ph type="body" sz="quarter" idx="11" hasCustomPrompt="1"/>
          </p:nvPr>
        </p:nvSpPr>
        <p:spPr>
          <a:xfrm>
            <a:off x="533929" y="1310400"/>
            <a:ext cx="8858250" cy="1800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 dirty="0"/>
              <a:t>주요내용 삽입</a:t>
            </a:r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523524" y="6264932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4346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내지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 hasCustomPrompt="1"/>
          </p:nvPr>
        </p:nvSpPr>
        <p:spPr>
          <a:xfrm>
            <a:off x="534468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sp>
        <p:nvSpPr>
          <p:cNvPr id="8" name="텍스트 개체 틀 2"/>
          <p:cNvSpPr>
            <a:spLocks noGrp="1"/>
          </p:cNvSpPr>
          <p:nvPr>
            <p:ph type="body" sz="quarter" idx="10" hasCustomPrompt="1"/>
          </p:nvPr>
        </p:nvSpPr>
        <p:spPr>
          <a:xfrm>
            <a:off x="533929" y="1310400"/>
            <a:ext cx="8858250" cy="1800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 dirty="0"/>
              <a:t>주요내용 삽입</a:t>
            </a:r>
          </a:p>
        </p:txBody>
      </p:sp>
      <p:sp>
        <p:nvSpPr>
          <p:cNvPr id="9" name="텍스트 개체 틀 5"/>
          <p:cNvSpPr>
            <a:spLocks noGrp="1"/>
          </p:cNvSpPr>
          <p:nvPr>
            <p:ph type="body" sz="quarter" idx="11" hasCustomPrompt="1"/>
          </p:nvPr>
        </p:nvSpPr>
        <p:spPr>
          <a:xfrm>
            <a:off x="523875" y="1697406"/>
            <a:ext cx="8858250" cy="719460"/>
          </a:xfrm>
          <a:prstGeom prst="rect">
            <a:avLst/>
          </a:prstGeom>
        </p:spPr>
        <p:txBody>
          <a:bodyPr lIns="54000" tIns="0" rIns="0" bIns="0"/>
          <a:lstStyle>
            <a:lvl1pPr marL="92075" indent="-108000">
              <a:lnSpc>
                <a:spcPct val="120000"/>
              </a:lnSpc>
              <a:spcBef>
                <a:spcPts val="300"/>
              </a:spcBef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  <a:lvl2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2pPr>
            <a:lvl3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3pPr>
            <a:lvl4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4pPr>
            <a:lvl5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5pPr>
          </a:lstStyle>
          <a:p>
            <a:pPr lvl="0"/>
            <a:r>
              <a:rPr lang="ko-KR" altLang="en-US"/>
              <a:t>세부 내용 </a:t>
            </a:r>
            <a:r>
              <a:rPr lang="ko-KR" altLang="en-US" dirty="0"/>
              <a:t>삽입</a:t>
            </a:r>
          </a:p>
        </p:txBody>
      </p:sp>
    </p:spTree>
    <p:extLst>
      <p:ext uri="{BB962C8B-B14F-4D97-AF65-F5344CB8AC3E}">
        <p14:creationId xmlns:p14="http://schemas.microsoft.com/office/powerpoint/2010/main" val="350986468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 hasCustomPrompt="1"/>
          </p:nvPr>
        </p:nvSpPr>
        <p:spPr>
          <a:xfrm>
            <a:off x="534468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sp>
        <p:nvSpPr>
          <p:cNvPr id="8" name="텍스트 개체 틀 2"/>
          <p:cNvSpPr>
            <a:spLocks noGrp="1"/>
          </p:cNvSpPr>
          <p:nvPr>
            <p:ph type="body" sz="quarter" idx="10" hasCustomPrompt="1"/>
          </p:nvPr>
        </p:nvSpPr>
        <p:spPr>
          <a:xfrm>
            <a:off x="533929" y="1321028"/>
            <a:ext cx="8858250" cy="1800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 dirty="0"/>
              <a:t>주요내용 삽입</a:t>
            </a:r>
          </a:p>
        </p:txBody>
      </p:sp>
    </p:spTree>
    <p:extLst>
      <p:ext uri="{BB962C8B-B14F-4D97-AF65-F5344CB8AC3E}">
        <p14:creationId xmlns:p14="http://schemas.microsoft.com/office/powerpoint/2010/main" val="100535199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 hasCustomPrompt="1"/>
          </p:nvPr>
        </p:nvSpPr>
        <p:spPr>
          <a:xfrm>
            <a:off x="534468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sp>
        <p:nvSpPr>
          <p:cNvPr id="8" name="텍스트 개체 틀 2"/>
          <p:cNvSpPr>
            <a:spLocks noGrp="1"/>
          </p:cNvSpPr>
          <p:nvPr>
            <p:ph type="body" sz="quarter" idx="10" hasCustomPrompt="1"/>
          </p:nvPr>
        </p:nvSpPr>
        <p:spPr>
          <a:xfrm>
            <a:off x="533929" y="1310400"/>
            <a:ext cx="8858250" cy="1800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 dirty="0"/>
              <a:t>주요내용 삽입</a:t>
            </a:r>
          </a:p>
        </p:txBody>
      </p:sp>
      <p:sp>
        <p:nvSpPr>
          <p:cNvPr id="9" name="텍스트 개체 틀 5"/>
          <p:cNvSpPr>
            <a:spLocks noGrp="1"/>
          </p:cNvSpPr>
          <p:nvPr>
            <p:ph type="body" sz="quarter" idx="11" hasCustomPrompt="1"/>
          </p:nvPr>
        </p:nvSpPr>
        <p:spPr>
          <a:xfrm>
            <a:off x="523875" y="1697406"/>
            <a:ext cx="8858250" cy="719460"/>
          </a:xfrm>
          <a:prstGeom prst="rect">
            <a:avLst/>
          </a:prstGeom>
        </p:spPr>
        <p:txBody>
          <a:bodyPr lIns="54000" tIns="0" rIns="0" bIns="0"/>
          <a:lstStyle>
            <a:lvl1pPr marL="92075" indent="-108000">
              <a:lnSpc>
                <a:spcPct val="120000"/>
              </a:lnSpc>
              <a:spcBef>
                <a:spcPts val="300"/>
              </a:spcBef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  <a:lvl2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2pPr>
            <a:lvl3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3pPr>
            <a:lvl4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4pPr>
            <a:lvl5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5pPr>
          </a:lstStyle>
          <a:p>
            <a:pPr lvl="0"/>
            <a:r>
              <a:rPr lang="ko-KR" altLang="en-US" dirty="0"/>
              <a:t>세부내용 삽입</a:t>
            </a:r>
          </a:p>
        </p:txBody>
      </p:sp>
      <p:sp>
        <p:nvSpPr>
          <p:cNvPr id="11" name="텍스트 개체 틀 10"/>
          <p:cNvSpPr>
            <a:spLocks noGrp="1"/>
          </p:cNvSpPr>
          <p:nvPr>
            <p:ph type="body" sz="quarter" idx="12" hasCustomPrompt="1"/>
          </p:nvPr>
        </p:nvSpPr>
        <p:spPr>
          <a:xfrm>
            <a:off x="5284800" y="529200"/>
            <a:ext cx="4078800" cy="201600"/>
          </a:xfrm>
          <a:prstGeom prst="rect">
            <a:avLst/>
          </a:prstGeom>
        </p:spPr>
        <p:txBody>
          <a:bodyPr rIns="0"/>
          <a:lstStyle>
            <a:lvl1pPr marL="0" indent="0" algn="r">
              <a:buFontTx/>
              <a:buNone/>
              <a:defRPr sz="7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/>
              <a:t>네비게이터 ㅣ 네비게이터 ㅣ 네비게이터 ㅣ 네비게이터</a:t>
            </a:r>
          </a:p>
        </p:txBody>
      </p:sp>
    </p:spTree>
    <p:extLst>
      <p:ext uri="{BB962C8B-B14F-4D97-AF65-F5344CB8AC3E}">
        <p14:creationId xmlns:p14="http://schemas.microsoft.com/office/powerpoint/2010/main" val="302657759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525600" y="1699200"/>
            <a:ext cx="8859600" cy="720000"/>
          </a:xfrm>
          <a:prstGeom prst="rect">
            <a:avLst/>
          </a:prstGeom>
        </p:spPr>
        <p:txBody>
          <a:bodyPr lIns="54000" tIns="0" rIns="0" bIns="0"/>
          <a:lstStyle>
            <a:lvl1pPr marL="108000" indent="-108000">
              <a:lnSpc>
                <a:spcPct val="120000"/>
              </a:lnSpc>
              <a:spcBef>
                <a:spcPts val="600"/>
              </a:spcBef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  <a:lvl2pPr marL="223838" indent="-107950">
              <a:lnSpc>
                <a:spcPct val="110000"/>
              </a:lnSpc>
              <a:spcBef>
                <a:spcPts val="300"/>
              </a:spcBef>
              <a:buFont typeface="삼성긴고딕OTF Regular" panose="020B0600000101010101" pitchFamily="34" charset="-127"/>
              <a:buChar char="-"/>
              <a:defRPr sz="1100">
                <a:latin typeface="삼성긴고딕OTF Light" panose="020B0600000101010101" pitchFamily="34" charset="-127"/>
                <a:ea typeface="삼성긴고딕OTF Light" panose="020B0600000101010101" pitchFamily="34" charset="-127"/>
              </a:defRPr>
            </a:lvl2pPr>
            <a:lvl3pPr marL="914400" indent="0">
              <a:buNone/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3pPr>
            <a:lvl4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4pPr>
            <a:lvl5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5pPr>
          </a:lstStyle>
          <a:p>
            <a:pPr lvl="0"/>
            <a:r>
              <a:rPr lang="ko-KR" altLang="en-US"/>
              <a:t>세부 내용 삽입</a:t>
            </a:r>
          </a:p>
          <a:p>
            <a:pPr lvl="1"/>
            <a:r>
              <a:rPr lang="ko-KR" altLang="en-US"/>
              <a:t>상세 설명 삽입</a:t>
            </a:r>
          </a:p>
        </p:txBody>
      </p:sp>
      <p:sp>
        <p:nvSpPr>
          <p:cNvPr id="5" name="제목 1"/>
          <p:cNvSpPr>
            <a:spLocks noGrp="1"/>
          </p:cNvSpPr>
          <p:nvPr>
            <p:ph type="title" hasCustomPrompt="1"/>
          </p:nvPr>
        </p:nvSpPr>
        <p:spPr>
          <a:xfrm>
            <a:off x="534468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sp>
        <p:nvSpPr>
          <p:cNvPr id="6" name="텍스트 개체 틀 2"/>
          <p:cNvSpPr>
            <a:spLocks noGrp="1"/>
          </p:cNvSpPr>
          <p:nvPr>
            <p:ph type="body" sz="quarter" idx="11" hasCustomPrompt="1"/>
          </p:nvPr>
        </p:nvSpPr>
        <p:spPr>
          <a:xfrm>
            <a:off x="533929" y="1310400"/>
            <a:ext cx="8858250" cy="1800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 dirty="0"/>
              <a:t>주요내용 삽입</a:t>
            </a:r>
          </a:p>
        </p:txBody>
      </p:sp>
      <p:sp>
        <p:nvSpPr>
          <p:cNvPr id="7" name="텍스트 개체 틀 10"/>
          <p:cNvSpPr>
            <a:spLocks noGrp="1"/>
          </p:cNvSpPr>
          <p:nvPr>
            <p:ph type="body" sz="quarter" idx="12" hasCustomPrompt="1"/>
          </p:nvPr>
        </p:nvSpPr>
        <p:spPr>
          <a:xfrm>
            <a:off x="5284800" y="529200"/>
            <a:ext cx="4078800" cy="201600"/>
          </a:xfrm>
          <a:prstGeom prst="rect">
            <a:avLst/>
          </a:prstGeom>
        </p:spPr>
        <p:txBody>
          <a:bodyPr rIns="0"/>
          <a:lstStyle>
            <a:lvl1pPr marL="0" indent="0" algn="r">
              <a:buFontTx/>
              <a:buNone/>
              <a:defRPr sz="7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/>
              <a:t>네비게이터 ㅣ 네비게이터 ㅣ 네비게이터 ㅣ 네비게이터</a:t>
            </a:r>
          </a:p>
        </p:txBody>
      </p:sp>
    </p:spTree>
    <p:extLst>
      <p:ext uri="{BB962C8B-B14F-4D97-AF65-F5344CB8AC3E}">
        <p14:creationId xmlns:p14="http://schemas.microsoft.com/office/powerpoint/2010/main" val="106064875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10"/>
          <p:cNvSpPr>
            <a:spLocks noGrp="1"/>
          </p:cNvSpPr>
          <p:nvPr>
            <p:ph type="body" sz="quarter" idx="12" hasCustomPrompt="1"/>
          </p:nvPr>
        </p:nvSpPr>
        <p:spPr>
          <a:xfrm>
            <a:off x="5284800" y="529200"/>
            <a:ext cx="4078800" cy="201600"/>
          </a:xfrm>
          <a:prstGeom prst="rect">
            <a:avLst/>
          </a:prstGeom>
        </p:spPr>
        <p:txBody>
          <a:bodyPr rIns="0"/>
          <a:lstStyle>
            <a:lvl1pPr marL="0" indent="0" algn="r">
              <a:buFontTx/>
              <a:buNone/>
              <a:defRPr sz="7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/>
              <a:t>네비게이터 ㅣ 네비게이터 ㅣ 네비게이터 ㅣ 네비게이터</a:t>
            </a:r>
          </a:p>
        </p:txBody>
      </p:sp>
      <p:sp>
        <p:nvSpPr>
          <p:cNvPr id="4" name="제목 1"/>
          <p:cNvSpPr>
            <a:spLocks noGrp="1"/>
          </p:cNvSpPr>
          <p:nvPr>
            <p:ph type="title" hasCustomPrompt="1"/>
          </p:nvPr>
        </p:nvSpPr>
        <p:spPr>
          <a:xfrm>
            <a:off x="534468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</p:spTree>
    <p:extLst>
      <p:ext uri="{BB962C8B-B14F-4D97-AF65-F5344CB8AC3E}">
        <p14:creationId xmlns:p14="http://schemas.microsoft.com/office/powerpoint/2010/main" val="277880738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4"/>
          <p:cNvSpPr>
            <a:spLocks noGrp="1"/>
          </p:cNvSpPr>
          <p:nvPr>
            <p:ph type="title" hasCustomPrompt="1"/>
          </p:nvPr>
        </p:nvSpPr>
        <p:spPr>
          <a:xfrm>
            <a:off x="5025009" y="2996953"/>
            <a:ext cx="4572507" cy="360039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>
                <a:latin typeface="삼성긴고딕OTF Bold" panose="020B0600000101010101" pitchFamily="34" charset="-127"/>
                <a:ea typeface="삼성긴고딕OTF Bold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sp>
        <p:nvSpPr>
          <p:cNvPr id="8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>
            <a:off x="5025009" y="2600908"/>
            <a:ext cx="4572507" cy="252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  <a:lvl2pPr marL="457200" indent="0">
              <a:buFontTx/>
              <a:buNone/>
              <a:defRPr sz="20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dirty="0"/>
              <a:t>간지 번호</a:t>
            </a:r>
          </a:p>
        </p:txBody>
      </p:sp>
    </p:spTree>
    <p:extLst>
      <p:ext uri="{BB962C8B-B14F-4D97-AF65-F5344CB8AC3E}">
        <p14:creationId xmlns:p14="http://schemas.microsoft.com/office/powerpoint/2010/main" val="6425618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내지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525600" y="1280452"/>
            <a:ext cx="8859600" cy="720000"/>
          </a:xfrm>
          <a:prstGeom prst="rect">
            <a:avLst/>
          </a:prstGeom>
        </p:spPr>
        <p:txBody>
          <a:bodyPr lIns="0" tIns="0" rIns="0" bIns="0"/>
          <a:lstStyle>
            <a:lvl1pPr marL="108000" indent="-108000">
              <a:lnSpc>
                <a:spcPct val="120000"/>
              </a:lnSpc>
              <a:spcBef>
                <a:spcPts val="400"/>
              </a:spcBef>
              <a:defRPr sz="13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  <a:lvl2pPr marL="223838" indent="-107950">
              <a:lnSpc>
                <a:spcPct val="120000"/>
              </a:lnSpc>
              <a:spcBef>
                <a:spcPts val="400"/>
              </a:spcBef>
              <a:buFont typeface="삼성긴고딕OTF Regular" panose="020B0600000101010101" pitchFamily="34" charset="-127"/>
              <a:buChar char="-"/>
              <a:defRPr sz="1200">
                <a:latin typeface="삼성긴고딕OTF Light" panose="020B0600000101010101" pitchFamily="34" charset="-127"/>
                <a:ea typeface="삼성긴고딕OTF Light" panose="020B0600000101010101" pitchFamily="34" charset="-127"/>
              </a:defRPr>
            </a:lvl2pPr>
            <a:lvl3pPr marL="914400" indent="0">
              <a:buNone/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3pPr>
            <a:lvl4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4pPr>
            <a:lvl5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5pPr>
          </a:lstStyle>
          <a:p>
            <a:pPr lvl="0"/>
            <a:r>
              <a:rPr lang="ko-KR" altLang="en-US" dirty="0"/>
              <a:t>세부 내용 삽입</a:t>
            </a:r>
          </a:p>
        </p:txBody>
      </p:sp>
      <p:sp>
        <p:nvSpPr>
          <p:cNvPr id="8" name="제목 1"/>
          <p:cNvSpPr>
            <a:spLocks noGrp="1"/>
          </p:cNvSpPr>
          <p:nvPr>
            <p:ph type="title" hasCustomPrompt="1"/>
          </p:nvPr>
        </p:nvSpPr>
        <p:spPr>
          <a:xfrm>
            <a:off x="534468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523524" y="399600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 userDrawn="1"/>
        </p:nvCxnSpPr>
        <p:spPr>
          <a:xfrm>
            <a:off x="523524" y="6264932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533481" y="6362853"/>
            <a:ext cx="567091" cy="236967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defPPr>
              <a:defRPr lang="ko-KR"/>
            </a:defPPr>
            <a:lvl1pPr marL="0" algn="r" defTabSz="1019001" rtl="0" eaLnBrk="1" latinLnBrk="1" hangingPunct="1">
              <a:defRPr sz="136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95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02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05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altLang="en-US" sz="900" b="0" i="0" u="none" strike="noStrike" kern="1200" cap="none" spc="0" normalizeH="0" baseline="0" noProof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/>
              <a:cs typeface="Arial" panose="020B0604020202020204" pitchFamily="34" charset="0"/>
            </a:endParaRPr>
          </a:p>
        </p:txBody>
      </p:sp>
      <p:pic>
        <p:nvPicPr>
          <p:cNvPr id="13" name="Picture 2" descr="Untitled-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1105" y="6413423"/>
            <a:ext cx="820311" cy="15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156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내지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 userDrawn="1"/>
        </p:nvCxnSpPr>
        <p:spPr>
          <a:xfrm>
            <a:off x="523524" y="399600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 userDrawn="1"/>
        </p:nvCxnSpPr>
        <p:spPr>
          <a:xfrm>
            <a:off x="523524" y="6264932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533481" y="6362853"/>
            <a:ext cx="567091" cy="236967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defPPr>
              <a:defRPr lang="ko-KR"/>
            </a:defPPr>
            <a:lvl1pPr marL="0" algn="r" defTabSz="1019001" rtl="0" eaLnBrk="1" latinLnBrk="1" hangingPunct="1">
              <a:defRPr sz="136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95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02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05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altLang="en-US" sz="900" b="0" i="0" u="none" strike="noStrike" kern="1200" cap="none" spc="0" normalizeH="0" baseline="0" noProof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/>
              <a:cs typeface="Arial" panose="020B0604020202020204" pitchFamily="34" charset="0"/>
            </a:endParaRPr>
          </a:p>
        </p:txBody>
      </p:sp>
      <p:pic>
        <p:nvPicPr>
          <p:cNvPr id="12" name="Picture 2" descr="Untitled-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105" y="6413423"/>
            <a:ext cx="820311" cy="159970"/>
          </a:xfrm>
          <a:prstGeom prst="rect">
            <a:avLst/>
          </a:prstGeom>
        </p:spPr>
      </p:pic>
      <p:sp>
        <p:nvSpPr>
          <p:cNvPr id="8" name="제목 1"/>
          <p:cNvSpPr>
            <a:spLocks noGrp="1"/>
          </p:cNvSpPr>
          <p:nvPr>
            <p:ph type="title" hasCustomPrompt="1"/>
          </p:nvPr>
        </p:nvSpPr>
        <p:spPr>
          <a:xfrm>
            <a:off x="529200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 hasCustomPrompt="1"/>
          </p:nvPr>
        </p:nvSpPr>
        <p:spPr>
          <a:xfrm>
            <a:off x="533929" y="1310400"/>
            <a:ext cx="8858250" cy="1800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pPr lvl="0"/>
            <a:r>
              <a:rPr lang="ko-KR" altLang="en-US" dirty="0"/>
              <a:t>주요내용 삽입</a:t>
            </a:r>
          </a:p>
        </p:txBody>
      </p:sp>
      <p:sp>
        <p:nvSpPr>
          <p:cNvPr id="13" name="텍스트 개체 틀 5"/>
          <p:cNvSpPr>
            <a:spLocks noGrp="1"/>
          </p:cNvSpPr>
          <p:nvPr>
            <p:ph type="body" sz="quarter" idx="11" hasCustomPrompt="1"/>
          </p:nvPr>
        </p:nvSpPr>
        <p:spPr>
          <a:xfrm>
            <a:off x="523875" y="1697406"/>
            <a:ext cx="8858250" cy="719460"/>
          </a:xfrm>
          <a:prstGeom prst="rect">
            <a:avLst/>
          </a:prstGeom>
        </p:spPr>
        <p:txBody>
          <a:bodyPr lIns="54000" tIns="0" rIns="0" bIns="0"/>
          <a:lstStyle>
            <a:lvl1pPr marL="108000" indent="-108000">
              <a:lnSpc>
                <a:spcPct val="120000"/>
              </a:lnSpc>
              <a:spcBef>
                <a:spcPts val="400"/>
              </a:spcBef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  <a:lvl2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2pPr>
            <a:lvl3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3pPr>
            <a:lvl4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4pPr>
            <a:lvl5pPr>
              <a:defRPr sz="1200"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5pPr>
          </a:lstStyle>
          <a:p>
            <a:pPr lvl="0"/>
            <a:r>
              <a:rPr lang="ko-KR" altLang="en-US"/>
              <a:t>세부 내용 </a:t>
            </a:r>
            <a:r>
              <a:rPr lang="ko-KR" altLang="en-US" dirty="0"/>
              <a:t>삽입</a:t>
            </a:r>
          </a:p>
        </p:txBody>
      </p:sp>
    </p:spTree>
    <p:extLst>
      <p:ext uri="{BB962C8B-B14F-4D97-AF65-F5344CB8AC3E}">
        <p14:creationId xmlns:p14="http://schemas.microsoft.com/office/powerpoint/2010/main" val="28476373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내지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 hasCustomPrompt="1"/>
          </p:nvPr>
        </p:nvSpPr>
        <p:spPr>
          <a:xfrm>
            <a:off x="534468" y="572154"/>
            <a:ext cx="8847657" cy="288031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>
                <a:solidFill>
                  <a:srgbClr val="0046DE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defRPr>
            </a:lvl1pPr>
          </a:lstStyle>
          <a:p>
            <a:r>
              <a:rPr lang="ko-KR" altLang="en-US" dirty="0"/>
              <a:t>제목 삽입</a:t>
            </a:r>
          </a:p>
        </p:txBody>
      </p:sp>
      <p:cxnSp>
        <p:nvCxnSpPr>
          <p:cNvPr id="5" name="직선 연결선 4"/>
          <p:cNvCxnSpPr/>
          <p:nvPr userDrawn="1"/>
        </p:nvCxnSpPr>
        <p:spPr>
          <a:xfrm>
            <a:off x="523524" y="399600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 userDrawn="1"/>
        </p:nvCxnSpPr>
        <p:spPr>
          <a:xfrm>
            <a:off x="523524" y="6264932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533481" y="6362853"/>
            <a:ext cx="567091" cy="236967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defPPr>
              <a:defRPr lang="ko-KR"/>
            </a:defPPr>
            <a:lvl1pPr marL="0" algn="r" defTabSz="1019001" rtl="0" eaLnBrk="1" latinLnBrk="1" hangingPunct="1">
              <a:defRPr sz="136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95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02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05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altLang="en-US" sz="900" b="0" i="0" u="none" strike="noStrike" kern="1200" cap="none" spc="0" normalizeH="0" baseline="0" noProof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/>
              <a:cs typeface="Arial" panose="020B0604020202020204" pitchFamily="34" charset="0"/>
            </a:endParaRPr>
          </a:p>
        </p:txBody>
      </p:sp>
      <p:pic>
        <p:nvPicPr>
          <p:cNvPr id="8" name="Picture 2" descr="Untitled-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105" y="6413423"/>
            <a:ext cx="820311" cy="15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1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44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49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.png"/><Relationship Id="rId5" Type="http://schemas.openxmlformats.org/officeDocument/2006/relationships/theme" Target="../theme/theme14.xml"/><Relationship Id="rId4" Type="http://schemas.openxmlformats.org/officeDocument/2006/relationships/slideLayout" Target="../slideLayouts/slideLayout5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8.xml"/><Relationship Id="rId10" Type="http://schemas.openxmlformats.org/officeDocument/2006/relationships/theme" Target="../theme/theme15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theme" Target="../theme/theme1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65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5" Type="http://schemas.openxmlformats.org/officeDocument/2006/relationships/theme" Target="../theme/theme18.xml"/><Relationship Id="rId4" Type="http://schemas.openxmlformats.org/officeDocument/2006/relationships/slideLayout" Target="../slideLayouts/slideLayout69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theme" Target="../theme/theme20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image" Target="../media/image1.pn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18" Type="http://schemas.openxmlformats.org/officeDocument/2006/relationships/slideLayout" Target="../slideLayouts/slideLayout121.xml"/><Relationship Id="rId26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slideLayout" Target="../slideLayouts/slideLayout120.xml"/><Relationship Id="rId25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05.xml"/><Relationship Id="rId16" Type="http://schemas.openxmlformats.org/officeDocument/2006/relationships/slideLayout" Target="../slideLayouts/slideLayout119.xml"/><Relationship Id="rId20" Type="http://schemas.openxmlformats.org/officeDocument/2006/relationships/slideLayout" Target="../slideLayouts/slideLayout123.xml"/><Relationship Id="rId29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24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8.xml"/><Relationship Id="rId23" Type="http://schemas.openxmlformats.org/officeDocument/2006/relationships/slideLayout" Target="../slideLayouts/slideLayout126.xml"/><Relationship Id="rId28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13.xml"/><Relationship Id="rId19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Relationship Id="rId22" Type="http://schemas.openxmlformats.org/officeDocument/2006/relationships/slideLayout" Target="../slideLayouts/slideLayout125.xml"/><Relationship Id="rId27" Type="http://schemas.openxmlformats.org/officeDocument/2006/relationships/slideLayout" Target="../slideLayouts/slideLayout130.xml"/><Relationship Id="rId30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 userDrawn="1"/>
        </p:nvCxnSpPr>
        <p:spPr>
          <a:xfrm>
            <a:off x="540000" y="400997"/>
            <a:ext cx="8820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8"/>
          <p:cNvCxnSpPr/>
          <p:nvPr userDrawn="1"/>
        </p:nvCxnSpPr>
        <p:spPr>
          <a:xfrm>
            <a:off x="540000" y="6120756"/>
            <a:ext cx="8820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137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 userDrawn="1"/>
        </p:nvCxnSpPr>
        <p:spPr>
          <a:xfrm>
            <a:off x="523524" y="399600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 userDrawn="1"/>
        </p:nvCxnSpPr>
        <p:spPr>
          <a:xfrm>
            <a:off x="523524" y="6264932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533481" y="6362853"/>
            <a:ext cx="567091" cy="236967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defPPr>
              <a:defRPr lang="ko-KR"/>
            </a:defPPr>
            <a:lvl1pPr marL="0" algn="r" defTabSz="1019001" rtl="0" eaLnBrk="1" latinLnBrk="1" hangingPunct="1">
              <a:defRPr sz="136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95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02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05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latinLnBrk="0">
              <a:defRPr/>
            </a:pPr>
            <a:fld id="{48F63A3B-78C7-47BE-AE5E-E10140E04643}" type="slidenum">
              <a:rPr lang="en-US" altLang="en-US" sz="90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pPr algn="l" defTabSz="914400" latinLnBrk="0">
                <a:defRPr/>
              </a:pPr>
              <a:t>‹#›</a:t>
            </a:fld>
            <a:endParaRPr lang="en-US" altLang="en-US" sz="90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/>
              </a:solidFill>
              <a:latin typeface="삼성긴고딕OTF Light" panose="020B0600000101010101" pitchFamily="34" charset="-127"/>
              <a:ea typeface="삼성긴고딕OTF Light" panose="020B0600000101010101" pitchFamily="34" charset="-127"/>
              <a:cs typeface="Arial" panose="020B0604020202020204" pitchFamily="34" charset="0"/>
            </a:endParaRPr>
          </a:p>
        </p:txBody>
      </p:sp>
      <p:pic>
        <p:nvPicPr>
          <p:cNvPr id="10" name="Picture 2" descr="Untitled-3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105" y="6413423"/>
            <a:ext cx="820311" cy="15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689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9" r:id="rId5"/>
    <p:sldLayoutId id="2147484171" r:id="rId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478178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맑은 고딕" panose="020B0503020000020004" pitchFamily="50" charset="-127"/>
        </a:defRPr>
      </a:lvl1pPr>
      <a:lvl2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2pPr>
      <a:lvl3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3pPr>
      <a:lvl4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4pPr>
      <a:lvl5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5pPr>
      <a:lvl6pPr marL="4572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6pPr>
      <a:lvl7pPr marL="9144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7pPr>
      <a:lvl8pPr marL="13716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8pPr>
      <a:lvl9pPr marL="18288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9pPr>
    </p:titleStyle>
    <p:bodyStyle>
      <a:lvl1pPr marL="228600" indent="-228600" algn="l" rtl="0" eaLnBrk="0" fontAlgn="base" latinLnBrk="1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맑은 고딕" panose="020B0503020000020004" pitchFamily="50" charset="-127"/>
        </a:defRPr>
      </a:lvl1pPr>
      <a:lvl2pPr marL="6858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맑은 고딕" panose="020B0503020000020004" pitchFamily="50" charset="-127"/>
        </a:defRPr>
      </a:lvl2pPr>
      <a:lvl3pPr marL="11430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맑은 고딕" panose="020B0503020000020004" pitchFamily="50" charset="-127"/>
        </a:defRPr>
      </a:lvl3pPr>
      <a:lvl4pPr marL="16002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맑은 고딕" panose="020B0503020000020004" pitchFamily="50" charset="-127"/>
        </a:defRPr>
      </a:lvl4pPr>
      <a:lvl5pPr marL="20574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맑은 고딕" panose="020B0503020000020004" pitchFamily="50" charset="-127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523524" y="399600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523524" y="6264932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/>
        </p:nvSpPr>
        <p:spPr>
          <a:xfrm>
            <a:off x="533481" y="6362853"/>
            <a:ext cx="567091" cy="236967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defPPr>
              <a:defRPr lang="ko-KR"/>
            </a:defPPr>
            <a:lvl1pPr marL="0" algn="r" defTabSz="1019001" rtl="0" eaLnBrk="1" latinLnBrk="1" hangingPunct="1">
              <a:defRPr sz="136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95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02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05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altLang="en-US" sz="900" b="0" i="0" u="none" strike="noStrike" kern="1200" cap="none" spc="0" normalizeH="0" baseline="0" noProof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 panose="020B0600000101010101" pitchFamily="34" charset="-127"/>
              <a:cs typeface="Arial" panose="020B0604020202020204" pitchFamily="34" charset="0"/>
            </a:endParaRPr>
          </a:p>
        </p:txBody>
      </p:sp>
      <p:pic>
        <p:nvPicPr>
          <p:cNvPr id="10" name="Picture 2" descr="Untitled-3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105" y="6413423"/>
            <a:ext cx="820311" cy="15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733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7" r:id="rId5"/>
    <p:sldLayoutId id="2147483888" r:id="rId6"/>
    <p:sldLayoutId id="2147483889" r:id="rId7"/>
    <p:sldLayoutId id="2147483890" r:id="rId8"/>
    <p:sldLayoutId id="2147483891" r:id="rId9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 userDrawn="1"/>
        </p:nvCxnSpPr>
        <p:spPr>
          <a:xfrm>
            <a:off x="246000" y="399600"/>
            <a:ext cx="9414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4669455" y="6599336"/>
            <a:ext cx="567091" cy="236967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defPPr>
              <a:defRPr lang="ko-KR"/>
            </a:defPPr>
            <a:lvl1pPr marL="0" algn="r" defTabSz="1019001" rtl="0" eaLnBrk="1" latinLnBrk="1" hangingPunct="1">
              <a:defRPr sz="136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95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02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05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- </a:t>
            </a:r>
            <a:fld id="{48F63A3B-78C7-47BE-AE5E-E10140E04643}" type="slidenum">
              <a:rPr kumimoji="0" lang="en-US" altLang="en-US" sz="900" b="0" i="0" u="none" strike="noStrike" kern="1200" cap="none" spc="0" normalizeH="0" baseline="0" noProof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altLang="en-US" sz="900" b="0" i="0" u="none" strike="noStrike" kern="1200" cap="none" spc="0" normalizeH="0" baseline="0" noProof="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15755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 userDrawn="1"/>
        </p:nvCxnSpPr>
        <p:spPr>
          <a:xfrm>
            <a:off x="523524" y="399600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 userDrawn="1"/>
        </p:nvCxnSpPr>
        <p:spPr>
          <a:xfrm>
            <a:off x="523524" y="6264932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533481" y="6362853"/>
            <a:ext cx="567091" cy="236967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defPPr>
              <a:defRPr lang="ko-KR"/>
            </a:defPPr>
            <a:lvl1pPr marL="0" algn="r" defTabSz="1019001" rtl="0" eaLnBrk="1" latinLnBrk="1" hangingPunct="1">
              <a:defRPr sz="136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95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02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05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altLang="en-US" sz="900" b="0" i="0" u="none" strike="noStrike" kern="1200" cap="none" spc="0" normalizeH="0" baseline="0" noProof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 dirty="0">
              <a:ln>
                <a:solidFill>
                  <a:prstClr val="black">
                    <a:alpha val="0"/>
                  </a:prstClr>
                </a:solidFill>
              </a:ln>
              <a:solidFill>
                <a:schemeClr val="tx1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 panose="020B0600000101010101" pitchFamily="34" charset="-127"/>
              <a:cs typeface="Arial" panose="020B0604020202020204" pitchFamily="34" charset="0"/>
            </a:endParaRPr>
          </a:p>
        </p:txBody>
      </p:sp>
      <p:pic>
        <p:nvPicPr>
          <p:cNvPr id="10" name="Picture 2" descr="Untitled-3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105" y="6413423"/>
            <a:ext cx="820311" cy="15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75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 userDrawn="1"/>
        </p:nvCxnSpPr>
        <p:spPr>
          <a:xfrm>
            <a:off x="523524" y="399600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 userDrawn="1"/>
        </p:nvCxnSpPr>
        <p:spPr>
          <a:xfrm>
            <a:off x="523524" y="6264932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533481" y="6362853"/>
            <a:ext cx="567091" cy="236967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defPPr>
              <a:defRPr lang="ko-KR"/>
            </a:defPPr>
            <a:lvl1pPr marL="0" algn="r" defTabSz="1019001" rtl="0" eaLnBrk="1" latinLnBrk="1" hangingPunct="1">
              <a:defRPr sz="136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95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02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05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altLang="en-US" sz="900" b="0" i="0" u="none" strike="noStrike" kern="1200" cap="none" spc="0" normalizeH="0" baseline="0" noProof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 dirty="0">
              <a:ln>
                <a:solidFill>
                  <a:prstClr val="black">
                    <a:alpha val="0"/>
                  </a:prstClr>
                </a:solidFill>
              </a:ln>
              <a:solidFill>
                <a:schemeClr val="tx1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 panose="020B0600000101010101" pitchFamily="34" charset="-127"/>
              <a:cs typeface="Arial" panose="020B0604020202020204" pitchFamily="34" charset="0"/>
            </a:endParaRPr>
          </a:p>
        </p:txBody>
      </p:sp>
      <p:pic>
        <p:nvPicPr>
          <p:cNvPr id="10" name="Picture 2" descr="Untitled-3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105" y="6413423"/>
            <a:ext cx="820311" cy="15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059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90" r:id="rId5"/>
    <p:sldLayoutId id="2147483991" r:id="rId6"/>
    <p:sldLayoutId id="2147483992" r:id="rId7"/>
    <p:sldLayoutId id="2147483993" r:id="rId8"/>
    <p:sldLayoutId id="2147483995" r:id="rId9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 userDrawn="1"/>
        </p:nvCxnSpPr>
        <p:spPr>
          <a:xfrm>
            <a:off x="1858699" y="400997"/>
            <a:ext cx="7524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8"/>
          <p:cNvCxnSpPr/>
          <p:nvPr userDrawn="1"/>
        </p:nvCxnSpPr>
        <p:spPr>
          <a:xfrm>
            <a:off x="523524" y="6120756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Untitled-3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2585" y="6290954"/>
            <a:ext cx="1100593" cy="214628"/>
          </a:xfrm>
          <a:prstGeom prst="rect">
            <a:avLst/>
          </a:prstGeom>
        </p:spPr>
      </p:pic>
      <p:pic>
        <p:nvPicPr>
          <p:cNvPr id="10" name="Picture 1" descr="Untitled-1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360000"/>
            <a:ext cx="984372" cy="34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324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 userDrawn="1"/>
        </p:nvCxnSpPr>
        <p:spPr>
          <a:xfrm>
            <a:off x="1858699" y="400997"/>
            <a:ext cx="7524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8"/>
          <p:cNvCxnSpPr/>
          <p:nvPr userDrawn="1"/>
        </p:nvCxnSpPr>
        <p:spPr>
          <a:xfrm>
            <a:off x="523524" y="6120756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" descr="Untitled-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360000"/>
            <a:ext cx="984372" cy="34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26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 userDrawn="1"/>
        </p:nvCxnSpPr>
        <p:spPr>
          <a:xfrm>
            <a:off x="246000" y="399600"/>
            <a:ext cx="9414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4669455" y="6599336"/>
            <a:ext cx="567091" cy="236967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defPPr>
              <a:defRPr lang="ko-KR"/>
            </a:defPPr>
            <a:lvl1pPr marL="0" algn="r" defTabSz="1019001" rtl="0" eaLnBrk="1" latinLnBrk="1" hangingPunct="1">
              <a:defRPr sz="136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95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02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05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- </a:t>
            </a:r>
            <a:fld id="{48F63A3B-78C7-47BE-AE5E-E10140E04643}" type="slidenum">
              <a:rPr kumimoji="0" lang="en-US" altLang="en-US" sz="900" b="0" i="0" u="none" strike="noStrike" kern="1200" cap="none" spc="0" normalizeH="0" baseline="0" noProof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altLang="en-US" sz="900" b="0" i="0" u="none" strike="noStrike" kern="1200" cap="none" spc="0" normalizeH="0" baseline="0" noProof="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527131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3" r:id="rId2"/>
    <p:sldLayoutId id="2147484014" r:id="rId3"/>
    <p:sldLayoutId id="2147484015" r:id="rId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 userDrawn="1"/>
        </p:nvCxnSpPr>
        <p:spPr>
          <a:xfrm>
            <a:off x="523524" y="399600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 userDrawn="1"/>
        </p:nvCxnSpPr>
        <p:spPr>
          <a:xfrm>
            <a:off x="523524" y="6264932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533481" y="6362853"/>
            <a:ext cx="567091" cy="236967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defPPr>
              <a:defRPr lang="ko-KR"/>
            </a:defPPr>
            <a:lvl1pPr marL="0" algn="r" defTabSz="1019001" rtl="0" eaLnBrk="1" latinLnBrk="1" hangingPunct="1">
              <a:defRPr sz="136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95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02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05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altLang="en-US" sz="900" b="0" i="0" u="none" strike="noStrike" kern="1200" cap="none" spc="0" normalizeH="0" baseline="0" noProof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 panose="020B0600000101010101" pitchFamily="34" charset="-127"/>
              <a:cs typeface="Arial" panose="020B0604020202020204" pitchFamily="34" charset="0"/>
            </a:endParaRPr>
          </a:p>
        </p:txBody>
      </p:sp>
      <p:pic>
        <p:nvPicPr>
          <p:cNvPr id="10" name="Picture 2" descr="Untitled-3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105" y="6413423"/>
            <a:ext cx="820311" cy="15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44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30" r:id="rId10"/>
    <p:sldLayoutId id="2147484031" r:id="rId11"/>
    <p:sldLayoutId id="2147484032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062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 userDrawn="1"/>
        </p:nvCxnSpPr>
        <p:spPr>
          <a:xfrm>
            <a:off x="523524" y="399600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 userDrawn="1"/>
        </p:nvCxnSpPr>
        <p:spPr>
          <a:xfrm>
            <a:off x="523524" y="6264932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533481" y="6362853"/>
            <a:ext cx="567091" cy="236967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defPPr>
              <a:defRPr lang="ko-KR"/>
            </a:defPPr>
            <a:lvl1pPr marL="0" algn="r" defTabSz="1019001" rtl="0" eaLnBrk="1" latinLnBrk="1" hangingPunct="1">
              <a:defRPr sz="136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95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02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05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altLang="en-US" sz="900" b="0" i="0" u="none" strike="noStrike" kern="1200" cap="none" spc="0" normalizeH="0" baseline="0" noProof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 panose="020B0600000101010101" pitchFamily="34" charset="-127"/>
              <a:cs typeface="Arial" panose="020B0604020202020204" pitchFamily="34" charset="0"/>
            </a:endParaRPr>
          </a:p>
        </p:txBody>
      </p:sp>
      <p:pic>
        <p:nvPicPr>
          <p:cNvPr id="10" name="Picture 2" descr="Untitled-3.pn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105" y="6413423"/>
            <a:ext cx="820311" cy="15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1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2" r:id="rId9"/>
    <p:sldLayoutId id="2147484063" r:id="rId10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523524" y="399600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523524" y="6264932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/>
        </p:nvSpPr>
        <p:spPr>
          <a:xfrm>
            <a:off x="533481" y="6362853"/>
            <a:ext cx="567091" cy="236967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defPPr>
              <a:defRPr lang="ko-KR"/>
            </a:defPPr>
            <a:lvl1pPr marL="0" algn="r" defTabSz="1019001" rtl="0" eaLnBrk="1" latinLnBrk="1" hangingPunct="1">
              <a:defRPr sz="136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95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02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05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altLang="en-US" sz="900" b="0" i="0" u="none" strike="noStrike" kern="1200" cap="none" spc="0" normalizeH="0" baseline="0" noProof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 panose="020B0600000101010101" pitchFamily="34" charset="-127"/>
              <a:cs typeface="Arial" panose="020B0604020202020204" pitchFamily="34" charset="0"/>
            </a:endParaRPr>
          </a:p>
        </p:txBody>
      </p:sp>
      <p:pic>
        <p:nvPicPr>
          <p:cNvPr id="10" name="Picture 2" descr="Untitled-3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105" y="6413423"/>
            <a:ext cx="820311" cy="15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548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  <p:sldLayoutId id="214748409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5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495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  <p:sldLayoutId id="2147484106" r:id="rId12"/>
    <p:sldLayoutId id="2147484107" r:id="rId13"/>
    <p:sldLayoutId id="2147484108" r:id="rId14"/>
    <p:sldLayoutId id="2147484109" r:id="rId15"/>
    <p:sldLayoutId id="2147484110" r:id="rId16"/>
    <p:sldLayoutId id="2147484111" r:id="rId17"/>
    <p:sldLayoutId id="2147484113" r:id="rId18"/>
    <p:sldLayoutId id="2147484114" r:id="rId19"/>
    <p:sldLayoutId id="2147484115" r:id="rId20"/>
    <p:sldLayoutId id="2147484116" r:id="rId21"/>
    <p:sldLayoutId id="2147484117" r:id="rId22"/>
    <p:sldLayoutId id="2147484118" r:id="rId23"/>
    <p:sldLayoutId id="2147484119" r:id="rId24"/>
    <p:sldLayoutId id="2147484120" r:id="rId25"/>
    <p:sldLayoutId id="2147484121" r:id="rId26"/>
    <p:sldLayoutId id="2147484122" r:id="rId27"/>
    <p:sldLayoutId id="2147484123" r:id="rId28"/>
    <p:sldLayoutId id="2147484124" r:id="rId29"/>
  </p:sldLayoutIdLst>
  <p:txStyles>
    <p:titleStyle>
      <a:lvl1pPr algn="l" defTabSz="742950" rtl="0" eaLnBrk="1" latinLnBrk="1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1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 userDrawn="1"/>
        </p:nvCxnSpPr>
        <p:spPr>
          <a:xfrm>
            <a:off x="523524" y="399600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 userDrawn="1"/>
        </p:nvCxnSpPr>
        <p:spPr>
          <a:xfrm>
            <a:off x="523524" y="6264932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533481" y="6362853"/>
            <a:ext cx="567091" cy="236967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defPPr>
              <a:defRPr lang="ko-KR"/>
            </a:defPPr>
            <a:lvl1pPr marL="0" algn="r" defTabSz="1019001" rtl="0" eaLnBrk="1" latinLnBrk="1" hangingPunct="1">
              <a:defRPr sz="136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95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02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05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altLang="en-US" sz="900" b="0" i="0" u="none" strike="noStrike" kern="1200" cap="none" spc="0" normalizeH="0" baseline="0" noProof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 dirty="0">
              <a:ln>
                <a:solidFill>
                  <a:prstClr val="black">
                    <a:alpha val="0"/>
                  </a:prstClr>
                </a:solidFill>
              </a:ln>
              <a:solidFill>
                <a:schemeClr val="tx1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 panose="020B0600000101010101" pitchFamily="34" charset="-127"/>
              <a:cs typeface="Arial" panose="020B0604020202020204" pitchFamily="34" charset="0"/>
            </a:endParaRPr>
          </a:p>
        </p:txBody>
      </p:sp>
      <p:pic>
        <p:nvPicPr>
          <p:cNvPr id="10" name="Picture 2" descr="Untitled-3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105" y="6413423"/>
            <a:ext cx="820311" cy="15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5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 userDrawn="1"/>
        </p:nvCxnSpPr>
        <p:spPr>
          <a:xfrm>
            <a:off x="523524" y="399600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 userDrawn="1"/>
        </p:nvCxnSpPr>
        <p:spPr>
          <a:xfrm>
            <a:off x="523524" y="6264932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533481" y="6362853"/>
            <a:ext cx="567091" cy="236967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defPPr>
              <a:defRPr lang="ko-KR"/>
            </a:defPPr>
            <a:lvl1pPr marL="0" algn="r" defTabSz="1019001" rtl="0" eaLnBrk="1" latinLnBrk="1" hangingPunct="1">
              <a:defRPr sz="136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95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02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05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latinLnBrk="0">
              <a:defRPr/>
            </a:pPr>
            <a:fld id="{48F63A3B-78C7-47BE-AE5E-E10140E04643}" type="slidenum">
              <a:rPr lang="en-US" altLang="en-US" sz="90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pPr algn="l" defTabSz="914400" latinLnBrk="0">
                <a:defRPr/>
              </a:pPr>
              <a:t>‹#›</a:t>
            </a:fld>
            <a:endParaRPr lang="en-US" altLang="en-US" sz="90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/>
              </a:solidFill>
              <a:latin typeface="삼성긴고딕OTF Light" panose="020B0600000101010101" pitchFamily="34" charset="-127"/>
              <a:ea typeface="삼성긴고딕OTF Light" panose="020B0600000101010101" pitchFamily="34" charset="-127"/>
              <a:cs typeface="Arial" panose="020B0604020202020204" pitchFamily="34" charset="0"/>
            </a:endParaRPr>
          </a:p>
        </p:txBody>
      </p:sp>
      <p:pic>
        <p:nvPicPr>
          <p:cNvPr id="10" name="Picture 2" descr="Untitled-3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105" y="6413423"/>
            <a:ext cx="820311" cy="15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08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61" r:id="rId3"/>
    <p:sldLayoutId id="2147483757" r:id="rId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550160" y="6093296"/>
            <a:ext cx="8820000" cy="430887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marL="0" marR="0" lvl="0" indent="0" algn="l" defTabSz="7200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ko-KR" altLang="en-US" sz="105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03ADA"/>
                    </a:gs>
                    <a:gs pos="100000">
                      <a:srgbClr val="003ADA"/>
                    </a:gs>
                  </a:gsLst>
                  <a:lin ang="5400000" scaled="1"/>
                </a:gra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삼성자산운용 주식회사</a:t>
            </a:r>
          </a:p>
          <a:p>
            <a:pPr marL="0" marR="0" lvl="0" indent="0" algn="l" defTabSz="7200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n-US" altLang="ko-KR" sz="95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>
                        <a:lumMod val="95000"/>
                        <a:lumOff val="5000"/>
                      </a:prstClr>
                    </a:gs>
                    <a:gs pos="100000">
                      <a:prstClr val="black">
                        <a:lumMod val="95000"/>
                        <a:lumOff val="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+mn-cs"/>
              </a:rPr>
              <a:t>06620 </a:t>
            </a:r>
            <a:r>
              <a:rPr kumimoji="0" lang="ko-KR" altLang="en-US" sz="95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>
                        <a:lumMod val="95000"/>
                        <a:lumOff val="5000"/>
                      </a:prstClr>
                    </a:gs>
                    <a:gs pos="100000">
                      <a:prstClr val="black">
                        <a:lumMod val="95000"/>
                        <a:lumOff val="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+mn-cs"/>
              </a:rPr>
              <a:t>서울특별시 서초구 서초대로</a:t>
            </a:r>
            <a:r>
              <a:rPr kumimoji="0" lang="en-US" altLang="ko-KR" sz="95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>
                        <a:lumMod val="95000"/>
                        <a:lumOff val="5000"/>
                      </a:prstClr>
                    </a:gs>
                    <a:gs pos="100000">
                      <a:prstClr val="black">
                        <a:lumMod val="95000"/>
                        <a:lumOff val="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+mn-cs"/>
              </a:rPr>
              <a:t>74</a:t>
            </a:r>
            <a:r>
              <a:rPr kumimoji="0" lang="ko-KR" altLang="en-US" sz="95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>
                        <a:lumMod val="95000"/>
                        <a:lumOff val="5000"/>
                      </a:prstClr>
                    </a:gs>
                    <a:gs pos="100000">
                      <a:prstClr val="black">
                        <a:lumMod val="95000"/>
                        <a:lumOff val="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+mn-cs"/>
              </a:rPr>
              <a:t>길 </a:t>
            </a:r>
            <a:r>
              <a:rPr kumimoji="0" lang="en-US" altLang="ko-KR" sz="95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>
                        <a:lumMod val="95000"/>
                        <a:lumOff val="5000"/>
                      </a:prstClr>
                    </a:gs>
                    <a:gs pos="100000">
                      <a:prstClr val="black">
                        <a:lumMod val="95000"/>
                        <a:lumOff val="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+mn-cs"/>
              </a:rPr>
              <a:t>11 </a:t>
            </a:r>
            <a:r>
              <a:rPr kumimoji="0" lang="ko-KR" altLang="en-US" sz="95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>
                        <a:lumMod val="95000"/>
                        <a:lumOff val="5000"/>
                      </a:prstClr>
                    </a:gs>
                    <a:gs pos="100000">
                      <a:prstClr val="black">
                        <a:lumMod val="95000"/>
                        <a:lumOff val="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+mn-cs"/>
              </a:rPr>
              <a:t>대표전화 </a:t>
            </a:r>
            <a:r>
              <a:rPr kumimoji="0" lang="en-US" altLang="ko-KR" sz="95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>
                        <a:lumMod val="95000"/>
                        <a:lumOff val="5000"/>
                      </a:prstClr>
                    </a:gs>
                    <a:gs pos="100000">
                      <a:prstClr val="black">
                        <a:lumMod val="95000"/>
                        <a:lumOff val="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+mn-cs"/>
              </a:rPr>
              <a:t>: 02-3774-7600 </a:t>
            </a:r>
            <a:r>
              <a:rPr kumimoji="0" lang="ko-KR" altLang="en-US" sz="95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>
                        <a:lumMod val="95000"/>
                        <a:lumOff val="5000"/>
                      </a:prstClr>
                    </a:gs>
                    <a:gs pos="100000">
                      <a:prstClr val="black">
                        <a:lumMod val="95000"/>
                        <a:lumOff val="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+mn-cs"/>
              </a:rPr>
              <a:t>콜센터 </a:t>
            </a:r>
            <a:r>
              <a:rPr kumimoji="0" lang="en-US" altLang="ko-KR" sz="95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>
                        <a:lumMod val="95000"/>
                        <a:lumOff val="5000"/>
                      </a:prstClr>
                    </a:gs>
                    <a:gs pos="100000">
                      <a:prstClr val="black">
                        <a:lumMod val="95000"/>
                        <a:lumOff val="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+mn-cs"/>
              </a:rPr>
              <a:t>: 080-377-4777   [</a:t>
            </a:r>
            <a:r>
              <a:rPr kumimoji="0" lang="ko-KR" altLang="en-US" sz="95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>
                        <a:lumMod val="95000"/>
                        <a:lumOff val="5000"/>
                      </a:prstClr>
                    </a:gs>
                    <a:gs pos="100000">
                      <a:prstClr val="black">
                        <a:lumMod val="95000"/>
                        <a:lumOff val="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+mn-cs"/>
              </a:rPr>
              <a:t>상담시간안내 </a:t>
            </a:r>
            <a:r>
              <a:rPr kumimoji="0" lang="en-US" altLang="ko-KR" sz="95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>
                        <a:lumMod val="95000"/>
                        <a:lumOff val="5000"/>
                      </a:prstClr>
                    </a:gs>
                    <a:gs pos="100000">
                      <a:prstClr val="black">
                        <a:lumMod val="95000"/>
                        <a:lumOff val="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+mn-cs"/>
              </a:rPr>
              <a:t>: </a:t>
            </a:r>
            <a:r>
              <a:rPr kumimoji="0" lang="ko-KR" altLang="en-US" sz="95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>
                        <a:lumMod val="95000"/>
                        <a:lumOff val="5000"/>
                      </a:prstClr>
                    </a:gs>
                    <a:gs pos="100000">
                      <a:prstClr val="black">
                        <a:lumMod val="95000"/>
                        <a:lumOff val="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+mn-cs"/>
              </a:rPr>
              <a:t>평일 오전 </a:t>
            </a:r>
            <a:r>
              <a:rPr kumimoji="0" lang="en-US" altLang="ko-KR" sz="95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>
                        <a:lumMod val="95000"/>
                        <a:lumOff val="5000"/>
                      </a:prstClr>
                    </a:gs>
                    <a:gs pos="100000">
                      <a:prstClr val="black">
                        <a:lumMod val="95000"/>
                        <a:lumOff val="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+mn-cs"/>
              </a:rPr>
              <a:t>9</a:t>
            </a:r>
            <a:r>
              <a:rPr kumimoji="0" lang="ko-KR" altLang="en-US" sz="95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>
                        <a:lumMod val="95000"/>
                        <a:lumOff val="5000"/>
                      </a:prstClr>
                    </a:gs>
                    <a:gs pos="100000">
                      <a:prstClr val="black">
                        <a:lumMod val="95000"/>
                        <a:lumOff val="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+mn-cs"/>
              </a:rPr>
              <a:t>시</a:t>
            </a:r>
            <a:r>
              <a:rPr kumimoji="0" lang="en-US" altLang="ko-KR" sz="95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>
                        <a:lumMod val="95000"/>
                        <a:lumOff val="5000"/>
                      </a:prstClr>
                    </a:gs>
                    <a:gs pos="100000">
                      <a:prstClr val="black">
                        <a:lumMod val="95000"/>
                        <a:lumOff val="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+mn-cs"/>
              </a:rPr>
              <a:t>~</a:t>
            </a:r>
            <a:r>
              <a:rPr kumimoji="0" lang="ko-KR" altLang="en-US" sz="95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>
                        <a:lumMod val="95000"/>
                        <a:lumOff val="5000"/>
                      </a:prstClr>
                    </a:gs>
                    <a:gs pos="100000">
                      <a:prstClr val="black">
                        <a:lumMod val="95000"/>
                        <a:lumOff val="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+mn-cs"/>
              </a:rPr>
              <a:t>오후 </a:t>
            </a:r>
            <a:r>
              <a:rPr kumimoji="0" lang="en-US" altLang="ko-KR" sz="95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>
                        <a:lumMod val="95000"/>
                        <a:lumOff val="5000"/>
                      </a:prstClr>
                    </a:gs>
                    <a:gs pos="100000">
                      <a:prstClr val="black">
                        <a:lumMod val="95000"/>
                        <a:lumOff val="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+mn-cs"/>
              </a:rPr>
              <a:t>5</a:t>
            </a:r>
            <a:r>
              <a:rPr kumimoji="0" lang="ko-KR" altLang="en-US" sz="95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>
                        <a:lumMod val="95000"/>
                        <a:lumOff val="5000"/>
                      </a:prstClr>
                    </a:gs>
                    <a:gs pos="100000">
                      <a:prstClr val="black">
                        <a:lumMod val="95000"/>
                        <a:lumOff val="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+mn-cs"/>
              </a:rPr>
              <a:t>시</a:t>
            </a:r>
            <a:r>
              <a:rPr kumimoji="0" lang="en-US" altLang="ko-KR" sz="95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>
                        <a:lumMod val="95000"/>
                        <a:lumOff val="5000"/>
                      </a:prstClr>
                    </a:gs>
                    <a:gs pos="100000">
                      <a:prstClr val="black">
                        <a:lumMod val="95000"/>
                        <a:lumOff val="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+mn-cs"/>
              </a:rPr>
              <a:t>]</a:t>
            </a:r>
          </a:p>
        </p:txBody>
      </p:sp>
      <p:cxnSp>
        <p:nvCxnSpPr>
          <p:cNvPr id="8" name="직선 연결선 8"/>
          <p:cNvCxnSpPr/>
          <p:nvPr userDrawn="1"/>
        </p:nvCxnSpPr>
        <p:spPr>
          <a:xfrm>
            <a:off x="540000" y="6014076"/>
            <a:ext cx="8820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Untitled-3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581" y="2962340"/>
            <a:ext cx="1476838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9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 userDrawn="1"/>
        </p:nvCxnSpPr>
        <p:spPr>
          <a:xfrm>
            <a:off x="1858699" y="400997"/>
            <a:ext cx="7524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8"/>
          <p:cNvCxnSpPr/>
          <p:nvPr userDrawn="1"/>
        </p:nvCxnSpPr>
        <p:spPr>
          <a:xfrm>
            <a:off x="523524" y="6120756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" descr="Untitled-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360000"/>
            <a:ext cx="984372" cy="34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142973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 userDrawn="1"/>
        </p:nvCxnSpPr>
        <p:spPr>
          <a:xfrm>
            <a:off x="246000" y="399600"/>
            <a:ext cx="9414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4669455" y="6599336"/>
            <a:ext cx="567091" cy="236967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defPPr>
              <a:defRPr lang="ko-KR"/>
            </a:defPPr>
            <a:lvl1pPr marL="0" algn="r" defTabSz="1019001" rtl="0" eaLnBrk="1" latinLnBrk="1" hangingPunct="1">
              <a:defRPr sz="136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95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02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05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- </a:t>
            </a:r>
            <a:fld id="{48F63A3B-78C7-47BE-AE5E-E10140E04643}" type="slidenum">
              <a:rPr kumimoji="0" lang="en-US" altLang="en-US" sz="900" b="0" i="0" u="none" strike="noStrike" kern="1200" cap="none" spc="0" normalizeH="0" baseline="0" noProof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altLang="en-US" sz="900" b="0" i="0" u="none" strike="noStrike" kern="1200" cap="none" spc="0" normalizeH="0" baseline="0" noProof="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407355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 userDrawn="1"/>
        </p:nvCxnSpPr>
        <p:spPr>
          <a:xfrm>
            <a:off x="523524" y="399600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 userDrawn="1"/>
        </p:nvCxnSpPr>
        <p:spPr>
          <a:xfrm>
            <a:off x="523524" y="6264932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533481" y="6362853"/>
            <a:ext cx="567091" cy="236967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defPPr>
              <a:defRPr lang="ko-KR"/>
            </a:defPPr>
            <a:lvl1pPr marL="0" algn="r" defTabSz="1019001" rtl="0" eaLnBrk="1" latinLnBrk="1" hangingPunct="1">
              <a:defRPr sz="136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95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02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05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altLang="en-US" sz="900" b="0" i="0" u="none" strike="noStrike" kern="1200" cap="none" spc="0" normalizeH="0" baseline="0" noProof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 panose="020B0600000101010101" pitchFamily="34" charset="-127"/>
              <a:cs typeface="Arial" panose="020B0604020202020204" pitchFamily="34" charset="0"/>
            </a:endParaRPr>
          </a:p>
        </p:txBody>
      </p:sp>
      <p:pic>
        <p:nvPicPr>
          <p:cNvPr id="10" name="Picture 2" descr="Untitled-3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105" y="6413423"/>
            <a:ext cx="820311" cy="15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68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5" r:id="rId5"/>
    <p:sldLayoutId id="2147483807" r:id="rId6"/>
    <p:sldLayoutId id="2147483808" r:id="rId7"/>
    <p:sldLayoutId id="2147483809" r:id="rId8"/>
    <p:sldLayoutId id="2147483811" r:id="rId9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 userDrawn="1"/>
        </p:nvCxnSpPr>
        <p:spPr>
          <a:xfrm>
            <a:off x="523524" y="399600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 userDrawn="1"/>
        </p:nvCxnSpPr>
        <p:spPr>
          <a:xfrm>
            <a:off x="523524" y="6264932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533481" y="6362853"/>
            <a:ext cx="567091" cy="236967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defPPr>
              <a:defRPr lang="ko-KR"/>
            </a:defPPr>
            <a:lvl1pPr marL="0" algn="r" defTabSz="1019001" rtl="0" eaLnBrk="1" latinLnBrk="1" hangingPunct="1">
              <a:defRPr sz="136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95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02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05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altLang="en-US" sz="900" b="0" i="0" u="none" strike="noStrike" kern="1200" cap="none" spc="0" normalizeH="0" baseline="0" noProof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 panose="020B0600000101010101" pitchFamily="34" charset="-127"/>
              <a:cs typeface="Arial" panose="020B0604020202020204" pitchFamily="34" charset="0"/>
            </a:endParaRPr>
          </a:p>
        </p:txBody>
      </p:sp>
      <p:pic>
        <p:nvPicPr>
          <p:cNvPr id="10" name="Picture 2" descr="Untitled-3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105" y="6413423"/>
            <a:ext cx="820311" cy="15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40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2" r:id="rId5"/>
    <p:sldLayoutId id="2147483843" r:id="rId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 userDrawn="1"/>
        </p:nvCxnSpPr>
        <p:spPr>
          <a:xfrm>
            <a:off x="523524" y="399600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 userDrawn="1"/>
        </p:nvCxnSpPr>
        <p:spPr>
          <a:xfrm>
            <a:off x="523524" y="6264932"/>
            <a:ext cx="8856000" cy="0"/>
          </a:xfrm>
          <a:prstGeom prst="line">
            <a:avLst/>
          </a:prstGeom>
          <a:ln w="28575">
            <a:solidFill>
              <a:srgbClr val="004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533481" y="6362853"/>
            <a:ext cx="567091" cy="236967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defPPr>
              <a:defRPr lang="ko-KR"/>
            </a:defPPr>
            <a:lvl1pPr marL="0" algn="r" defTabSz="1019001" rtl="0" eaLnBrk="1" latinLnBrk="1" hangingPunct="1">
              <a:defRPr sz="136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95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1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02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03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04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05" algn="l" defTabSz="1019001" rtl="0" eaLnBrk="1" latinLnBrk="1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altLang="en-US" sz="900" b="0" i="0" u="none" strike="noStrike" kern="1200" cap="none" spc="0" normalizeH="0" baseline="0" noProof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 panose="020B0600000101010101" pitchFamily="34" charset="-127"/>
              <a:cs typeface="Arial" panose="020B0604020202020204" pitchFamily="34" charset="0"/>
            </a:endParaRPr>
          </a:p>
        </p:txBody>
      </p:sp>
      <p:pic>
        <p:nvPicPr>
          <p:cNvPr id="10" name="Picture 2" descr="Untitled-3.pn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105" y="6413423"/>
            <a:ext cx="820311" cy="15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45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5" r:id="rId9"/>
    <p:sldLayoutId id="2147483859" r:id="rId10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Relationship Id="rId4" Type="http://schemas.openxmlformats.org/officeDocument/2006/relationships/chart" Target="../charts/char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Relationship Id="rId4" Type="http://schemas.openxmlformats.org/officeDocument/2006/relationships/chart" Target="../charts/char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Relationship Id="rId4" Type="http://schemas.openxmlformats.org/officeDocument/2006/relationships/chart" Target="../charts/char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9.xml"/><Relationship Id="rId4" Type="http://schemas.openxmlformats.org/officeDocument/2006/relationships/chart" Target="../charts/char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9.xml"/><Relationship Id="rId4" Type="http://schemas.openxmlformats.org/officeDocument/2006/relationships/chart" Target="../charts/char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9.xml"/><Relationship Id="rId4" Type="http://schemas.openxmlformats.org/officeDocument/2006/relationships/chart" Target="../charts/char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9.xml"/><Relationship Id="rId4" Type="http://schemas.openxmlformats.org/officeDocument/2006/relationships/chart" Target="../charts/char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9.xml"/><Relationship Id="rId4" Type="http://schemas.openxmlformats.org/officeDocument/2006/relationships/chart" Target="../charts/char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9.xml"/><Relationship Id="rId4" Type="http://schemas.openxmlformats.org/officeDocument/2006/relationships/chart" Target="../charts/chart3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9.xml"/><Relationship Id="rId4" Type="http://schemas.openxmlformats.org/officeDocument/2006/relationships/chart" Target="../charts/chart3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9.xml"/><Relationship Id="rId4" Type="http://schemas.openxmlformats.org/officeDocument/2006/relationships/chart" Target="../charts/char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5.xml"/><Relationship Id="rId4" Type="http://schemas.openxmlformats.org/officeDocument/2006/relationships/chart" Target="../charts/chart3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1.xml"/><Relationship Id="rId3" Type="http://schemas.openxmlformats.org/officeDocument/2006/relationships/chart" Target="../charts/chart36.xml"/><Relationship Id="rId7" Type="http://schemas.openxmlformats.org/officeDocument/2006/relationships/chart" Target="../charts/chart40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5.xml"/><Relationship Id="rId6" Type="http://schemas.openxmlformats.org/officeDocument/2006/relationships/chart" Target="../charts/chart39.xml"/><Relationship Id="rId5" Type="http://schemas.openxmlformats.org/officeDocument/2006/relationships/chart" Target="../charts/chart38.xml"/><Relationship Id="rId4" Type="http://schemas.openxmlformats.org/officeDocument/2006/relationships/chart" Target="../charts/chart37.xml"/><Relationship Id="rId9" Type="http://schemas.openxmlformats.org/officeDocument/2006/relationships/chart" Target="../charts/chart4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5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0.xml"/><Relationship Id="rId3" Type="http://schemas.openxmlformats.org/officeDocument/2006/relationships/chart" Target="../charts/chart45.xml"/><Relationship Id="rId7" Type="http://schemas.openxmlformats.org/officeDocument/2006/relationships/chart" Target="../charts/chart49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5.xml"/><Relationship Id="rId6" Type="http://schemas.openxmlformats.org/officeDocument/2006/relationships/chart" Target="../charts/chart48.xml"/><Relationship Id="rId11" Type="http://schemas.openxmlformats.org/officeDocument/2006/relationships/chart" Target="../charts/chart53.xml"/><Relationship Id="rId5" Type="http://schemas.openxmlformats.org/officeDocument/2006/relationships/chart" Target="../charts/chart47.xml"/><Relationship Id="rId10" Type="http://schemas.openxmlformats.org/officeDocument/2006/relationships/chart" Target="../charts/chart52.xml"/><Relationship Id="rId4" Type="http://schemas.openxmlformats.org/officeDocument/2006/relationships/chart" Target="../charts/chart46.xml"/><Relationship Id="rId9" Type="http://schemas.openxmlformats.org/officeDocument/2006/relationships/chart" Target="../charts/char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8.xml"/><Relationship Id="rId4" Type="http://schemas.openxmlformats.org/officeDocument/2006/relationships/tags" Target="../tags/tag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25600" y="3890089"/>
            <a:ext cx="4939200" cy="212400"/>
          </a:xfrm>
        </p:spPr>
        <p:txBody>
          <a:bodyPr/>
          <a:lstStyle/>
          <a:p>
            <a:r>
              <a:rPr lang="en-US" altLang="ko-KR" dirty="0"/>
              <a:t>2024. 9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>
          <a:xfrm>
            <a:off x="491903" y="2573097"/>
            <a:ext cx="8097620" cy="406800"/>
          </a:xfrm>
        </p:spPr>
        <p:txBody>
          <a:bodyPr/>
          <a:lstStyle/>
          <a:p>
            <a:r>
              <a:rPr lang="ko-KR" altLang="en-US" dirty="0"/>
              <a:t>글로벌 매크로 및 자산시장 전망 </a:t>
            </a:r>
            <a:endParaRPr lang="ko-KR" altLang="en-US" sz="2400" dirty="0"/>
          </a:p>
        </p:txBody>
      </p:sp>
      <p:sp>
        <p:nvSpPr>
          <p:cNvPr id="7" name="내용 개체 틀 6"/>
          <p:cNvSpPr>
            <a:spLocks noGrp="1"/>
          </p:cNvSpPr>
          <p:nvPr>
            <p:ph idx="12"/>
          </p:nvPr>
        </p:nvSpPr>
        <p:spPr>
          <a:xfrm>
            <a:off x="525600" y="2162810"/>
            <a:ext cx="8820000" cy="212400"/>
          </a:xfrm>
        </p:spPr>
        <p:txBody>
          <a:bodyPr/>
          <a:lstStyle/>
          <a:p>
            <a:r>
              <a:rPr lang="en-US" altLang="ko-KR" dirty="0"/>
              <a:t>2024</a:t>
            </a:r>
            <a:r>
              <a:rPr lang="ko-KR" altLang="en-US" dirty="0"/>
              <a:t>년 </a:t>
            </a:r>
            <a:r>
              <a:rPr lang="en-US" altLang="ko-KR" dirty="0"/>
              <a:t>10</a:t>
            </a:r>
            <a:r>
              <a:rPr lang="ko-KR" altLang="en-US" dirty="0"/>
              <a:t>월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27903" y="6222055"/>
            <a:ext cx="7164000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just" defTabSz="839429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+mn-cs"/>
              </a:rPr>
              <a:t>본 자료는 참고 자료로 신뢰할 수 있다고 판단되는 각종 자료와 통계자료를 이용하여 작성되었으나 본 자료의 내용은 단순 참고용으로 향후 결과에 대한 보증이 될 수 없습니다</a:t>
            </a:r>
            <a:r>
              <a:rPr kumimoji="0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+mn-cs"/>
              </a:rPr>
              <a:t>. </a:t>
            </a:r>
            <a:r>
              <a:rPr kumimoji="0" lang="ko-KR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+mn-cs"/>
              </a:rPr>
              <a:t>따라서 본 자료는 고객의 투자 결과에 대한 법적 책임 소재 관련 증빙 자료로 활용될 수 없습니다</a:t>
            </a:r>
            <a:r>
              <a:rPr kumimoji="0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+mn-cs"/>
              </a:rPr>
              <a:t>. </a:t>
            </a:r>
            <a:r>
              <a:rPr kumimoji="0" lang="ko-KR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본 자료는 당사의 저작물로서 모든 지적재산권은 당사에 귀속되며 당사의 동의 없이 복제</a:t>
            </a:r>
            <a:r>
              <a:rPr kumimoji="0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, </a:t>
            </a:r>
            <a:r>
              <a:rPr kumimoji="0" lang="ko-KR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배포</a:t>
            </a:r>
            <a:r>
              <a:rPr kumimoji="0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, </a:t>
            </a:r>
            <a:r>
              <a:rPr kumimoji="0" lang="ko-KR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전송</a:t>
            </a:r>
            <a:r>
              <a:rPr kumimoji="0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, </a:t>
            </a:r>
            <a:r>
              <a:rPr kumimoji="0" lang="ko-KR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변형</a:t>
            </a:r>
            <a:r>
              <a:rPr kumimoji="0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, </a:t>
            </a:r>
            <a:r>
              <a:rPr kumimoji="0" lang="ko-KR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대여할 수 없습니다</a:t>
            </a:r>
            <a:r>
              <a:rPr kumimoji="0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. </a:t>
            </a:r>
          </a:p>
        </p:txBody>
      </p:sp>
      <p:sp>
        <p:nvSpPr>
          <p:cNvPr id="2" name="내용 개체 틀 2">
            <a:extLst>
              <a:ext uri="{FF2B5EF4-FFF2-40B4-BE49-F238E27FC236}">
                <a16:creationId xmlns:a16="http://schemas.microsoft.com/office/drawing/2014/main" id="{E81F2101-E387-1896-8DB0-2853F6F02AEE}"/>
              </a:ext>
            </a:extLst>
          </p:cNvPr>
          <p:cNvSpPr txBox="1">
            <a:spLocks/>
          </p:cNvSpPr>
          <p:nvPr/>
        </p:nvSpPr>
        <p:spPr>
          <a:xfrm>
            <a:off x="6548574" y="435531"/>
            <a:ext cx="3357426" cy="212400"/>
          </a:xfrm>
          <a:prstGeom prst="rect">
            <a:avLst/>
          </a:prstGeom>
        </p:spPr>
        <p:txBody>
          <a:bodyPr vert="horz" lIns="54000" tIns="0" rIns="91440" bIns="0" rtlCol="0" anchor="ctr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kern="1200" spc="-45" baseline="0">
                <a:solidFill>
                  <a:schemeClr val="tx1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100" b="1" dirty="0"/>
              <a:t>삼성자산운용 준법감시인 </a:t>
            </a:r>
            <a:r>
              <a:rPr lang="ko-KR" altLang="en-US" sz="1100" b="1" dirty="0" err="1"/>
              <a:t>승인필</a:t>
            </a:r>
            <a:r>
              <a:rPr lang="ko-KR" altLang="en-US" sz="1100" b="1" dirty="0"/>
              <a:t> 제</a:t>
            </a:r>
            <a:r>
              <a:rPr lang="en-US" altLang="ko-KR" sz="1100" b="1" dirty="0"/>
              <a:t>241007-12</a:t>
            </a:r>
            <a:r>
              <a:rPr lang="ko-KR" altLang="en-US" sz="1100" b="1" dirty="0"/>
              <a:t>호</a:t>
            </a:r>
          </a:p>
        </p:txBody>
      </p:sp>
    </p:spTree>
    <p:extLst>
      <p:ext uri="{BB962C8B-B14F-4D97-AF65-F5344CB8AC3E}">
        <p14:creationId xmlns:p14="http://schemas.microsoft.com/office/powerpoint/2010/main" val="229975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21"/>
    </mc:Choice>
    <mc:Fallback xmlns="">
      <p:transition spd="slow" advTm="372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AC1E9-EBFF-D56F-36EE-530D79E66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1B0F2E9C-7C6F-B02F-58F2-576B4C2F0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① 미국 금리인하 사이클                                                            </a:t>
            </a:r>
            <a:r>
              <a:rPr lang="en-US" altLang="ko-KR" sz="1600" dirty="0">
                <a:solidFill>
                  <a:schemeClr val="tx1"/>
                </a:solidFill>
              </a:rPr>
              <a:t>*</a:t>
            </a:r>
            <a:r>
              <a:rPr lang="ko-KR" altLang="en-US" sz="1600" dirty="0">
                <a:solidFill>
                  <a:schemeClr val="tx1"/>
                </a:solidFill>
              </a:rPr>
              <a:t> </a:t>
            </a:r>
            <a:r>
              <a:rPr lang="en-US" altLang="ko-KR" sz="1600" dirty="0">
                <a:solidFill>
                  <a:schemeClr val="tx1"/>
                </a:solidFill>
              </a:rPr>
              <a:t>5</a:t>
            </a:r>
            <a:r>
              <a:rPr lang="ko-KR" altLang="en-US" sz="1600" dirty="0">
                <a:solidFill>
                  <a:schemeClr val="tx1"/>
                </a:solidFill>
              </a:rPr>
              <a:t>번 중 </a:t>
            </a:r>
            <a:r>
              <a:rPr lang="en-US" altLang="ko-KR" sz="1600" dirty="0">
                <a:solidFill>
                  <a:schemeClr val="tx1"/>
                </a:solidFill>
              </a:rPr>
              <a:t>4</a:t>
            </a:r>
            <a:r>
              <a:rPr lang="ko-KR" altLang="en-US" sz="1600" dirty="0">
                <a:solidFill>
                  <a:schemeClr val="tx1"/>
                </a:solidFill>
              </a:rPr>
              <a:t>번 경기침체 발생</a:t>
            </a:r>
          </a:p>
        </p:txBody>
      </p:sp>
      <p:sp>
        <p:nvSpPr>
          <p:cNvPr id="18" name="텍스트 개체 틀 4">
            <a:extLst>
              <a:ext uri="{FF2B5EF4-FFF2-40B4-BE49-F238E27FC236}">
                <a16:creationId xmlns:a16="http://schemas.microsoft.com/office/drawing/2014/main" id="{CD62A487-10BB-8B06-F1D7-10632D289D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96023" y="1823499"/>
            <a:ext cx="2536165" cy="3779371"/>
          </a:xfrm>
        </p:spPr>
        <p:txBody>
          <a:bodyPr>
            <a:noAutofit/>
          </a:bodyPr>
          <a:lstStyle/>
          <a:p>
            <a:pPr marL="116089" indent="-102377" defTabSz="808869">
              <a:lnSpc>
                <a:spcPts val="2031"/>
              </a:lnSpc>
              <a:spcBef>
                <a:spcPts val="244"/>
              </a:spcBef>
              <a:spcAft>
                <a:spcPts val="600"/>
              </a:spcAft>
              <a:buClr>
                <a:prstClr val="black"/>
              </a:buClr>
              <a:buFont typeface="Wingdings" panose="05000000000000000000" pitchFamily="2" charset="2"/>
              <a:buChar char=""/>
              <a:defRPr/>
            </a:pPr>
            <a:r>
              <a:rPr lang="ko-KR" altLang="en-US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금리 인하 후 시차를 두고 </a:t>
            </a:r>
            <a:r>
              <a:rPr lang="en-US" altLang="ko-KR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80%</a:t>
            </a:r>
            <a:r>
              <a:rPr lang="ko-KR" altLang="en-US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의 확률로 미국 경기침체 발생</a:t>
            </a:r>
            <a:r>
              <a:rPr lang="en-US" altLang="ko-KR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(90</a:t>
            </a:r>
            <a:r>
              <a:rPr lang="ko-KR" altLang="en-US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년</a:t>
            </a:r>
            <a:r>
              <a:rPr lang="en-US" altLang="ko-KR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, 01</a:t>
            </a:r>
            <a:r>
              <a:rPr lang="ko-KR" altLang="en-US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년</a:t>
            </a:r>
            <a:r>
              <a:rPr lang="en-US" altLang="ko-KR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, 08</a:t>
            </a:r>
            <a:r>
              <a:rPr lang="ko-KR" altLang="en-US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년</a:t>
            </a:r>
            <a:r>
              <a:rPr lang="en-US" altLang="ko-KR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, 20</a:t>
            </a:r>
            <a:r>
              <a:rPr lang="ko-KR" altLang="en-US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년</a:t>
            </a:r>
            <a:r>
              <a:rPr lang="en-US" altLang="ko-KR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)</a:t>
            </a:r>
            <a:r>
              <a:rPr lang="ko-KR" altLang="en-US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 </a:t>
            </a:r>
            <a:endParaRPr lang="en-US" altLang="ko-KR" sz="1300" b="1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  <a:latin typeface="삼성긴고딕OTF Regular" panose="020B0600000101010101" pitchFamily="34" charset="-127"/>
              <a:ea typeface="삼성긴고딕OTF Regular" panose="020B0600000101010101" pitchFamily="34" charset="-127"/>
            </a:endParaRPr>
          </a:p>
          <a:p>
            <a:pPr marL="116089" indent="-102377" defTabSz="808869">
              <a:lnSpc>
                <a:spcPts val="2031"/>
              </a:lnSpc>
              <a:spcBef>
                <a:spcPts val="244"/>
              </a:spcBef>
              <a:spcAft>
                <a:spcPts val="600"/>
              </a:spcAft>
              <a:buClr>
                <a:prstClr val="black"/>
              </a:buClr>
              <a:buFont typeface="Wingdings" panose="05000000000000000000" pitchFamily="2" charset="2"/>
              <a:buChar char=""/>
              <a:defRPr/>
            </a:pPr>
            <a:endParaRPr lang="en-US" altLang="ko-KR" sz="1300" b="1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  <a:latin typeface="삼성긴고딕OTF Regular" panose="020B0600000101010101" pitchFamily="34" charset="-127"/>
              <a:ea typeface="삼성긴고딕OTF Regular" panose="020B0600000101010101" pitchFamily="34" charset="-127"/>
            </a:endParaRPr>
          </a:p>
          <a:p>
            <a:pPr marL="116089" indent="-102377" defTabSz="808869">
              <a:lnSpc>
                <a:spcPts val="2031"/>
              </a:lnSpc>
              <a:spcBef>
                <a:spcPts val="244"/>
              </a:spcBef>
              <a:spcAft>
                <a:spcPts val="600"/>
              </a:spcAft>
              <a:buClr>
                <a:prstClr val="black"/>
              </a:buClr>
              <a:buFont typeface="Wingdings" panose="05000000000000000000" pitchFamily="2" charset="2"/>
              <a:buChar char=""/>
              <a:defRPr/>
            </a:pPr>
            <a:r>
              <a:rPr lang="en-US" altLang="ko-KR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삼성긴고딕OTF Light"/>
              </a:rPr>
              <a:t>90</a:t>
            </a:r>
            <a:r>
              <a:rPr lang="ko-KR" altLang="en-US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삼성긴고딕OTF Light"/>
              </a:rPr>
              <a:t>년대 중반</a:t>
            </a:r>
            <a:r>
              <a:rPr lang="en-US" altLang="ko-KR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삼성긴고딕OTF Light"/>
              </a:rPr>
              <a:t>, </a:t>
            </a:r>
            <a:r>
              <a:rPr lang="ko-KR" altLang="en-US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삼성긴고딕OTF Light"/>
              </a:rPr>
              <a:t>경기침체 없이 미국 호황 지속</a:t>
            </a:r>
            <a:r>
              <a:rPr lang="en-US" altLang="ko-KR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삼성긴고딕OTF Light"/>
              </a:rPr>
              <a:t>(</a:t>
            </a:r>
            <a:r>
              <a:rPr lang="ko-KR" altLang="en-US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삼성긴고딕OTF Light"/>
              </a:rPr>
              <a:t>상대적으로 양호한 경기</a:t>
            </a:r>
            <a:r>
              <a:rPr lang="en-US" altLang="ko-KR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삼성긴고딕OTF Light"/>
              </a:rPr>
              <a:t>, </a:t>
            </a:r>
            <a:r>
              <a:rPr lang="ko-KR" altLang="en-US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삼성긴고딕OTF Light"/>
              </a:rPr>
              <a:t>보험적 성격의 제한적 금리인하</a:t>
            </a:r>
            <a:r>
              <a:rPr lang="en-US" altLang="ko-KR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삼성긴고딕OTF Light"/>
              </a:rPr>
              <a:t>, </a:t>
            </a:r>
            <a:r>
              <a:rPr lang="ko-KR" altLang="en-US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삼성긴고딕OTF Light"/>
              </a:rPr>
              <a:t>인터넷혁명</a:t>
            </a:r>
            <a:r>
              <a:rPr lang="en-US" altLang="ko-KR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삼성긴고딕OTF Light"/>
              </a:rPr>
              <a:t>) </a:t>
            </a:r>
          </a:p>
          <a:p>
            <a:pPr marL="116089" indent="-102377" defTabSz="808869">
              <a:lnSpc>
                <a:spcPts val="2031"/>
              </a:lnSpc>
              <a:spcBef>
                <a:spcPts val="244"/>
              </a:spcBef>
              <a:spcAft>
                <a:spcPts val="600"/>
              </a:spcAft>
              <a:buClr>
                <a:prstClr val="black"/>
              </a:buClr>
              <a:buFont typeface="Wingdings" panose="05000000000000000000" pitchFamily="2" charset="2"/>
              <a:buChar char=""/>
              <a:defRPr/>
            </a:pPr>
            <a:endParaRPr lang="en-US" altLang="ko-KR" sz="1300" b="1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  <a:latin typeface="삼성긴고딕OTF Regular" panose="020B0600000101010101" pitchFamily="34" charset="-127"/>
              <a:ea typeface="삼성긴고딕OTF Regular" panose="020B0600000101010101" pitchFamily="34" charset="-127"/>
              <a:cs typeface="삼성긴고딕OTF Light"/>
            </a:endParaRPr>
          </a:p>
          <a:p>
            <a:pPr marL="116089" indent="-102377" defTabSz="808869">
              <a:lnSpc>
                <a:spcPts val="2031"/>
              </a:lnSpc>
              <a:spcBef>
                <a:spcPts val="244"/>
              </a:spcBef>
              <a:spcAft>
                <a:spcPts val="600"/>
              </a:spcAft>
              <a:buClr>
                <a:prstClr val="black"/>
              </a:buClr>
              <a:buFont typeface="Wingdings" panose="05000000000000000000" pitchFamily="2" charset="2"/>
              <a:buChar char=""/>
              <a:defRPr/>
            </a:pPr>
            <a:r>
              <a:rPr lang="ko-KR" altLang="en-US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삼성긴고딕OTF Light"/>
              </a:rPr>
              <a:t>연준은 기자회견 통해 물가 안정 확신</a:t>
            </a:r>
            <a:r>
              <a:rPr lang="en-US" altLang="ko-KR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삼성긴고딕OTF Light"/>
              </a:rPr>
              <a:t>, </a:t>
            </a:r>
            <a:r>
              <a:rPr lang="ko-KR" altLang="en-US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삼성긴고딕OTF Light"/>
              </a:rPr>
              <a:t>고용 우려를 반영하여 </a:t>
            </a:r>
            <a:r>
              <a:rPr lang="ko-KR" altLang="en-US" sz="1300" b="1" dirty="0" err="1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삼성긴고딕OTF Light"/>
              </a:rPr>
              <a:t>빅컷</a:t>
            </a:r>
            <a:r>
              <a:rPr lang="ko-KR" altLang="en-US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삼성긴고딕OTF Light"/>
              </a:rPr>
              <a:t> 단행</a:t>
            </a:r>
            <a:r>
              <a:rPr lang="en-US" altLang="ko-KR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삼성긴고딕OTF Light"/>
              </a:rPr>
              <a:t>. Recalibration(</a:t>
            </a:r>
            <a:r>
              <a:rPr lang="ko-KR" altLang="en-US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삼성긴고딕OTF Light"/>
              </a:rPr>
              <a:t>정책 재조정</a:t>
            </a:r>
            <a:r>
              <a:rPr lang="en-US" altLang="ko-KR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삼성긴고딕OTF Light"/>
              </a:rPr>
              <a:t>)</a:t>
            </a:r>
            <a:r>
              <a:rPr lang="ko-KR" altLang="en-US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삼성긴고딕OTF Light"/>
              </a:rPr>
              <a:t> 목적은 현재의 미국경기상태 유지</a:t>
            </a:r>
            <a:r>
              <a:rPr lang="ko-KR" altLang="en-US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 </a:t>
            </a:r>
            <a:endParaRPr lang="en-US" altLang="ko-KR" sz="1300" b="1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E96920B9-2103-306A-CB9B-8F7829616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00" y="5903846"/>
            <a:ext cx="4320000" cy="12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 anchorCtr="0">
            <a:spAutoFit/>
          </a:bodyPr>
          <a:lstStyle>
            <a:defPPr>
              <a:defRPr lang="ko-KR"/>
            </a:defPPr>
            <a:lvl1pPr>
              <a:defRPr sz="80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defRPr>
            </a:lvl1pPr>
          </a:lstStyle>
          <a:p>
            <a:pPr marL="0" marR="0" lvl="0" indent="0" algn="l" defTabSz="914423" rtl="0" eaLnBrk="1" fontAlgn="auto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13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자료</a:t>
            </a:r>
            <a:r>
              <a:rPr kumimoji="0" lang="en-US" altLang="ko-KR" sz="813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: Bloomberg, </a:t>
            </a:r>
            <a:r>
              <a:rPr kumimoji="0" lang="ko-KR" altLang="en-US" sz="813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삼성자산운용</a:t>
            </a:r>
            <a:endParaRPr kumimoji="0" lang="en-US" altLang="ko-KR" sz="813" b="0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2" name="모서리가 둥근 직사각형 83">
            <a:extLst>
              <a:ext uri="{FF2B5EF4-FFF2-40B4-BE49-F238E27FC236}">
                <a16:creationId xmlns:a16="http://schemas.microsoft.com/office/drawing/2014/main" id="{C986853B-BEC1-FD35-EC99-D60AFACBBC3F}"/>
              </a:ext>
            </a:extLst>
          </p:cNvPr>
          <p:cNvSpPr/>
          <p:nvPr/>
        </p:nvSpPr>
        <p:spPr>
          <a:xfrm>
            <a:off x="529203" y="1501358"/>
            <a:ext cx="6121763" cy="330199"/>
          </a:xfrm>
          <a:prstGeom prst="rect">
            <a:avLst/>
          </a:prstGeom>
          <a:solidFill>
            <a:srgbClr val="CCD0E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3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미국 금리인하 사이클과 장기금리 추이 </a:t>
            </a:r>
            <a:endParaRPr kumimoji="0" lang="en-US" altLang="ko-KR" sz="1400" b="1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Regular" panose="020B0600000101010101" pitchFamily="34" charset="-127"/>
              <a:ea typeface="삼성긴고딕OTF Regular" panose="020B0600000101010101" pitchFamily="34" charset="-127"/>
              <a:cs typeface="Arial" panose="020B0604020202020204" pitchFamily="34" charset="0"/>
            </a:endParaRPr>
          </a:p>
        </p:txBody>
      </p:sp>
      <p:graphicFrame>
        <p:nvGraphicFramePr>
          <p:cNvPr id="5" name="차트 4">
            <a:extLst>
              <a:ext uri="{FF2B5EF4-FFF2-40B4-BE49-F238E27FC236}">
                <a16:creationId xmlns:a16="http://schemas.microsoft.com/office/drawing/2014/main" id="{00000000-0008-0000-2700-00000C000000}"/>
              </a:ext>
            </a:extLst>
          </p:cNvPr>
          <p:cNvGraphicFramePr>
            <a:graphicFrameLocks/>
          </p:cNvGraphicFramePr>
          <p:nvPr/>
        </p:nvGraphicFramePr>
        <p:xfrm>
          <a:off x="529202" y="1955189"/>
          <a:ext cx="6121763" cy="3779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7592710"/>
      </p:ext>
    </p:extLst>
  </p:cSld>
  <p:clrMapOvr>
    <a:masterClrMapping/>
  </p:clrMapOvr>
  <p:transition advTm="316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9BE01-1E8F-ACDC-EB20-587977186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848AE71C-D8C7-ECB5-2D08-4FDF45FAE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000" dirty="0"/>
              <a:t>① 미국 금리인하 사이클                                                               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* Big cut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으로 시작 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9" name="텍스트 개체 틀 3">
            <a:extLst>
              <a:ext uri="{FF2B5EF4-FFF2-40B4-BE49-F238E27FC236}">
                <a16:creationId xmlns:a16="http://schemas.microsoft.com/office/drawing/2014/main" id="{107216AA-DAD8-4412-043E-A62C0B9B01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5124" y="1116943"/>
            <a:ext cx="8858250" cy="180020"/>
          </a:xfr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>
                <a:solidFill>
                  <a:prstClr val="black"/>
                </a:solidFill>
              </a:rPr>
              <a:t>89</a:t>
            </a:r>
            <a:r>
              <a:rPr lang="ko-KR" altLang="en-US" dirty="0">
                <a:solidFill>
                  <a:prstClr val="black"/>
                </a:solidFill>
              </a:rPr>
              <a:t>년 이후 다섯번의 미국 금리인하 사이클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   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9A0F3FC1-2115-3D85-111E-1AAE08F5A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" y="6062938"/>
            <a:ext cx="4320000" cy="13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 anchorCtr="0">
            <a:spAutoFit/>
          </a:bodyPr>
          <a:lstStyle>
            <a:defPPr>
              <a:defRPr lang="ko-KR"/>
            </a:defPPr>
            <a:lvl1pPr>
              <a:defRPr sz="80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defRPr>
            </a:lvl1pPr>
          </a:lstStyle>
          <a:p>
            <a:pPr marL="0" marR="0" lvl="0" indent="0" algn="l" defTabSz="914423" rtl="0" eaLnBrk="1" fontAlgn="auto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자료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: Bloomberg, 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삼성자산운용</a:t>
            </a:r>
            <a:endParaRPr kumimoji="0" lang="en-US" altLang="ko-KR" sz="900" b="0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2" name="텍스트 개체 틀 4">
            <a:extLst>
              <a:ext uri="{FF2B5EF4-FFF2-40B4-BE49-F238E27FC236}">
                <a16:creationId xmlns:a16="http://schemas.microsoft.com/office/drawing/2014/main" id="{F5358A2C-3E8A-4015-8984-5FC3CFE3EC7D}"/>
              </a:ext>
            </a:extLst>
          </p:cNvPr>
          <p:cNvSpPr txBox="1">
            <a:spLocks/>
          </p:cNvSpPr>
          <p:nvPr/>
        </p:nvSpPr>
        <p:spPr>
          <a:xfrm>
            <a:off x="540135" y="1445999"/>
            <a:ext cx="8985702" cy="1325012"/>
          </a:xfrm>
          <a:prstGeom prst="rect">
            <a:avLst/>
          </a:prstGeom>
        </p:spPr>
        <p:txBody>
          <a:bodyPr lIns="54000" tIns="0" rIns="0" bIns="0"/>
          <a:lstStyle>
            <a:lvl1pPr marL="108000" indent="-108000" algn="l" defTabSz="914400" rtl="0" eaLnBrk="1" latinLnBrk="1" hangingPunct="1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6089" marR="0" lvl="0" indent="-102377" algn="l" defTabSz="808869" rtl="0" eaLnBrk="1" fontAlgn="auto" latinLnBrk="1" hangingPunct="1">
              <a:lnSpc>
                <a:spcPts val="2031"/>
              </a:lnSpc>
              <a:spcBef>
                <a:spcPts val="244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"/>
              <a:tabLst/>
              <a:defRPr/>
            </a:pP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5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번 미국 인하사이클 중 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4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번은 금리인하 사이클 진입 후 시차를 두고 경기침체 발생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(90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년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, 01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년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, 07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년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, 20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년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)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  </a:t>
            </a:r>
            <a:endParaRPr kumimoji="0" lang="en-US" altLang="ko-KR" sz="1300" b="0" i="0" u="none" strike="noStrike" kern="1200" cap="none" spc="0" normalizeH="0" baseline="0" noProof="0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Regular" panose="020B0600000101010101" pitchFamily="34" charset="-127"/>
              <a:ea typeface="삼성긴고딕OTF Regular" panose="020B0600000101010101" pitchFamily="34" charset="-127"/>
              <a:cs typeface="+mn-cs"/>
            </a:endParaRPr>
          </a:p>
          <a:p>
            <a:pPr marL="13712" marR="0" lvl="0" indent="0" algn="l" defTabSz="808869" rtl="0" eaLnBrk="1" fontAlgn="auto" latinLnBrk="1" hangingPunct="1">
              <a:lnSpc>
                <a:spcPts val="2031"/>
              </a:lnSpc>
              <a:spcBef>
                <a:spcPts val="244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  *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미국의 경기침체는 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NBER(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전미경제협회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)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에 의해 선언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(7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개월 시차 발생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).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결국 경기침체 여부는 사후적으로 확인 가능</a:t>
            </a:r>
            <a:endParaRPr kumimoji="0" lang="en-US" altLang="ko-KR" sz="1200" b="0" i="0" u="none" strike="noStrike" kern="1200" cap="none" spc="0" normalizeH="0" baseline="0" noProof="0" dirty="0">
              <a:ln>
                <a:solidFill>
                  <a:srgbClr val="E82525">
                    <a:alpha val="0"/>
                  </a:srgbClr>
                </a:solidFill>
              </a:ln>
              <a:solidFill>
                <a:srgbClr val="0000FF"/>
              </a:solidFill>
              <a:effectLst/>
              <a:uLnTx/>
              <a:uFillTx/>
              <a:latin typeface="삼성긴고딕OTF Regular" panose="020B0600000101010101" pitchFamily="34" charset="-127"/>
              <a:ea typeface="삼성긴고딕OTF Regular" panose="020B0600000101010101" pitchFamily="34" charset="-127"/>
              <a:cs typeface="+mn-cs"/>
            </a:endParaRPr>
          </a:p>
          <a:p>
            <a:pPr marL="116089" marR="0" lvl="0" indent="-102377" algn="l" defTabSz="808869" rtl="0" eaLnBrk="1" fontAlgn="auto" latinLnBrk="1" hangingPunct="1">
              <a:lnSpc>
                <a:spcPts val="2031"/>
              </a:lnSpc>
              <a:spcBef>
                <a:spcPts val="244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"/>
              <a:tabLst/>
              <a:defRPr/>
            </a:pP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경기침체 사례를 보면 첫번째 인하폭이 컸고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, 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초기 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6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개월 인하 속도 매우 빠름 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(Big cut </a:t>
            </a:r>
            <a:r>
              <a:rPr kumimoji="0" lang="ko-KR" altLang="en-US" sz="1300" b="0" i="0" u="none" strike="noStrike" kern="1200" cap="none" spc="0" normalizeH="0" baseline="0" noProof="0" dirty="0" err="1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단행시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 경기위험 신호로 인식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, 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주가에 부정적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)</a:t>
            </a:r>
          </a:p>
          <a:p>
            <a:pPr marL="116089" marR="0" lvl="0" indent="-102377" algn="l" defTabSz="808869" rtl="0" eaLnBrk="1" fontAlgn="auto" latinLnBrk="1" hangingPunct="1">
              <a:lnSpc>
                <a:spcPts val="2031"/>
              </a:lnSpc>
              <a:spcBef>
                <a:spcPts val="244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"/>
              <a:tabLst/>
              <a:defRPr/>
            </a:pP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9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월 </a:t>
            </a:r>
            <a:r>
              <a:rPr kumimoji="0" lang="en-US" altLang="ko-KR" sz="1300" b="0" i="0" u="none" strike="noStrike" kern="1200" cap="none" spc="0" normalizeH="0" baseline="0" noProof="0" dirty="0" err="1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0.5%p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 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인하로 인하사이클 시작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. 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내년 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1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분기까지 매 회의마다 인하가 단행될 것으로 예상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(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과잉 긴축을 해소하는 빠른 정상화 예상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)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 </a:t>
            </a:r>
            <a:endParaRPr kumimoji="0" lang="en-US" altLang="ko-KR" sz="1300" b="0" i="0" u="none" strike="noStrike" kern="1200" cap="none" spc="0" normalizeH="0" baseline="0" noProof="0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Regular" panose="020B0600000101010101" pitchFamily="34" charset="-127"/>
              <a:ea typeface="삼성긴고딕OTF Regular" panose="020B0600000101010101" pitchFamily="34" charset="-127"/>
              <a:cs typeface="+mn-cs"/>
            </a:endParaRP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860C183E-25A3-7435-456C-DFA27CBCA9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467299"/>
              </p:ext>
            </p:extLst>
          </p:nvPr>
        </p:nvGraphicFramePr>
        <p:xfrm>
          <a:off x="535124" y="3064746"/>
          <a:ext cx="8759597" cy="2914020"/>
        </p:xfrm>
        <a:graphic>
          <a:graphicData uri="http://schemas.openxmlformats.org/drawingml/2006/table">
            <a:tbl>
              <a:tblPr/>
              <a:tblGrid>
                <a:gridCol w="796327">
                  <a:extLst>
                    <a:ext uri="{9D8B030D-6E8A-4147-A177-3AD203B41FA5}">
                      <a16:colId xmlns:a16="http://schemas.microsoft.com/office/drawing/2014/main" val="2435677600"/>
                    </a:ext>
                  </a:extLst>
                </a:gridCol>
                <a:gridCol w="796327">
                  <a:extLst>
                    <a:ext uri="{9D8B030D-6E8A-4147-A177-3AD203B41FA5}">
                      <a16:colId xmlns:a16="http://schemas.microsoft.com/office/drawing/2014/main" val="2176708729"/>
                    </a:ext>
                  </a:extLst>
                </a:gridCol>
                <a:gridCol w="796327">
                  <a:extLst>
                    <a:ext uri="{9D8B030D-6E8A-4147-A177-3AD203B41FA5}">
                      <a16:colId xmlns:a16="http://schemas.microsoft.com/office/drawing/2014/main" val="3191096013"/>
                    </a:ext>
                  </a:extLst>
                </a:gridCol>
                <a:gridCol w="796327">
                  <a:extLst>
                    <a:ext uri="{9D8B030D-6E8A-4147-A177-3AD203B41FA5}">
                      <a16:colId xmlns:a16="http://schemas.microsoft.com/office/drawing/2014/main" val="719577150"/>
                    </a:ext>
                  </a:extLst>
                </a:gridCol>
                <a:gridCol w="796327">
                  <a:extLst>
                    <a:ext uri="{9D8B030D-6E8A-4147-A177-3AD203B41FA5}">
                      <a16:colId xmlns:a16="http://schemas.microsoft.com/office/drawing/2014/main" val="1656180303"/>
                    </a:ext>
                  </a:extLst>
                </a:gridCol>
                <a:gridCol w="796327">
                  <a:extLst>
                    <a:ext uri="{9D8B030D-6E8A-4147-A177-3AD203B41FA5}">
                      <a16:colId xmlns:a16="http://schemas.microsoft.com/office/drawing/2014/main" val="3670436362"/>
                    </a:ext>
                  </a:extLst>
                </a:gridCol>
                <a:gridCol w="796327">
                  <a:extLst>
                    <a:ext uri="{9D8B030D-6E8A-4147-A177-3AD203B41FA5}">
                      <a16:colId xmlns:a16="http://schemas.microsoft.com/office/drawing/2014/main" val="4235877215"/>
                    </a:ext>
                  </a:extLst>
                </a:gridCol>
                <a:gridCol w="796327">
                  <a:extLst>
                    <a:ext uri="{9D8B030D-6E8A-4147-A177-3AD203B41FA5}">
                      <a16:colId xmlns:a16="http://schemas.microsoft.com/office/drawing/2014/main" val="3727998051"/>
                    </a:ext>
                  </a:extLst>
                </a:gridCol>
                <a:gridCol w="796327">
                  <a:extLst>
                    <a:ext uri="{9D8B030D-6E8A-4147-A177-3AD203B41FA5}">
                      <a16:colId xmlns:a16="http://schemas.microsoft.com/office/drawing/2014/main" val="1822318534"/>
                    </a:ext>
                  </a:extLst>
                </a:gridCol>
                <a:gridCol w="796327">
                  <a:extLst>
                    <a:ext uri="{9D8B030D-6E8A-4147-A177-3AD203B41FA5}">
                      <a16:colId xmlns:a16="http://schemas.microsoft.com/office/drawing/2014/main" val="2775735152"/>
                    </a:ext>
                  </a:extLst>
                </a:gridCol>
                <a:gridCol w="796327">
                  <a:extLst>
                    <a:ext uri="{9D8B030D-6E8A-4147-A177-3AD203B41FA5}">
                      <a16:colId xmlns:a16="http://schemas.microsoft.com/office/drawing/2014/main" val="241089421"/>
                    </a:ext>
                  </a:extLst>
                </a:gridCol>
              </a:tblGrid>
              <a:tr h="323780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마지막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최종금리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동결기간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첫번째</a:t>
                      </a:r>
                    </a:p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금리인하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첫번재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</a:t>
                      </a:r>
                    </a:p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금리인하폭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첫 인하 후</a:t>
                      </a:r>
                    </a:p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개월인하폭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경기침체</a:t>
                      </a:r>
                    </a:p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여부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주식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채권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달러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183528"/>
                  </a:ext>
                </a:extLst>
              </a:tr>
              <a:tr h="32378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MSCI World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미국국채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DXY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인덱스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896928"/>
                  </a:ext>
                </a:extLst>
              </a:tr>
              <a:tr h="32378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인상월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인하후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12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인하후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12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인하후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12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692142"/>
                  </a:ext>
                </a:extLst>
              </a:tr>
              <a:tr h="3237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89.5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9.75%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89.6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0.125%p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삼성긴고딕OTF Light" panose="020B0600000101010101" pitchFamily="34" charset="-127"/>
                        <a:ea typeface="삼성긴고딕OTF Light" panose="020B0600000101010101" pitchFamily="34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-1.50%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90.7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7.5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845629"/>
                  </a:ext>
                </a:extLst>
              </a:tr>
              <a:tr h="3237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95.2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6.00%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95.7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0.25%p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-0.75%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028318"/>
                  </a:ext>
                </a:extLst>
              </a:tr>
              <a:tr h="3237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00.5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6.50%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01.1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1.0%p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삼성긴고딕OTF Light" panose="020B0600000101010101" pitchFamily="34" charset="-127"/>
                        <a:ea typeface="삼성긴고딕OTF Light" panose="020B0600000101010101" pitchFamily="34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-3.00%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01.3</a:t>
                      </a: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-12.4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8.3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75114"/>
                  </a:ext>
                </a:extLst>
              </a:tr>
              <a:tr h="3237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06.6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5.25%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07.9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0.5%p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삼성긴고딕OTF Light" panose="020B0600000101010101" pitchFamily="34" charset="-127"/>
                        <a:ea typeface="삼성긴고딕OTF Light" panose="020B0600000101010101" pitchFamily="34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-2.75%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07.12</a:t>
                      </a: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-2.0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005003"/>
                  </a:ext>
                </a:extLst>
              </a:tr>
              <a:tr h="3237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18.12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19.7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0.25%p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-0.75%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20.2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145273"/>
                  </a:ext>
                </a:extLst>
              </a:tr>
              <a:tr h="3237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6(</a:t>
                      </a:r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예상</a:t>
                      </a:r>
                      <a:r>
                        <a:rPr lang="en-US" altLang="ko-K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23.7</a:t>
                      </a:r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24.9</a:t>
                      </a:r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삼성긴고딕OTF Light" panose="020B0600000101010101" pitchFamily="34" charset="-127"/>
                        <a:ea typeface="삼성긴고딕OTF Light" panose="020B0600000101010101" pitchFamily="34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0.5%p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삼성긴고딕OTF Light" panose="020B0600000101010101" pitchFamily="34" charset="-127"/>
                        <a:ea typeface="삼성긴고딕OTF Light" panose="020B0600000101010101" pitchFamily="34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-1.50% (e)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삼성긴고딕OTF Light" panose="020B0600000101010101" pitchFamily="34" charset="-127"/>
                        <a:ea typeface="삼성긴고딕OTF Light" panose="020B0600000101010101" pitchFamily="34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174854"/>
                  </a:ext>
                </a:extLst>
              </a:tr>
            </a:tbl>
          </a:graphicData>
        </a:graphic>
      </p:graphicFrame>
      <p:sp>
        <p:nvSpPr>
          <p:cNvPr id="7" name="모서리가 둥근 직사각형 83">
            <a:extLst>
              <a:ext uri="{FF2B5EF4-FFF2-40B4-BE49-F238E27FC236}">
                <a16:creationId xmlns:a16="http://schemas.microsoft.com/office/drawing/2014/main" id="{1D2CD9CA-4629-238B-7AF4-41507EF0CFA2}"/>
              </a:ext>
            </a:extLst>
          </p:cNvPr>
          <p:cNvSpPr/>
          <p:nvPr/>
        </p:nvSpPr>
        <p:spPr>
          <a:xfrm>
            <a:off x="535124" y="2692574"/>
            <a:ext cx="8841733" cy="288000"/>
          </a:xfrm>
          <a:prstGeom prst="rect">
            <a:avLst/>
          </a:prstGeom>
          <a:solidFill>
            <a:srgbClr val="CCD0E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90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년 이후 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5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번의 미국 금리인하 사이클 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: Big cut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은 주식에 부정적</a:t>
            </a:r>
          </a:p>
        </p:txBody>
      </p:sp>
    </p:spTree>
    <p:extLst>
      <p:ext uri="{BB962C8B-B14F-4D97-AF65-F5344CB8AC3E}">
        <p14:creationId xmlns:p14="http://schemas.microsoft.com/office/powerpoint/2010/main" val="409376123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9BE01-1E8F-ACDC-EB20-587977186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848AE71C-D8C7-ECB5-2D08-4FDF45FAE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6DE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② 미국 금리인하 성격                      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*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물가에 대한 자신감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, </a:t>
            </a:r>
            <a:r>
              <a:rPr lang="ko-KR" altLang="en-US" sz="1600" dirty="0">
                <a:solidFill>
                  <a:prstClr val="black"/>
                </a:solidFill>
              </a:rPr>
              <a:t>고물가발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과잉 긴축을 되돌리는 인하 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9" name="텍스트 개체 틀 3">
            <a:extLst>
              <a:ext uri="{FF2B5EF4-FFF2-40B4-BE49-F238E27FC236}">
                <a16:creationId xmlns:a16="http://schemas.microsoft.com/office/drawing/2014/main" id="{107216AA-DAD8-4412-043E-A62C0B9B01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5124" y="1116943"/>
            <a:ext cx="8858250" cy="180020"/>
          </a:xfr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물가 </a:t>
            </a:r>
            <a:r>
              <a:rPr kumimoji="0" lang="ko-KR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하방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 압력으로 전환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,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고물가로 야기된 과잉긴축 되돌리는 빠른 정상화   </a:t>
            </a:r>
          </a:p>
        </p:txBody>
      </p:sp>
      <p:sp>
        <p:nvSpPr>
          <p:cNvPr id="11" name="모서리가 둥근 직사각형 83">
            <a:extLst>
              <a:ext uri="{FF2B5EF4-FFF2-40B4-BE49-F238E27FC236}">
                <a16:creationId xmlns:a16="http://schemas.microsoft.com/office/drawing/2014/main" id="{C6A6C6AC-612B-2953-3EF5-7024F4626692}"/>
              </a:ext>
            </a:extLst>
          </p:cNvPr>
          <p:cNvSpPr/>
          <p:nvPr/>
        </p:nvSpPr>
        <p:spPr>
          <a:xfrm>
            <a:off x="535124" y="3033467"/>
            <a:ext cx="4176000" cy="288000"/>
          </a:xfrm>
          <a:prstGeom prst="rect">
            <a:avLst/>
          </a:prstGeom>
          <a:solidFill>
            <a:srgbClr val="CCD0E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물가 </a:t>
            </a:r>
            <a:r>
              <a:rPr kumimoji="0" lang="ko-KR" altLang="en-US" sz="1300" b="0" i="0" u="none" strike="noStrike" kern="1200" cap="none" spc="0" normalizeH="0" baseline="0" noProof="0" dirty="0" err="1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둔화세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 </a:t>
            </a:r>
            <a:r>
              <a:rPr kumimoji="0" lang="ko-KR" altLang="en-US" sz="1300" b="0" i="0" u="none" strike="noStrike" kern="1200" cap="none" spc="0" normalizeH="0" baseline="0" noProof="0" dirty="0" err="1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뚜렷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 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: 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단기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(3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개월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) 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연율화 속도 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0.4%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9A0F3FC1-2115-3D85-111E-1AAE08F5A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" y="6062938"/>
            <a:ext cx="4320000" cy="13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 anchorCtr="0">
            <a:spAutoFit/>
          </a:bodyPr>
          <a:lstStyle>
            <a:defPPr>
              <a:defRPr lang="ko-KR"/>
            </a:defPPr>
            <a:lvl1pPr>
              <a:defRPr sz="80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defRPr>
            </a:lvl1pPr>
          </a:lstStyle>
          <a:p>
            <a:pPr marL="0" marR="0" lvl="0" indent="0" algn="l" defTabSz="914423" rtl="0" eaLnBrk="1" fontAlgn="auto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자료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: Bloomberg, 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삼성자산운용</a:t>
            </a:r>
            <a:endParaRPr kumimoji="0" lang="en-US" altLang="ko-KR" sz="900" b="0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57455BFC-EB1B-FA16-F1BD-C8868BC67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4878" y="6056276"/>
            <a:ext cx="4320000" cy="13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 anchorCtr="0">
            <a:spAutoFit/>
          </a:bodyPr>
          <a:lstStyle>
            <a:defPPr>
              <a:defRPr lang="ko-KR"/>
            </a:defPPr>
            <a:lvl1pPr>
              <a:defRPr sz="80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defRPr>
            </a:lvl1pPr>
          </a:lstStyle>
          <a:p>
            <a:pPr marL="0" marR="0" lvl="0" indent="0" algn="l" defTabSz="914423" rtl="0" eaLnBrk="1" fontAlgn="auto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자료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: Bloomberg, 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삼성자산운용</a:t>
            </a:r>
            <a:endParaRPr kumimoji="0" lang="en-US" altLang="ko-KR" sz="900" b="0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6" name="모서리가 둥근 직사각형 83">
            <a:extLst>
              <a:ext uri="{FF2B5EF4-FFF2-40B4-BE49-F238E27FC236}">
                <a16:creationId xmlns:a16="http://schemas.microsoft.com/office/drawing/2014/main" id="{2F21C42B-63EA-7414-A6F9-DFB117CAF783}"/>
              </a:ext>
            </a:extLst>
          </p:cNvPr>
          <p:cNvSpPr/>
          <p:nvPr/>
        </p:nvSpPr>
        <p:spPr>
          <a:xfrm>
            <a:off x="5194878" y="3033466"/>
            <a:ext cx="4176000" cy="288000"/>
          </a:xfrm>
          <a:prstGeom prst="rect">
            <a:avLst/>
          </a:prstGeom>
          <a:solidFill>
            <a:srgbClr val="CCD0E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미국 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CPI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 경로 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: 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내년 상반기까지 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2% 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초반대로 둔화 </a:t>
            </a:r>
          </a:p>
        </p:txBody>
      </p:sp>
      <p:sp>
        <p:nvSpPr>
          <p:cNvPr id="2" name="텍스트 개체 틀 4">
            <a:extLst>
              <a:ext uri="{FF2B5EF4-FFF2-40B4-BE49-F238E27FC236}">
                <a16:creationId xmlns:a16="http://schemas.microsoft.com/office/drawing/2014/main" id="{F5358A2C-3E8A-4015-8984-5FC3CFE3EC7D}"/>
              </a:ext>
            </a:extLst>
          </p:cNvPr>
          <p:cNvSpPr txBox="1">
            <a:spLocks/>
          </p:cNvSpPr>
          <p:nvPr/>
        </p:nvSpPr>
        <p:spPr>
          <a:xfrm>
            <a:off x="540135" y="1445999"/>
            <a:ext cx="8872067" cy="1325012"/>
          </a:xfrm>
          <a:prstGeom prst="rect">
            <a:avLst/>
          </a:prstGeom>
        </p:spPr>
        <p:txBody>
          <a:bodyPr lIns="54000" tIns="0" rIns="0" bIns="0"/>
          <a:lstStyle>
            <a:lvl1pPr marL="108000" indent="-108000" algn="l" defTabSz="914400" rtl="0" eaLnBrk="1" latinLnBrk="1" hangingPunct="1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6089" marR="0" lvl="0" indent="-102377" algn="l" defTabSz="808869" rtl="0" eaLnBrk="1" fontAlgn="auto" latinLnBrk="1" hangingPunct="1">
              <a:lnSpc>
                <a:spcPts val="2031"/>
              </a:lnSpc>
              <a:spcBef>
                <a:spcPts val="244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"/>
              <a:tabLst/>
              <a:defRPr/>
            </a:pP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연준의 자신감은 물가에 기인 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: 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미국 소비자물가는 완연한 </a:t>
            </a:r>
            <a:r>
              <a:rPr kumimoji="0" lang="ko-KR" altLang="en-US" sz="1300" b="0" i="0" u="none" strike="noStrike" kern="1200" cap="none" spc="0" normalizeH="0" baseline="0" noProof="0" dirty="0" err="1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둔화세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 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(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전년동월비 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2.5%, 6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개월 연율화 속도 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2.0%, 3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개월 연율화 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1.2%)</a:t>
            </a:r>
          </a:p>
          <a:p>
            <a:pPr marL="116089" marR="0" lvl="0" indent="-102377" algn="l" defTabSz="808869" rtl="0" eaLnBrk="1" fontAlgn="auto" latinLnBrk="1" hangingPunct="1">
              <a:lnSpc>
                <a:spcPts val="2031"/>
              </a:lnSpc>
              <a:spcBef>
                <a:spcPts val="244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"/>
              <a:tabLst/>
              <a:defRPr/>
            </a:pP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22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년 이후 강력한 긴축은 물가 급등 때문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. 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물가 안정세가 확인되었고 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2% 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초반으로의 둔화 경로가 뚜렷해 진 만큼 금리 인하 가능</a:t>
            </a:r>
            <a:endParaRPr kumimoji="0" lang="en-US" altLang="ko-KR" sz="1300" b="0" i="0" u="none" strike="noStrike" kern="1200" cap="none" spc="0" normalizeH="0" baseline="0" noProof="0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Regular" panose="020B0600000101010101" pitchFamily="34" charset="-127"/>
              <a:ea typeface="삼성긴고딕OTF Regular" panose="020B0600000101010101" pitchFamily="34" charset="-127"/>
              <a:cs typeface="+mn-cs"/>
            </a:endParaRPr>
          </a:p>
          <a:p>
            <a:pPr marL="116089" marR="0" lvl="0" indent="-102377" algn="l" defTabSz="808869" rtl="0" eaLnBrk="1" fontAlgn="auto" latinLnBrk="1" hangingPunct="1">
              <a:lnSpc>
                <a:spcPts val="2031"/>
              </a:lnSpc>
              <a:spcBef>
                <a:spcPts val="244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"/>
              <a:tabLst/>
              <a:defRPr/>
            </a:pP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미국 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CPI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는 내년 상반기까지 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2% 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초반수준까지 둔화 예상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, 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이를 </a:t>
            </a:r>
            <a:r>
              <a:rPr kumimoji="0" lang="ko-KR" altLang="en-US" sz="1300" b="0" i="0" u="none" strike="noStrike" kern="1200" cap="none" spc="0" normalizeH="0" baseline="0" noProof="0" dirty="0" err="1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감안시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 기준금리 적정수준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(3.5~4.0%)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까지 인하 명분 확보  </a:t>
            </a:r>
            <a:endParaRPr kumimoji="0" lang="en-US" altLang="ko-KR" sz="1300" b="0" i="0" u="none" strike="noStrike" kern="1200" cap="none" spc="0" normalizeH="0" baseline="0" noProof="0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Regular" panose="020B0600000101010101" pitchFamily="34" charset="-127"/>
              <a:ea typeface="삼성긴고딕OTF Regular" panose="020B0600000101010101" pitchFamily="34" charset="-127"/>
              <a:cs typeface="+mn-cs"/>
            </a:endParaRPr>
          </a:p>
          <a:p>
            <a:pPr marL="116089" marR="0" lvl="0" indent="-102377" algn="l" defTabSz="808869" rtl="0" eaLnBrk="1" fontAlgn="auto" latinLnBrk="1" hangingPunct="1">
              <a:lnSpc>
                <a:spcPts val="2031"/>
              </a:lnSpc>
              <a:spcBef>
                <a:spcPts val="244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"/>
              <a:tabLst/>
              <a:defRPr/>
            </a:pP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물가 둔화시기에 과잉 긴축된 부분을 빠르게 되돌릴 것으로 예상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. 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미래 불확실성에 대비한 통화정책 여력 확보 및 경기 대응 목적</a:t>
            </a:r>
            <a:endParaRPr kumimoji="0" lang="en-US" altLang="ko-KR" sz="1300" b="0" i="0" u="none" strike="noStrike" kern="1200" cap="none" spc="0" normalizeH="0" baseline="0" noProof="0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Regular" panose="020B0600000101010101" pitchFamily="34" charset="-127"/>
              <a:ea typeface="삼성긴고딕OTF Regular" panose="020B0600000101010101" pitchFamily="34" charset="-127"/>
              <a:cs typeface="+mn-cs"/>
            </a:endParaRPr>
          </a:p>
          <a:p>
            <a:pPr marL="116089" marR="0" lvl="0" indent="-102377" algn="l" defTabSz="808869" rtl="0" eaLnBrk="1" fontAlgn="auto" latinLnBrk="1" hangingPunct="1">
              <a:lnSpc>
                <a:spcPts val="2031"/>
              </a:lnSpc>
              <a:spcBef>
                <a:spcPts val="244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"/>
              <a:tabLst/>
              <a:defRPr/>
            </a:pP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물가는 금리인하 수준을 결정한다면 고용은 인하 강도를 결정하는 변수로 작용할 것  </a:t>
            </a:r>
            <a:endParaRPr kumimoji="0" lang="en-US" altLang="ko-KR" sz="1300" b="0" i="0" u="none" strike="noStrike" kern="1200" cap="none" spc="0" normalizeH="0" baseline="0" noProof="0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Regular" panose="020B0600000101010101" pitchFamily="34" charset="-127"/>
              <a:ea typeface="삼성긴고딕OTF Regular" panose="020B0600000101010101" pitchFamily="34" charset="-127"/>
              <a:cs typeface="+mn-cs"/>
            </a:endParaRPr>
          </a:p>
          <a:p>
            <a:pPr marL="116086" marR="0" lvl="0" indent="-102375" algn="l" defTabSz="808849" rtl="0" eaLnBrk="1" fontAlgn="auto" latinLnBrk="1" hangingPunct="1">
              <a:lnSpc>
                <a:spcPts val="2031"/>
              </a:lnSpc>
              <a:spcBef>
                <a:spcPts val="244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"/>
              <a:tabLst/>
              <a:defRPr/>
            </a:pPr>
            <a:endParaRPr kumimoji="0" lang="en-US" altLang="ko-KR" sz="1200" b="0" i="0" u="none" strike="noStrike" kern="1200" cap="none" spc="0" normalizeH="0" baseline="0" noProof="0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Regular" panose="020B0600000101010101" pitchFamily="34" charset="-127"/>
              <a:ea typeface="삼성긴고딕OTF Regular" panose="020B0600000101010101" pitchFamily="34" charset="-127"/>
              <a:cs typeface="+mn-cs"/>
            </a:endParaRPr>
          </a:p>
        </p:txBody>
      </p:sp>
      <p:graphicFrame>
        <p:nvGraphicFramePr>
          <p:cNvPr id="4" name="차트 3">
            <a:extLst>
              <a:ext uri="{FF2B5EF4-FFF2-40B4-BE49-F238E27FC236}">
                <a16:creationId xmlns:a16="http://schemas.microsoft.com/office/drawing/2014/main" id="{00000000-0008-0000-0500-000015000000}"/>
              </a:ext>
            </a:extLst>
          </p:cNvPr>
          <p:cNvGraphicFramePr>
            <a:graphicFrameLocks/>
          </p:cNvGraphicFramePr>
          <p:nvPr/>
        </p:nvGraphicFramePr>
        <p:xfrm>
          <a:off x="523875" y="3346220"/>
          <a:ext cx="4155332" cy="2710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차트 6">
            <a:extLst>
              <a:ext uri="{FF2B5EF4-FFF2-40B4-BE49-F238E27FC236}">
                <a16:creationId xmlns:a16="http://schemas.microsoft.com/office/drawing/2014/main" id="{9AA74BD3-CFBA-4A92-A1C1-0161E6142442}"/>
              </a:ext>
            </a:extLst>
          </p:cNvPr>
          <p:cNvGraphicFramePr>
            <a:graphicFrameLocks/>
          </p:cNvGraphicFramePr>
          <p:nvPr/>
        </p:nvGraphicFramePr>
        <p:xfrm>
          <a:off x="5226794" y="3429000"/>
          <a:ext cx="4144083" cy="2627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7727230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9BE01-1E8F-ACDC-EB20-587977186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848AE71C-D8C7-ECB5-2D08-4FDF45FAE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21" y="566456"/>
            <a:ext cx="8847657" cy="288031"/>
          </a:xfrm>
        </p:spPr>
        <p:txBody>
          <a:bodyPr/>
          <a:lstStyle/>
          <a:p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6DE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② 미국 금리인하 성격                                            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*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고용 지표</a:t>
            </a:r>
            <a:r>
              <a:rPr lang="ko-KR" altLang="en-US" sz="1600" dirty="0">
                <a:solidFill>
                  <a:prstClr val="black"/>
                </a:solidFill>
              </a:rPr>
              <a:t>는 인하 강도</a:t>
            </a:r>
            <a:r>
              <a:rPr lang="en-US" altLang="ko-KR" sz="1600" dirty="0">
                <a:solidFill>
                  <a:prstClr val="black"/>
                </a:solidFill>
              </a:rPr>
              <a:t>(Big cut)</a:t>
            </a:r>
            <a:r>
              <a:rPr lang="ko-KR" altLang="en-US" sz="1600" dirty="0">
                <a:solidFill>
                  <a:prstClr val="black"/>
                </a:solidFill>
              </a:rPr>
              <a:t>를</a:t>
            </a:r>
            <a:r>
              <a:rPr lang="en-US" altLang="ko-KR" sz="1600" dirty="0">
                <a:solidFill>
                  <a:prstClr val="black"/>
                </a:solidFill>
              </a:rPr>
              <a:t> </a:t>
            </a:r>
            <a:r>
              <a:rPr lang="ko-KR" altLang="en-US" sz="1600" dirty="0">
                <a:solidFill>
                  <a:prstClr val="black"/>
                </a:solidFill>
              </a:rPr>
              <a:t>결정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9" name="텍스트 개체 틀 3">
            <a:extLst>
              <a:ext uri="{FF2B5EF4-FFF2-40B4-BE49-F238E27FC236}">
                <a16:creationId xmlns:a16="http://schemas.microsoft.com/office/drawing/2014/main" id="{107216AA-DAD8-4412-043E-A62C0B9B01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5124" y="1027188"/>
            <a:ext cx="8858250" cy="180020"/>
          </a:xfr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>
                <a:solidFill>
                  <a:prstClr val="black"/>
                </a:solidFill>
              </a:rPr>
              <a:t>고용 </a:t>
            </a:r>
            <a:r>
              <a:rPr lang="ko-KR" altLang="en-US" dirty="0" err="1">
                <a:solidFill>
                  <a:prstClr val="black"/>
                </a:solidFill>
              </a:rPr>
              <a:t>하방</a:t>
            </a:r>
            <a:r>
              <a:rPr lang="ko-KR" altLang="en-US" dirty="0">
                <a:solidFill>
                  <a:prstClr val="black"/>
                </a:solidFill>
              </a:rPr>
              <a:t> 위험 증가</a:t>
            </a:r>
            <a:r>
              <a:rPr lang="en-US" altLang="ko-KR" dirty="0">
                <a:solidFill>
                  <a:prstClr val="black"/>
                </a:solidFill>
              </a:rPr>
              <a:t>, </a:t>
            </a:r>
            <a:r>
              <a:rPr lang="ko-KR" altLang="en-US" dirty="0">
                <a:solidFill>
                  <a:prstClr val="black"/>
                </a:solidFill>
              </a:rPr>
              <a:t>고용 </a:t>
            </a:r>
            <a:r>
              <a:rPr lang="ko-KR" altLang="en-US" dirty="0" err="1">
                <a:solidFill>
                  <a:prstClr val="black"/>
                </a:solidFill>
              </a:rPr>
              <a:t>둔화시</a:t>
            </a:r>
            <a:r>
              <a:rPr lang="ko-KR" altLang="en-US" dirty="0">
                <a:solidFill>
                  <a:prstClr val="black"/>
                </a:solidFill>
              </a:rPr>
              <a:t> </a:t>
            </a:r>
            <a:r>
              <a:rPr lang="en-US" altLang="ko-KR" dirty="0">
                <a:solidFill>
                  <a:prstClr val="black"/>
                </a:solidFill>
              </a:rPr>
              <a:t>Big cut </a:t>
            </a:r>
            <a:r>
              <a:rPr lang="ko-KR" altLang="en-US" dirty="0">
                <a:solidFill>
                  <a:prstClr val="black"/>
                </a:solidFill>
              </a:rPr>
              <a:t>대응 열려 있어  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삼성긴고딕OTF Medium" panose="020B0600000101010101" pitchFamily="34" charset="-127"/>
              <a:ea typeface="삼성긴고딕OTF Medium" panose="020B0600000101010101" pitchFamily="34" charset="-127"/>
              <a:cs typeface="+mn-cs"/>
            </a:endParaRPr>
          </a:p>
        </p:txBody>
      </p:sp>
      <p:sp>
        <p:nvSpPr>
          <p:cNvPr id="11" name="모서리가 둥근 직사각형 83">
            <a:extLst>
              <a:ext uri="{FF2B5EF4-FFF2-40B4-BE49-F238E27FC236}">
                <a16:creationId xmlns:a16="http://schemas.microsoft.com/office/drawing/2014/main" id="{C6A6C6AC-612B-2953-3EF5-7024F4626692}"/>
              </a:ext>
            </a:extLst>
          </p:cNvPr>
          <p:cNvSpPr/>
          <p:nvPr/>
        </p:nvSpPr>
        <p:spPr>
          <a:xfrm>
            <a:off x="535124" y="3033467"/>
            <a:ext cx="4176000" cy="288000"/>
          </a:xfrm>
          <a:prstGeom prst="rect">
            <a:avLst/>
          </a:prstGeom>
          <a:solidFill>
            <a:srgbClr val="CCD0E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신규고용의 하향 속도 빠른 편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(24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년 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36.5</a:t>
            </a:r>
            <a:r>
              <a:rPr kumimoji="0" lang="ko-KR" altLang="en-US" sz="1300" b="0" i="0" u="none" strike="noStrike" kern="1200" cap="none" spc="0" normalizeH="0" baseline="0" noProof="0" dirty="0" err="1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만건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 하향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)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9A0F3FC1-2115-3D85-111E-1AAE08F5A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" y="6062938"/>
            <a:ext cx="4320000" cy="13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 anchorCtr="0">
            <a:spAutoFit/>
          </a:bodyPr>
          <a:lstStyle>
            <a:defPPr>
              <a:defRPr lang="ko-KR"/>
            </a:defPPr>
            <a:lvl1pPr>
              <a:defRPr sz="80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defRPr>
            </a:lvl1pPr>
          </a:lstStyle>
          <a:p>
            <a:pPr marL="0" marR="0" lvl="0" indent="0" algn="l" defTabSz="914423" rtl="0" eaLnBrk="1" fontAlgn="auto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자료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: US BLS, Bloomberg, 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삼성자산운용</a:t>
            </a:r>
            <a:endParaRPr kumimoji="0" lang="en-US" altLang="ko-KR" sz="900" b="0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57455BFC-EB1B-FA16-F1BD-C8868BC67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2202" y="6056276"/>
            <a:ext cx="4320000" cy="13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 anchorCtr="0">
            <a:spAutoFit/>
          </a:bodyPr>
          <a:lstStyle>
            <a:defPPr>
              <a:defRPr lang="ko-KR"/>
            </a:defPPr>
            <a:lvl1pPr>
              <a:defRPr sz="80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defRPr>
            </a:lvl1pPr>
          </a:lstStyle>
          <a:p>
            <a:pPr marL="0" marR="0" lvl="0" indent="0" algn="l" defTabSz="914423" rtl="0" eaLnBrk="1" fontAlgn="auto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자료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: US BLS, Bloomberg, 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삼성자산운용</a:t>
            </a:r>
            <a:endParaRPr kumimoji="0" lang="en-US" altLang="ko-KR" sz="900" b="0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6" name="모서리가 둥근 직사각형 83">
            <a:extLst>
              <a:ext uri="{FF2B5EF4-FFF2-40B4-BE49-F238E27FC236}">
                <a16:creationId xmlns:a16="http://schemas.microsoft.com/office/drawing/2014/main" id="{2F21C42B-63EA-7414-A6F9-DFB117CAF783}"/>
              </a:ext>
            </a:extLst>
          </p:cNvPr>
          <p:cNvSpPr/>
          <p:nvPr/>
        </p:nvSpPr>
        <p:spPr>
          <a:xfrm>
            <a:off x="5194878" y="3033466"/>
            <a:ext cx="4176000" cy="288000"/>
          </a:xfrm>
          <a:prstGeom prst="rect">
            <a:avLst/>
          </a:prstGeom>
          <a:solidFill>
            <a:srgbClr val="CCD0E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금리인하 전 </a:t>
            </a:r>
            <a:r>
              <a:rPr kumimoji="0" lang="en-US" altLang="ko-KR" sz="1300" b="0" i="0" u="none" strike="noStrike" kern="1200" cap="none" spc="0" normalizeH="0" baseline="0" noProof="0" dirty="0" err="1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Sahm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 rule 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발동 이례적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(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경기대응 성격 시사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)</a:t>
            </a:r>
            <a:endParaRPr kumimoji="0" lang="ko-KR" altLang="en-US" sz="1300" b="0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Regular" panose="020B0600000101010101" pitchFamily="34" charset="-127"/>
              <a:ea typeface="삼성긴고딕OTF Regular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2" name="텍스트 개체 틀 4">
            <a:extLst>
              <a:ext uri="{FF2B5EF4-FFF2-40B4-BE49-F238E27FC236}">
                <a16:creationId xmlns:a16="http://schemas.microsoft.com/office/drawing/2014/main" id="{F5358A2C-3E8A-4015-8984-5FC3CFE3EC7D}"/>
              </a:ext>
            </a:extLst>
          </p:cNvPr>
          <p:cNvSpPr txBox="1">
            <a:spLocks/>
          </p:cNvSpPr>
          <p:nvPr/>
        </p:nvSpPr>
        <p:spPr>
          <a:xfrm>
            <a:off x="540135" y="1328814"/>
            <a:ext cx="8872067" cy="1415491"/>
          </a:xfrm>
          <a:prstGeom prst="rect">
            <a:avLst/>
          </a:prstGeom>
        </p:spPr>
        <p:txBody>
          <a:bodyPr lIns="54000" tIns="0" rIns="0" bIns="0"/>
          <a:lstStyle>
            <a:lvl1pPr marL="108000" indent="-108000" algn="l" defTabSz="914400" rtl="0" eaLnBrk="1" latinLnBrk="1" hangingPunct="1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6086" marR="0" lvl="0" indent="-102375" algn="l" defTabSz="808849" rtl="0" eaLnBrk="1" fontAlgn="auto" latinLnBrk="1" hangingPunct="1">
              <a:lnSpc>
                <a:spcPts val="2031"/>
              </a:lnSpc>
              <a:spcBef>
                <a:spcPts val="244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"/>
              <a:tabLst/>
              <a:defRPr/>
            </a:pP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신규고용과 임금은 과열이 해소되며 정상국면으로 진입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. 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최근 고용 둔화 속도가 빨라지며 고용시장 </a:t>
            </a:r>
            <a:r>
              <a:rPr kumimoji="0" lang="ko-KR" altLang="en-US" sz="1300" b="0" i="0" u="none" strike="noStrike" kern="1200" cap="none" spc="0" normalizeH="0" baseline="0" noProof="0" dirty="0" err="1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하방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 압력이 커지고 있음 </a:t>
            </a:r>
            <a:endParaRPr kumimoji="0" lang="en-US" altLang="ko-KR" sz="1300" b="0" i="0" u="none" strike="noStrike" kern="1200" cap="none" spc="0" normalizeH="0" baseline="0" noProof="0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Regular" panose="020B0600000101010101" pitchFamily="34" charset="-127"/>
              <a:ea typeface="삼성긴고딕OTF Regular" panose="020B0600000101010101" pitchFamily="34" charset="-127"/>
              <a:cs typeface="+mn-cs"/>
            </a:endParaRPr>
          </a:p>
          <a:p>
            <a:pPr marL="116086" indent="-102375" defTabSz="808849">
              <a:lnSpc>
                <a:spcPts val="2031"/>
              </a:lnSpc>
              <a:spcBef>
                <a:spcPts val="244"/>
              </a:spcBef>
              <a:buClr>
                <a:prstClr val="black"/>
              </a:buClr>
              <a:buFont typeface="Wingdings" panose="05000000000000000000" pitchFamily="2" charset="2"/>
              <a:buChar char=""/>
              <a:defRPr/>
            </a:pP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6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개월 후 산출되는 고용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/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임금 센서스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(</a:t>
            </a:r>
            <a:r>
              <a:rPr lang="en-US" altLang="ko-KR" sz="1300" dirty="0" err="1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QCEW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) 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통해 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23.4~24.3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월 신규 고용은 기존 발표대비 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81</a:t>
            </a:r>
            <a:r>
              <a:rPr lang="ko-KR" altLang="en-US" sz="1300" dirty="0" err="1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만건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 하향 조정 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(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월 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7</a:t>
            </a:r>
            <a:r>
              <a:rPr lang="ko-KR" altLang="en-US" sz="1300" dirty="0" err="1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만건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 하향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)</a:t>
            </a:r>
          </a:p>
          <a:p>
            <a:pPr marL="116086" indent="-102375" defTabSz="808849">
              <a:lnSpc>
                <a:spcPts val="2031"/>
              </a:lnSpc>
              <a:spcBef>
                <a:spcPts val="244"/>
              </a:spcBef>
              <a:buClr>
                <a:prstClr val="black"/>
              </a:buClr>
              <a:buFont typeface="Wingdings" panose="05000000000000000000" pitchFamily="2" charset="2"/>
              <a:buChar char=""/>
              <a:defRPr/>
            </a:pP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가계 고용 </a:t>
            </a:r>
            <a:r>
              <a:rPr lang="ko-KR" altLang="en-US" sz="1300" dirty="0" err="1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서베이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 기반으로 산출되는 실업률은 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4.2%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까지 빠르게 상승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. 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경기침체 신호로 해석되는 </a:t>
            </a:r>
            <a:r>
              <a:rPr lang="en-US" altLang="ko-KR" sz="1300" dirty="0" err="1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sahm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 rule 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기준치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(0.5%) 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상회</a:t>
            </a:r>
            <a:endParaRPr lang="en-US" altLang="ko-KR" sz="1300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</a:endParaRPr>
          </a:p>
          <a:p>
            <a:pPr marL="116086" indent="-102375" defTabSz="808849">
              <a:lnSpc>
                <a:spcPts val="2031"/>
              </a:lnSpc>
              <a:spcBef>
                <a:spcPts val="244"/>
              </a:spcBef>
              <a:buClr>
                <a:prstClr val="black"/>
              </a:buClr>
              <a:buFont typeface="Wingdings" panose="05000000000000000000" pitchFamily="2" charset="2"/>
              <a:buChar char=""/>
              <a:defRPr/>
            </a:pP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과거 인하 사이클에서는 실업률은 후행적으로 상승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. 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이번 사이클에서는 실업률 악화가 선행되고 있음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. 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경기대응 인하 필요성 고조</a:t>
            </a:r>
            <a:endParaRPr lang="en-US" altLang="ko-KR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</a:endParaRPr>
          </a:p>
          <a:p>
            <a:pPr marL="116086" marR="0" lvl="0" indent="-102375" algn="l" defTabSz="808849" rtl="0" eaLnBrk="1" fontAlgn="auto" latinLnBrk="1" hangingPunct="1">
              <a:lnSpc>
                <a:spcPts val="2031"/>
              </a:lnSpc>
              <a:spcBef>
                <a:spcPts val="244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"/>
              <a:tabLst/>
              <a:defRPr/>
            </a:pP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연준의 스탠스는 물가에서 경기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(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고용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)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로 빠르게 이동 중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. 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향후 고용 둔화 정도에 따라 금리인하의 속도 결정 될 것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 </a:t>
            </a:r>
          </a:p>
        </p:txBody>
      </p:sp>
      <p:graphicFrame>
        <p:nvGraphicFramePr>
          <p:cNvPr id="7" name="차트 6">
            <a:extLst>
              <a:ext uri="{FF2B5EF4-FFF2-40B4-BE49-F238E27FC236}">
                <a16:creationId xmlns:a16="http://schemas.microsoft.com/office/drawing/2014/main" id="{FBA4CABB-0B28-780C-8223-08B9212C9EEC}"/>
              </a:ext>
            </a:extLst>
          </p:cNvPr>
          <p:cNvGraphicFramePr>
            <a:graphicFrameLocks/>
          </p:cNvGraphicFramePr>
          <p:nvPr/>
        </p:nvGraphicFramePr>
        <p:xfrm>
          <a:off x="523221" y="3350608"/>
          <a:ext cx="4171337" cy="2705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차트 7">
            <a:extLst>
              <a:ext uri="{FF2B5EF4-FFF2-40B4-BE49-F238E27FC236}">
                <a16:creationId xmlns:a16="http://schemas.microsoft.com/office/drawing/2014/main" id="{8262802E-93BE-4D59-BC53-58C7D7FED9A0}"/>
              </a:ext>
            </a:extLst>
          </p:cNvPr>
          <p:cNvGraphicFramePr>
            <a:graphicFrameLocks/>
          </p:cNvGraphicFramePr>
          <p:nvPr/>
        </p:nvGraphicFramePr>
        <p:xfrm>
          <a:off x="5194878" y="3386414"/>
          <a:ext cx="4171337" cy="2582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419530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9BE01-1E8F-ACDC-EB20-587977186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848AE71C-D8C7-ECB5-2D08-4FDF45FAE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21" y="566456"/>
            <a:ext cx="8847657" cy="288031"/>
          </a:xfrm>
        </p:spPr>
        <p:txBody>
          <a:bodyPr/>
          <a:lstStyle/>
          <a:p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6DE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② 미국 금리인하 성격                        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*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고용 지표 균형에 근접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, </a:t>
            </a:r>
            <a:r>
              <a:rPr lang="ko-KR" altLang="en-US" sz="1600" dirty="0">
                <a:solidFill>
                  <a:prstClr val="black"/>
                </a:solidFill>
              </a:rPr>
              <a:t>구인 약화는 실업률 상승으로 연결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9" name="텍스트 개체 틀 3">
            <a:extLst>
              <a:ext uri="{FF2B5EF4-FFF2-40B4-BE49-F238E27FC236}">
                <a16:creationId xmlns:a16="http://schemas.microsoft.com/office/drawing/2014/main" id="{107216AA-DAD8-4412-043E-A62C0B9B01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5124" y="1027188"/>
            <a:ext cx="8858250" cy="180020"/>
          </a:xfr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>
                <a:solidFill>
                  <a:prstClr val="black"/>
                </a:solidFill>
              </a:rPr>
              <a:t>연준의장 </a:t>
            </a:r>
            <a:r>
              <a:rPr lang="en-US" altLang="ko-KR" dirty="0">
                <a:solidFill>
                  <a:prstClr val="black"/>
                </a:solidFill>
              </a:rPr>
              <a:t>‘</a:t>
            </a:r>
            <a:r>
              <a:rPr lang="ko-KR" altLang="en-US" dirty="0">
                <a:solidFill>
                  <a:prstClr val="black"/>
                </a:solidFill>
              </a:rPr>
              <a:t>앞으로의 구인수 추가 감소는 실업으로 연결</a:t>
            </a:r>
            <a:r>
              <a:rPr lang="en-US" altLang="ko-KR" dirty="0">
                <a:solidFill>
                  <a:prstClr val="black"/>
                </a:solidFill>
              </a:rPr>
              <a:t>’</a:t>
            </a:r>
            <a:r>
              <a:rPr lang="ko-KR" altLang="en-US" dirty="0">
                <a:solidFill>
                  <a:prstClr val="black"/>
                </a:solidFill>
              </a:rPr>
              <a:t>  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삼성긴고딕OTF Medium" panose="020B0600000101010101" pitchFamily="34" charset="-127"/>
              <a:ea typeface="삼성긴고딕OTF Medium" panose="020B0600000101010101" pitchFamily="34" charset="-127"/>
              <a:cs typeface="+mn-cs"/>
            </a:endParaRPr>
          </a:p>
        </p:txBody>
      </p:sp>
      <p:sp>
        <p:nvSpPr>
          <p:cNvPr id="11" name="모서리가 둥근 직사각형 83">
            <a:extLst>
              <a:ext uri="{FF2B5EF4-FFF2-40B4-BE49-F238E27FC236}">
                <a16:creationId xmlns:a16="http://schemas.microsoft.com/office/drawing/2014/main" id="{C6A6C6AC-612B-2953-3EF5-7024F4626692}"/>
              </a:ext>
            </a:extLst>
          </p:cNvPr>
          <p:cNvSpPr/>
          <p:nvPr/>
        </p:nvSpPr>
        <p:spPr>
          <a:xfrm>
            <a:off x="535124" y="3033467"/>
            <a:ext cx="4176000" cy="288000"/>
          </a:xfrm>
          <a:prstGeom prst="rect">
            <a:avLst/>
          </a:prstGeom>
          <a:solidFill>
            <a:srgbClr val="CCD0E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초과고용수요 균형점에 거의 도달 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9A0F3FC1-2115-3D85-111E-1AAE08F5A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" y="6062938"/>
            <a:ext cx="4320000" cy="13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 anchorCtr="0">
            <a:spAutoFit/>
          </a:bodyPr>
          <a:lstStyle>
            <a:defPPr>
              <a:defRPr lang="ko-KR"/>
            </a:defPPr>
            <a:lvl1pPr>
              <a:defRPr sz="80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defRPr>
            </a:lvl1pPr>
          </a:lstStyle>
          <a:p>
            <a:pPr marL="0" marR="0" lvl="0" indent="0" algn="l" defTabSz="914423" rtl="0" eaLnBrk="1" fontAlgn="auto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자료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: US BLS, Bloomberg, 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삼성자산운용</a:t>
            </a:r>
            <a:endParaRPr kumimoji="0" lang="en-US" altLang="ko-KR" sz="900" b="0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57455BFC-EB1B-FA16-F1BD-C8868BC67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2202" y="6056276"/>
            <a:ext cx="4320000" cy="13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 anchorCtr="0">
            <a:spAutoFit/>
          </a:bodyPr>
          <a:lstStyle>
            <a:defPPr>
              <a:defRPr lang="ko-KR"/>
            </a:defPPr>
            <a:lvl1pPr>
              <a:defRPr sz="80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defRPr>
            </a:lvl1pPr>
          </a:lstStyle>
          <a:p>
            <a:pPr marL="0" marR="0" lvl="0" indent="0" algn="l" defTabSz="914423" rtl="0" eaLnBrk="1" fontAlgn="auto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자료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: US BLS, Bloomberg, 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삼성자산운용</a:t>
            </a:r>
            <a:endParaRPr kumimoji="0" lang="en-US" altLang="ko-KR" sz="900" b="0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6" name="모서리가 둥근 직사각형 83">
            <a:extLst>
              <a:ext uri="{FF2B5EF4-FFF2-40B4-BE49-F238E27FC236}">
                <a16:creationId xmlns:a16="http://schemas.microsoft.com/office/drawing/2014/main" id="{2F21C42B-63EA-7414-A6F9-DFB117CAF783}"/>
              </a:ext>
            </a:extLst>
          </p:cNvPr>
          <p:cNvSpPr/>
          <p:nvPr/>
        </p:nvSpPr>
        <p:spPr>
          <a:xfrm>
            <a:off x="5194878" y="3033466"/>
            <a:ext cx="4176000" cy="288000"/>
          </a:xfrm>
          <a:prstGeom prst="rect">
            <a:avLst/>
          </a:prstGeom>
          <a:solidFill>
            <a:srgbClr val="CCD0E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향후 </a:t>
            </a:r>
            <a:r>
              <a:rPr kumimoji="0" lang="ko-KR" altLang="en-US" sz="1300" b="0" i="0" u="none" strike="noStrike" kern="1200" cap="none" spc="0" normalizeH="0" baseline="0" noProof="0" dirty="0" err="1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구인율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 하락은 실업률 상승으로 연결 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(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현재 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4.6, 4.3%)</a:t>
            </a:r>
            <a:endParaRPr kumimoji="0" lang="ko-KR" altLang="en-US" sz="1300" b="0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Regular" panose="020B0600000101010101" pitchFamily="34" charset="-127"/>
              <a:ea typeface="삼성긴고딕OTF Regular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2" name="텍스트 개체 틀 4">
            <a:extLst>
              <a:ext uri="{FF2B5EF4-FFF2-40B4-BE49-F238E27FC236}">
                <a16:creationId xmlns:a16="http://schemas.microsoft.com/office/drawing/2014/main" id="{F5358A2C-3E8A-4015-8984-5FC3CFE3EC7D}"/>
              </a:ext>
            </a:extLst>
          </p:cNvPr>
          <p:cNvSpPr txBox="1">
            <a:spLocks/>
          </p:cNvSpPr>
          <p:nvPr/>
        </p:nvSpPr>
        <p:spPr>
          <a:xfrm>
            <a:off x="540135" y="1328814"/>
            <a:ext cx="8872067" cy="1415491"/>
          </a:xfrm>
          <a:prstGeom prst="rect">
            <a:avLst/>
          </a:prstGeom>
        </p:spPr>
        <p:txBody>
          <a:bodyPr lIns="54000" tIns="0" rIns="0" bIns="0"/>
          <a:lstStyle>
            <a:lvl1pPr marL="108000" indent="-108000" algn="l" defTabSz="914400" rtl="0" eaLnBrk="1" latinLnBrk="1" hangingPunct="1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6086" marR="0" lvl="0" indent="-102375" algn="l" defTabSz="808849" rtl="0" eaLnBrk="1" fontAlgn="auto" latinLnBrk="1" hangingPunct="1">
              <a:lnSpc>
                <a:spcPts val="2031"/>
              </a:lnSpc>
              <a:spcBef>
                <a:spcPts val="244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"/>
              <a:tabLst/>
              <a:defRPr/>
            </a:pP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고용 초과수요는 빠르게 감소해 균형수준에 근접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(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초과 고용수요 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51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만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)</a:t>
            </a:r>
          </a:p>
          <a:p>
            <a:pPr marL="13711" marR="0" lvl="0" indent="0" algn="l" defTabSz="808849" rtl="0" eaLnBrk="1" fontAlgn="auto" latinLnBrk="1" hangingPunct="1">
              <a:lnSpc>
                <a:spcPts val="2031"/>
              </a:lnSpc>
              <a:spcBef>
                <a:spcPts val="244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11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  * 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고용수요</a:t>
            </a:r>
            <a:r>
              <a:rPr kumimoji="0" lang="en-US" altLang="ko-KR" sz="11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(1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억</a:t>
            </a:r>
            <a:r>
              <a:rPr kumimoji="0" lang="en-US" altLang="ko-KR" sz="11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6893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만명</a:t>
            </a:r>
            <a:r>
              <a:rPr kumimoji="0" lang="en-US" altLang="ko-KR" sz="11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)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 </a:t>
            </a:r>
            <a:r>
              <a:rPr kumimoji="0" lang="en-US" altLang="ko-KR" sz="11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: 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취업자</a:t>
            </a:r>
            <a:r>
              <a:rPr kumimoji="0" lang="en-US" altLang="ko-KR" sz="11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+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구인건수 </a:t>
            </a:r>
            <a:r>
              <a:rPr kumimoji="0" lang="en-US" altLang="ko-KR" sz="11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* 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고용공급</a:t>
            </a:r>
            <a:r>
              <a:rPr kumimoji="0" lang="en-US" altLang="ko-KR" sz="11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(1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억</a:t>
            </a:r>
            <a:r>
              <a:rPr kumimoji="0" lang="en-US" altLang="ko-KR" sz="11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6842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만명</a:t>
            </a:r>
            <a:r>
              <a:rPr kumimoji="0" lang="en-US" altLang="ko-KR" sz="11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) : 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경제활동 인구</a:t>
            </a:r>
            <a:r>
              <a:rPr kumimoji="0" lang="en-US" altLang="ko-KR" sz="11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(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취업자</a:t>
            </a:r>
            <a:r>
              <a:rPr kumimoji="0" lang="en-US" altLang="ko-KR" sz="11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+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실업자</a:t>
            </a:r>
            <a:r>
              <a:rPr kumimoji="0" lang="en-US" altLang="ko-KR" sz="11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)</a:t>
            </a:r>
          </a:p>
          <a:p>
            <a:pPr marL="116086" marR="0" lvl="0" indent="-102375" algn="l" defTabSz="808849" rtl="0" eaLnBrk="1" fontAlgn="auto" latinLnBrk="1" hangingPunct="1">
              <a:lnSpc>
                <a:spcPts val="2031"/>
              </a:lnSpc>
              <a:spcBef>
                <a:spcPts val="244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"/>
              <a:tabLst/>
              <a:defRPr/>
            </a:pP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고용 수요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-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공급이 균형점에 도달해 향후 구인 감소는 실업률 상승으로 직접적으로 연결될 가능성 높아</a:t>
            </a:r>
            <a:endParaRPr kumimoji="0" lang="en-US" altLang="ko-KR" sz="1300" b="0" i="0" u="none" strike="noStrike" kern="1200" cap="none" spc="0" normalizeH="0" baseline="0" noProof="0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Regular" panose="020B0600000101010101" pitchFamily="34" charset="-127"/>
              <a:ea typeface="삼성긴고딕OTF Regular" panose="020B0600000101010101" pitchFamily="34" charset="-127"/>
              <a:cs typeface="+mn-cs"/>
            </a:endParaRPr>
          </a:p>
          <a:p>
            <a:pPr marL="116086" marR="0" lvl="0" indent="-102375" algn="l" defTabSz="808849" rtl="0" eaLnBrk="1" fontAlgn="auto" latinLnBrk="1" hangingPunct="1">
              <a:lnSpc>
                <a:spcPts val="2031"/>
              </a:lnSpc>
              <a:spcBef>
                <a:spcPts val="244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"/>
              <a:tabLst/>
              <a:defRPr/>
            </a:pP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구인과 실업의 관계인 </a:t>
            </a:r>
            <a:r>
              <a:rPr kumimoji="0" lang="ko-KR" altLang="en-US" sz="1300" b="0" i="0" u="none" strike="noStrike" kern="1200" cap="none" spc="0" normalizeH="0" baseline="0" noProof="0" dirty="0" err="1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베버리지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 곡선이 수직이 아닌 </a:t>
            </a:r>
            <a:r>
              <a:rPr kumimoji="0" lang="ko-KR" altLang="en-US" sz="1300" b="0" i="0" u="none" strike="noStrike" kern="1200" cap="none" spc="0" normalizeH="0" baseline="0" noProof="0" dirty="0" err="1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우하향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 형태로 움직이게 될 것 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(</a:t>
            </a:r>
            <a:r>
              <a:rPr kumimoji="0" lang="ko-KR" altLang="en-US" sz="1300" b="0" i="0" u="none" strike="noStrike" kern="1200" cap="none" spc="0" normalizeH="0" baseline="0" noProof="0" dirty="0" err="1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구인율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 하락 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+ 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실업률 상승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) </a:t>
            </a:r>
          </a:p>
          <a:p>
            <a:pPr marL="116086" marR="0" lvl="0" indent="-102375" algn="l" defTabSz="808849" rtl="0" eaLnBrk="1" fontAlgn="auto" latinLnBrk="1" hangingPunct="1">
              <a:lnSpc>
                <a:spcPts val="2031"/>
              </a:lnSpc>
              <a:spcBef>
                <a:spcPts val="244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"/>
              <a:tabLst/>
              <a:defRPr/>
            </a:pP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연준의장도 기자회견 통해 정책 재조정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(recalibration)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 통해 현재 고용시장을 유지시키는 것이 임무라고 밝힘</a:t>
            </a:r>
            <a:endParaRPr kumimoji="0" lang="en-US" altLang="ko-KR" sz="1300" b="0" i="0" u="none" strike="noStrike" kern="1200" cap="none" spc="0" normalizeH="0" baseline="0" noProof="0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Regular" panose="020B0600000101010101" pitchFamily="34" charset="-127"/>
              <a:ea typeface="삼성긴고딕OTF Regular" panose="020B0600000101010101" pitchFamily="34" charset="-127"/>
              <a:cs typeface="+mn-cs"/>
            </a:endParaRPr>
          </a:p>
        </p:txBody>
      </p:sp>
      <p:graphicFrame>
        <p:nvGraphicFramePr>
          <p:cNvPr id="4" name="차트 3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/>
        </p:nvGraphicFramePr>
        <p:xfrm>
          <a:off x="523220" y="3377922"/>
          <a:ext cx="4171337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차트 9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GraphicFramePr>
            <a:graphicFrameLocks/>
          </p:cNvGraphicFramePr>
          <p:nvPr/>
        </p:nvGraphicFramePr>
        <p:xfrm>
          <a:off x="5194878" y="3340953"/>
          <a:ext cx="4171337" cy="2627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4041406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9BE01-1E8F-ACDC-EB20-587977186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848AE71C-D8C7-ECB5-2D08-4FDF45FAE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000" dirty="0"/>
              <a:t>③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6DE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 미국 경기 점검                                                                        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*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경기침체는 시기상조 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9" name="텍스트 개체 틀 3">
            <a:extLst>
              <a:ext uri="{FF2B5EF4-FFF2-40B4-BE49-F238E27FC236}">
                <a16:creationId xmlns:a16="http://schemas.microsoft.com/office/drawing/2014/main" id="{107216AA-DAD8-4412-043E-A62C0B9B01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5124" y="1116943"/>
            <a:ext cx="8858250" cy="180020"/>
          </a:xfrm>
        </p:spPr>
        <p:txBody>
          <a:bodyPr/>
          <a:lstStyle/>
          <a:p>
            <a:r>
              <a:rPr lang="ko-KR" altLang="en-US" dirty="0"/>
              <a:t>전미 경제협회</a:t>
            </a:r>
            <a:r>
              <a:rPr lang="en-US" altLang="ko-KR" dirty="0"/>
              <a:t>(NBER)</a:t>
            </a:r>
            <a:r>
              <a:rPr lang="ko-KR" altLang="en-US" dirty="0"/>
              <a:t>의 경기침체 판단 지표 점검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9A0F3FC1-2115-3D85-111E-1AAE08F5A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00" y="5902577"/>
            <a:ext cx="4320000" cy="13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 anchorCtr="0">
            <a:spAutoFit/>
          </a:bodyPr>
          <a:lstStyle>
            <a:defPPr>
              <a:defRPr lang="ko-KR"/>
            </a:defPPr>
            <a:lvl1pPr>
              <a:defRPr sz="80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defRPr>
            </a:lvl1pPr>
          </a:lstStyle>
          <a:p>
            <a:pPr marL="0" marR="0" lvl="0" indent="0" algn="l" defTabSz="914423" rtl="0" eaLnBrk="1" fontAlgn="auto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자료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: Bloomberg, 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삼성자산운용</a:t>
            </a:r>
            <a:endParaRPr kumimoji="0" lang="en-US" altLang="ko-KR" sz="900" b="0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57455BFC-EB1B-FA16-F1BD-C8868BC67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4878" y="6055140"/>
            <a:ext cx="4320000" cy="13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 anchorCtr="0">
            <a:spAutoFit/>
          </a:bodyPr>
          <a:lstStyle>
            <a:defPPr>
              <a:defRPr lang="ko-KR"/>
            </a:defPPr>
            <a:lvl1pPr>
              <a:defRPr sz="80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defRPr>
            </a:lvl1pPr>
          </a:lstStyle>
          <a:p>
            <a:pPr marL="0" marR="0" lvl="0" indent="0" algn="l" defTabSz="914423" rtl="0" eaLnBrk="1" fontAlgn="auto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자료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: Bloomberg, 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삼성자산운용</a:t>
            </a:r>
            <a:endParaRPr kumimoji="0" lang="en-US" altLang="ko-KR" sz="900" b="0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2" name="텍스트 개체 틀 4">
            <a:extLst>
              <a:ext uri="{FF2B5EF4-FFF2-40B4-BE49-F238E27FC236}">
                <a16:creationId xmlns:a16="http://schemas.microsoft.com/office/drawing/2014/main" id="{F5358A2C-3E8A-4015-8984-5FC3CFE3EC7D}"/>
              </a:ext>
            </a:extLst>
          </p:cNvPr>
          <p:cNvSpPr txBox="1">
            <a:spLocks/>
          </p:cNvSpPr>
          <p:nvPr/>
        </p:nvSpPr>
        <p:spPr>
          <a:xfrm>
            <a:off x="540135" y="1445999"/>
            <a:ext cx="8872067" cy="1325012"/>
          </a:xfrm>
          <a:prstGeom prst="rect">
            <a:avLst/>
          </a:prstGeom>
        </p:spPr>
        <p:txBody>
          <a:bodyPr lIns="54000" tIns="0" rIns="0" bIns="0"/>
          <a:lstStyle>
            <a:lvl1pPr marL="108000" indent="-108000" algn="l" defTabSz="914400" rtl="0" eaLnBrk="1" latinLnBrk="1" hangingPunct="1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6086" marR="0" lvl="0" indent="-102375" algn="l" defTabSz="808849" rtl="0" eaLnBrk="1" fontAlgn="auto" latinLnBrk="1" hangingPunct="1">
              <a:lnSpc>
                <a:spcPts val="2031"/>
              </a:lnSpc>
              <a:spcBef>
                <a:spcPts val="244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"/>
              <a:tabLst/>
              <a:defRPr/>
            </a:pP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판단지표 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: 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신규고용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(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사업장조사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/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가계조사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), 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실질개인소득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, 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실질소비지출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, </a:t>
            </a:r>
            <a:r>
              <a:rPr kumimoji="0" lang="ko-KR" altLang="en-US" sz="1300" b="0" i="0" u="none" strike="noStrike" kern="1200" cap="none" spc="0" normalizeH="0" baseline="0" noProof="0" dirty="0" err="1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실질도소매판매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, 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산업생산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, 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분기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GDP, 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분기</a:t>
            </a:r>
            <a:r>
              <a:rPr kumimoji="0" lang="en-US" altLang="ko-KR" sz="1300" b="0" i="0" u="none" strike="noStrike" kern="1200" cap="none" spc="0" normalizeH="0" baseline="0" noProof="0" dirty="0" err="1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GDI</a:t>
            </a:r>
            <a:endParaRPr kumimoji="0" lang="en-US" altLang="ko-KR" sz="1300" b="0" i="0" u="none" strike="noStrike" kern="1200" cap="none" spc="0" normalizeH="0" baseline="0" noProof="0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Regular" panose="020B0600000101010101" pitchFamily="34" charset="-127"/>
              <a:ea typeface="삼성긴고딕OTF Regular" panose="020B0600000101010101" pitchFamily="34" charset="-127"/>
              <a:cs typeface="+mn-cs"/>
            </a:endParaRPr>
          </a:p>
          <a:p>
            <a:pPr marL="116086" marR="0" lvl="0" indent="-102375" algn="l" defTabSz="808849" rtl="0" eaLnBrk="1" fontAlgn="auto" latinLnBrk="1" hangingPunct="1">
              <a:lnSpc>
                <a:spcPts val="2031"/>
              </a:lnSpc>
              <a:spcBef>
                <a:spcPts val="244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"/>
              <a:tabLst/>
              <a:defRPr/>
            </a:pP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실질소비지출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, </a:t>
            </a:r>
            <a:r>
              <a:rPr kumimoji="0" lang="ko-KR" altLang="en-US" sz="1300" b="0" i="0" u="none" strike="noStrike" kern="1200" cap="none" spc="0" normalizeH="0" baseline="0" noProof="0" dirty="0" err="1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실질도소매판매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, 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산업생산 등 과거대비 견조 </a:t>
            </a:r>
            <a:endParaRPr kumimoji="0" lang="en-US" altLang="ko-KR" sz="1300" b="0" i="0" u="none" strike="noStrike" kern="1200" cap="none" spc="0" normalizeH="0" baseline="0" noProof="0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Regular" panose="020B0600000101010101" pitchFamily="34" charset="-127"/>
              <a:ea typeface="삼성긴고딕OTF Regular" panose="020B0600000101010101" pitchFamily="34" charset="-127"/>
              <a:cs typeface="+mn-cs"/>
            </a:endParaRPr>
          </a:p>
          <a:p>
            <a:pPr marL="116086" marR="0" lvl="0" indent="-102375" algn="l" defTabSz="808849" rtl="0" eaLnBrk="1" fontAlgn="auto" latinLnBrk="1" hangingPunct="1">
              <a:lnSpc>
                <a:spcPts val="2031"/>
              </a:lnSpc>
              <a:spcBef>
                <a:spcPts val="244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"/>
              <a:tabLst/>
              <a:defRPr/>
            </a:pP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실업률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, 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신규고용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, 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실질개인소득 지표는 침체 수준은 아니나 완만한 인하 국면대비 악화 </a:t>
            </a:r>
            <a:endParaRPr kumimoji="0" lang="en-US" altLang="ko-KR" sz="1300" b="0" i="0" u="none" strike="noStrike" kern="1200" cap="none" spc="0" normalizeH="0" baseline="0" noProof="0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Regular" panose="020B0600000101010101" pitchFamily="34" charset="-127"/>
              <a:ea typeface="삼성긴고딕OTF Regular" panose="020B0600000101010101" pitchFamily="34" charset="-127"/>
              <a:cs typeface="+mn-cs"/>
            </a:endParaRP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AB0F17FC-7EC0-3A12-55E6-1B2CDE2770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811448"/>
              </p:ext>
            </p:extLst>
          </p:nvPr>
        </p:nvGraphicFramePr>
        <p:xfrm>
          <a:off x="535124" y="2632668"/>
          <a:ext cx="5865677" cy="3185330"/>
        </p:xfrm>
        <a:graphic>
          <a:graphicData uri="http://schemas.openxmlformats.org/drawingml/2006/table">
            <a:tbl>
              <a:tblPr/>
              <a:tblGrid>
                <a:gridCol w="1291010">
                  <a:extLst>
                    <a:ext uri="{9D8B030D-6E8A-4147-A177-3AD203B41FA5}">
                      <a16:colId xmlns:a16="http://schemas.microsoft.com/office/drawing/2014/main" val="4083881028"/>
                    </a:ext>
                  </a:extLst>
                </a:gridCol>
                <a:gridCol w="1080519">
                  <a:extLst>
                    <a:ext uri="{9D8B030D-6E8A-4147-A177-3AD203B41FA5}">
                      <a16:colId xmlns:a16="http://schemas.microsoft.com/office/drawing/2014/main" val="3466164859"/>
                    </a:ext>
                  </a:extLst>
                </a:gridCol>
                <a:gridCol w="1164716">
                  <a:extLst>
                    <a:ext uri="{9D8B030D-6E8A-4147-A177-3AD203B41FA5}">
                      <a16:colId xmlns:a16="http://schemas.microsoft.com/office/drawing/2014/main" val="3980443164"/>
                    </a:ext>
                  </a:extLst>
                </a:gridCol>
                <a:gridCol w="1164716">
                  <a:extLst>
                    <a:ext uri="{9D8B030D-6E8A-4147-A177-3AD203B41FA5}">
                      <a16:colId xmlns:a16="http://schemas.microsoft.com/office/drawing/2014/main" val="39889383"/>
                    </a:ext>
                  </a:extLst>
                </a:gridCol>
                <a:gridCol w="1164716">
                  <a:extLst>
                    <a:ext uri="{9D8B030D-6E8A-4147-A177-3AD203B41FA5}">
                      <a16:colId xmlns:a16="http://schemas.microsoft.com/office/drawing/2014/main" val="3141504177"/>
                    </a:ext>
                  </a:extLst>
                </a:gridCol>
              </a:tblGrid>
              <a:tr h="41323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effectLst/>
                          <a:highlight>
                            <a:srgbClr val="D9D9D9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  <a:p>
                      <a:pPr algn="ctr" fontAlgn="ctr"/>
                      <a:r>
                        <a:rPr lang="ko-KR" altLang="en-US" sz="1100" b="0" i="0" u="none" strike="noStrike" dirty="0">
                          <a:effectLst/>
                          <a:highlight>
                            <a:srgbClr val="D9D9D9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  <a:r>
                        <a:rPr lang="en-US" altLang="ko-KR" sz="1100" b="0" i="0" u="none" strike="noStrike" dirty="0">
                          <a:effectLst/>
                          <a:highlight>
                            <a:srgbClr val="D9D9D9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NBER </a:t>
                      </a:r>
                      <a:r>
                        <a:rPr lang="ko-KR" altLang="en-US" sz="1100" b="0" i="0" u="none" strike="noStrike" dirty="0">
                          <a:effectLst/>
                          <a:highlight>
                            <a:srgbClr val="D9D9D9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경기 침체 판단 지표</a:t>
                      </a:r>
                      <a:r>
                        <a:rPr lang="en-US" altLang="ko-KR" sz="1100" b="0" i="0" u="none" strike="noStrike" dirty="0">
                          <a:effectLst/>
                          <a:highlight>
                            <a:srgbClr val="D9D9D9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</a:t>
                      </a:r>
                      <a:r>
                        <a:rPr lang="ko-KR" altLang="en-US" sz="1100" b="0" i="0" u="none" strike="noStrike" dirty="0">
                          <a:effectLst/>
                          <a:highlight>
                            <a:srgbClr val="D9D9D9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  <a:r>
                        <a:rPr lang="en-US" altLang="ko-KR" sz="1100" b="0" i="0" u="none" strike="noStrike" dirty="0">
                          <a:effectLst/>
                          <a:highlight>
                            <a:srgbClr val="D9D9D9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)</a:t>
                      </a:r>
                      <a:r>
                        <a:rPr lang="ko-KR" altLang="en-US" sz="1100" b="0" i="0" u="none" strike="noStrike" dirty="0">
                          <a:effectLst/>
                          <a:highlight>
                            <a:srgbClr val="D9D9D9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  <a:p>
                      <a:pPr algn="ctr" fontAlgn="ctr"/>
                      <a:r>
                        <a:rPr lang="ko-KR" altLang="en-US" sz="1100" b="0" i="0" u="none" strike="noStrike" dirty="0">
                          <a:effectLst/>
                          <a:highlight>
                            <a:srgbClr val="D9D9D9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effectLst/>
                          <a:highlight>
                            <a:srgbClr val="D9D9D9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급격한 인하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effectLst/>
                          <a:highlight>
                            <a:srgbClr val="D9D9D9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완만한 인하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effectLst/>
                          <a:highlight>
                            <a:srgbClr val="D9D9D9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24</a:t>
                      </a:r>
                      <a:r>
                        <a:rPr lang="ko-KR" altLang="en-US" sz="1100" b="0" i="0" u="none" strike="noStrike">
                          <a:effectLst/>
                          <a:highlight>
                            <a:srgbClr val="D9D9D9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년 현재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33885"/>
                  </a:ext>
                </a:extLst>
              </a:tr>
              <a:tr h="396014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effectLst/>
                          <a:highlight>
                            <a:srgbClr val="D9D9D9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01</a:t>
                      </a:r>
                      <a:r>
                        <a:rPr lang="ko-KR" altLang="en-US" sz="1100" b="0" i="0" u="none" strike="noStrike" dirty="0">
                          <a:effectLst/>
                          <a:highlight>
                            <a:srgbClr val="D9D9D9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년</a:t>
                      </a:r>
                      <a:r>
                        <a:rPr lang="en-US" altLang="ko-KR" sz="1100" b="0" i="0" u="none" strike="noStrike" dirty="0">
                          <a:effectLst/>
                          <a:highlight>
                            <a:srgbClr val="D9D9D9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/07</a:t>
                      </a:r>
                      <a:r>
                        <a:rPr lang="ko-KR" altLang="en-US" sz="1100" b="0" i="0" u="none" strike="noStrike" dirty="0">
                          <a:effectLst/>
                          <a:highlight>
                            <a:srgbClr val="D9D9D9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effectLst/>
                          <a:highlight>
                            <a:srgbClr val="D9D9D9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95</a:t>
                      </a:r>
                      <a:r>
                        <a:rPr lang="ko-KR" altLang="en-US" sz="1100" b="0" i="0" u="none" strike="noStrike" dirty="0">
                          <a:effectLst/>
                          <a:highlight>
                            <a:srgbClr val="D9D9D9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년</a:t>
                      </a:r>
                      <a:r>
                        <a:rPr lang="en-US" altLang="ko-KR" sz="1100" b="0" i="0" u="none" strike="noStrike" dirty="0">
                          <a:effectLst/>
                          <a:highlight>
                            <a:srgbClr val="D9D9D9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/19</a:t>
                      </a:r>
                      <a:r>
                        <a:rPr lang="ko-KR" altLang="en-US" sz="1100" b="0" i="0" u="none" strike="noStrike" dirty="0">
                          <a:effectLst/>
                          <a:highlight>
                            <a:srgbClr val="D9D9D9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effectLst/>
                          <a:highlight>
                            <a:srgbClr val="D9D9D9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24.4</a:t>
                      </a:r>
                      <a:r>
                        <a:rPr lang="ko-KR" altLang="en-US" sz="1100" b="0" i="0" u="none" strike="noStrike" dirty="0">
                          <a:effectLst/>
                          <a:highlight>
                            <a:srgbClr val="D9D9D9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  <a:r>
                        <a:rPr lang="en-US" altLang="ko-KR" sz="1100" b="0" i="0" u="none" strike="noStrike" dirty="0">
                          <a:effectLst/>
                          <a:highlight>
                            <a:srgbClr val="D9D9D9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~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828330"/>
                  </a:ext>
                </a:extLst>
              </a:tr>
              <a:tr h="39601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effectLst/>
                          <a:highlight>
                            <a:srgbClr val="FFFFFF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실업률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effectLst/>
                          <a:highlight>
                            <a:srgbClr val="FFFFFF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%p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 dirty="0">
                          <a:effectLst/>
                          <a:highlight>
                            <a:srgbClr val="DDEBF7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0.6</a:t>
                      </a:r>
                    </a:p>
                  </a:txBody>
                  <a:tcPr marL="9525" marR="3429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>
                          <a:effectLst/>
                          <a:highlight>
                            <a:srgbClr val="FFFFFF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-0.1</a:t>
                      </a:r>
                    </a:p>
                  </a:txBody>
                  <a:tcPr marL="9525" marR="3429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>
                          <a:effectLst/>
                          <a:highlight>
                            <a:srgbClr val="DDEBF7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0.3</a:t>
                      </a:r>
                    </a:p>
                  </a:txBody>
                  <a:tcPr marL="9525" marR="342900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019146"/>
                  </a:ext>
                </a:extLst>
              </a:tr>
              <a:tr h="39601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effectLst/>
                          <a:highlight>
                            <a:srgbClr val="FFFFFF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신규 고용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effectLst/>
                          <a:highlight>
                            <a:srgbClr val="FFFFFF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12</a:t>
                      </a:r>
                      <a:r>
                        <a:rPr lang="ko-KR" altLang="en-US" sz="900" b="0" i="0" u="none" strike="noStrike">
                          <a:effectLst/>
                          <a:highlight>
                            <a:srgbClr val="FFFFFF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개월 평균</a:t>
                      </a:r>
                      <a:r>
                        <a:rPr lang="en-US" altLang="ko-KR" sz="900" b="0" i="0" u="none" strike="noStrike">
                          <a:effectLst/>
                          <a:highlight>
                            <a:srgbClr val="FFFFFF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</a:t>
                      </a:r>
                      <a:r>
                        <a:rPr lang="ko-KR" altLang="en-US" sz="900" b="0" i="0" u="none" strike="noStrike">
                          <a:effectLst/>
                          <a:highlight>
                            <a:srgbClr val="FFFFFF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천명</a:t>
                      </a:r>
                      <a:r>
                        <a:rPr lang="en-US" altLang="ko-KR" sz="900" b="0" i="0" u="none" strike="noStrike">
                          <a:effectLst/>
                          <a:highlight>
                            <a:srgbClr val="FFFFFF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 dirty="0">
                          <a:effectLst/>
                          <a:highlight>
                            <a:srgbClr val="FFFFFF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17.5</a:t>
                      </a:r>
                    </a:p>
                  </a:txBody>
                  <a:tcPr marL="9525" marR="3429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>
                          <a:effectLst/>
                          <a:highlight>
                            <a:srgbClr val="FFFFFF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169.0</a:t>
                      </a:r>
                    </a:p>
                  </a:txBody>
                  <a:tcPr marL="9525" marR="3429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>
                          <a:effectLst/>
                          <a:highlight>
                            <a:srgbClr val="DDEBF7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135.0</a:t>
                      </a:r>
                    </a:p>
                  </a:txBody>
                  <a:tcPr marL="9525" marR="342900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957411"/>
                  </a:ext>
                </a:extLst>
              </a:tr>
              <a:tr h="39601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effectLst/>
                          <a:highlight>
                            <a:srgbClr val="FFFFFF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실질개인소득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effectLst/>
                          <a:highlight>
                            <a:srgbClr val="FFFFFF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12</a:t>
                      </a:r>
                      <a:r>
                        <a:rPr lang="ko-KR" altLang="en-US" sz="900" b="0" i="0" u="none" strike="noStrike" dirty="0">
                          <a:effectLst/>
                          <a:highlight>
                            <a:srgbClr val="FFFFFF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개월 연율화 </a:t>
                      </a:r>
                      <a:r>
                        <a:rPr lang="en-US" altLang="ko-KR" sz="900" b="0" i="0" u="none" strike="noStrike" dirty="0">
                          <a:effectLst/>
                          <a:highlight>
                            <a:srgbClr val="FFFFFF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>
                          <a:effectLst/>
                          <a:highlight>
                            <a:srgbClr val="DDEBF7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0.9</a:t>
                      </a:r>
                    </a:p>
                  </a:txBody>
                  <a:tcPr marL="9525" marR="3429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 dirty="0">
                          <a:effectLst/>
                          <a:highlight>
                            <a:srgbClr val="FFFFFF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2.9</a:t>
                      </a:r>
                    </a:p>
                  </a:txBody>
                  <a:tcPr marL="9525" marR="3429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>
                          <a:effectLst/>
                          <a:highlight>
                            <a:srgbClr val="DDEBF7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1.7</a:t>
                      </a:r>
                    </a:p>
                  </a:txBody>
                  <a:tcPr marL="9525" marR="342900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439974"/>
                  </a:ext>
                </a:extLst>
              </a:tr>
              <a:tr h="39601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effectLst/>
                          <a:highlight>
                            <a:srgbClr val="FFFFFF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실질소비지출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effectLst/>
                          <a:highlight>
                            <a:srgbClr val="FFFFFF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12</a:t>
                      </a:r>
                      <a:r>
                        <a:rPr lang="ko-KR" altLang="en-US" sz="900" b="0" i="0" u="none" strike="noStrike">
                          <a:effectLst/>
                          <a:highlight>
                            <a:srgbClr val="FFFFFF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개월 연율화 </a:t>
                      </a:r>
                      <a:r>
                        <a:rPr lang="en-US" altLang="ko-KR" sz="900" b="0" i="0" u="none" strike="noStrike">
                          <a:effectLst/>
                          <a:highlight>
                            <a:srgbClr val="FFFFFF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>
                          <a:effectLst/>
                          <a:highlight>
                            <a:srgbClr val="FFFFFF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1.2</a:t>
                      </a:r>
                    </a:p>
                  </a:txBody>
                  <a:tcPr marL="9525" marR="3429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 dirty="0">
                          <a:effectLst/>
                          <a:highlight>
                            <a:srgbClr val="FFF2CC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3.2</a:t>
                      </a:r>
                    </a:p>
                  </a:txBody>
                  <a:tcPr marL="9525" marR="3429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 dirty="0">
                          <a:effectLst/>
                          <a:highlight>
                            <a:srgbClr val="FFF2CC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3.4</a:t>
                      </a:r>
                    </a:p>
                  </a:txBody>
                  <a:tcPr marL="9525" marR="342900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285677"/>
                  </a:ext>
                </a:extLst>
              </a:tr>
              <a:tr h="39601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effectLst/>
                          <a:highlight>
                            <a:srgbClr val="FFFFFF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실질 도소매판매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effectLst/>
                          <a:highlight>
                            <a:srgbClr val="FFFFFF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12</a:t>
                      </a:r>
                      <a:r>
                        <a:rPr lang="ko-KR" altLang="en-US" sz="900" b="0" i="0" u="none" strike="noStrike">
                          <a:effectLst/>
                          <a:highlight>
                            <a:srgbClr val="FFFFFF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개월 연율화 </a:t>
                      </a:r>
                      <a:r>
                        <a:rPr lang="en-US" altLang="ko-KR" sz="900" b="0" i="0" u="none" strike="noStrike">
                          <a:effectLst/>
                          <a:highlight>
                            <a:srgbClr val="FFFFFF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>
                          <a:effectLst/>
                          <a:highlight>
                            <a:srgbClr val="FFFFFF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-1.6</a:t>
                      </a:r>
                    </a:p>
                  </a:txBody>
                  <a:tcPr marL="9525" marR="3429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 dirty="0">
                          <a:effectLst/>
                          <a:highlight>
                            <a:srgbClr val="FFFFFF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0.3</a:t>
                      </a:r>
                    </a:p>
                  </a:txBody>
                  <a:tcPr marL="9525" marR="3429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>
                          <a:effectLst/>
                          <a:highlight>
                            <a:srgbClr val="FFF2CC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2.7</a:t>
                      </a:r>
                    </a:p>
                  </a:txBody>
                  <a:tcPr marL="9525" marR="342900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068206"/>
                  </a:ext>
                </a:extLst>
              </a:tr>
              <a:tr h="39601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effectLst/>
                          <a:highlight>
                            <a:srgbClr val="FFFFFF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산업생산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effectLst/>
                          <a:highlight>
                            <a:srgbClr val="FFFFFF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12</a:t>
                      </a:r>
                      <a:r>
                        <a:rPr lang="ko-KR" altLang="en-US" sz="900" b="0" i="0" u="none" strike="noStrike">
                          <a:effectLst/>
                          <a:highlight>
                            <a:srgbClr val="FFFFFF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개월 연율화 </a:t>
                      </a:r>
                      <a:r>
                        <a:rPr lang="en-US" altLang="ko-KR" sz="900" b="0" i="0" u="none" strike="noStrike">
                          <a:effectLst/>
                          <a:highlight>
                            <a:srgbClr val="FFFFFF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 dirty="0">
                          <a:effectLst/>
                          <a:highlight>
                            <a:srgbClr val="FFFFFF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-1.7</a:t>
                      </a:r>
                    </a:p>
                  </a:txBody>
                  <a:tcPr marL="9525" marR="3429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 dirty="0">
                          <a:effectLst/>
                          <a:highlight>
                            <a:srgbClr val="FFFFFF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0.4</a:t>
                      </a:r>
                    </a:p>
                  </a:txBody>
                  <a:tcPr marL="9525" marR="3429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 dirty="0">
                          <a:effectLst/>
                          <a:highlight>
                            <a:srgbClr val="FFF2CC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1.5</a:t>
                      </a:r>
                    </a:p>
                  </a:txBody>
                  <a:tcPr marL="9525" marR="342900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113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45927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9BE01-1E8F-ACDC-EB20-587977186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848AE71C-D8C7-ECB5-2D08-4FDF45FAE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144" y="491909"/>
            <a:ext cx="8847657" cy="288031"/>
          </a:xfrm>
        </p:spPr>
        <p:txBody>
          <a:bodyPr/>
          <a:lstStyle/>
          <a:p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46DE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[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6DE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참고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46DE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] 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6DE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경기침체 판단 지표 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2" name="텍스트 개체 틀 4">
            <a:extLst>
              <a:ext uri="{FF2B5EF4-FFF2-40B4-BE49-F238E27FC236}">
                <a16:creationId xmlns:a16="http://schemas.microsoft.com/office/drawing/2014/main" id="{BE6F9D94-5A48-7828-C410-BC59EDDE2E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90752" y="1229048"/>
            <a:ext cx="2986049" cy="4721105"/>
          </a:xfrm>
        </p:spPr>
        <p:txBody>
          <a:bodyPr>
            <a:noAutofit/>
          </a:bodyPr>
          <a:lstStyle/>
          <a:p>
            <a:pPr marL="116089" indent="-102377" defTabSz="808869">
              <a:lnSpc>
                <a:spcPts val="2031"/>
              </a:lnSpc>
              <a:spcBef>
                <a:spcPts val="244"/>
              </a:spcBef>
              <a:spcAft>
                <a:spcPts val="600"/>
              </a:spcAft>
              <a:buClr>
                <a:prstClr val="black"/>
              </a:buClr>
              <a:buFont typeface="Wingdings" panose="05000000000000000000" pitchFamily="2" charset="2"/>
              <a:buChar char=""/>
              <a:defRPr/>
            </a:pPr>
            <a:r>
              <a:rPr lang="ko-KR" altLang="en-US" sz="1300" b="1" dirty="0">
                <a:ln>
                  <a:solidFill>
                    <a:srgbClr val="E82525">
                      <a:alpha val="0"/>
                    </a:srgbClr>
                  </a:solidFill>
                </a:ln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기준금리</a:t>
            </a:r>
            <a:endParaRPr lang="en-US" altLang="ko-KR" sz="1300" b="1" dirty="0">
              <a:ln>
                <a:solidFill>
                  <a:srgbClr val="E82525">
                    <a:alpha val="0"/>
                  </a:srgbClr>
                </a:solidFill>
              </a:ln>
              <a:latin typeface="삼성긴고딕OTF Regular" panose="020B0600000101010101" pitchFamily="34" charset="-127"/>
              <a:ea typeface="삼성긴고딕OTF Regular" panose="020B0600000101010101" pitchFamily="34" charset="-127"/>
            </a:endParaRPr>
          </a:p>
          <a:p>
            <a:pPr marL="13712" defTabSz="808869">
              <a:lnSpc>
                <a:spcPct val="100000"/>
              </a:lnSpc>
              <a:spcBef>
                <a:spcPts val="244"/>
              </a:spcBef>
              <a:spcAft>
                <a:spcPts val="600"/>
              </a:spcAft>
              <a:buClr>
                <a:prstClr val="black"/>
              </a:buClr>
              <a:defRPr/>
            </a:pPr>
            <a:r>
              <a:rPr lang="en-US" altLang="ko-KR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  </a:t>
            </a:r>
            <a:r>
              <a:rPr lang="ko-KR" altLang="en-US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경기둔화 </a:t>
            </a:r>
            <a:r>
              <a:rPr lang="ko-KR" altLang="en-US" sz="1300" b="1" dirty="0" err="1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대응시</a:t>
            </a:r>
            <a:r>
              <a:rPr lang="ko-KR" altLang="en-US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 큰 폭 금리인하</a:t>
            </a:r>
            <a:endParaRPr lang="en-US" altLang="ko-KR" sz="1300" b="1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  <a:latin typeface="삼성긴고딕OTF Regular" panose="020B0600000101010101" pitchFamily="34" charset="-127"/>
              <a:ea typeface="삼성긴고딕OTF Regular" panose="020B0600000101010101" pitchFamily="34" charset="-127"/>
            </a:endParaRPr>
          </a:p>
          <a:p>
            <a:pPr marL="13712" defTabSz="808869">
              <a:lnSpc>
                <a:spcPct val="100000"/>
              </a:lnSpc>
              <a:spcBef>
                <a:spcPts val="244"/>
              </a:spcBef>
              <a:spcAft>
                <a:spcPts val="600"/>
              </a:spcAft>
              <a:buClr>
                <a:prstClr val="black"/>
              </a:buClr>
              <a:defRPr/>
            </a:pPr>
            <a:r>
              <a:rPr lang="en-US" altLang="ko-KR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  95</a:t>
            </a:r>
            <a:r>
              <a:rPr lang="ko-KR" altLang="en-US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년</a:t>
            </a:r>
            <a:r>
              <a:rPr lang="en-US" altLang="ko-KR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/09</a:t>
            </a:r>
            <a:r>
              <a:rPr lang="ko-KR" altLang="en-US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년 완만한 금리인하</a:t>
            </a:r>
            <a:endParaRPr lang="en-US" altLang="ko-KR" sz="1300" b="1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  <a:latin typeface="삼성긴고딕OTF Regular" panose="020B0600000101010101" pitchFamily="34" charset="-127"/>
              <a:ea typeface="삼성긴고딕OTF Regular" panose="020B0600000101010101" pitchFamily="34" charset="-127"/>
            </a:endParaRPr>
          </a:p>
          <a:p>
            <a:pPr marL="13712" defTabSz="808869">
              <a:lnSpc>
                <a:spcPct val="100000"/>
              </a:lnSpc>
              <a:spcBef>
                <a:spcPts val="244"/>
              </a:spcBef>
              <a:spcAft>
                <a:spcPts val="600"/>
              </a:spcAft>
              <a:buClr>
                <a:prstClr val="black"/>
              </a:buClr>
              <a:defRPr/>
            </a:pPr>
            <a:r>
              <a:rPr lang="en-US" altLang="ko-KR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  24</a:t>
            </a:r>
            <a:r>
              <a:rPr lang="ko-KR" altLang="en-US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년 </a:t>
            </a:r>
            <a:r>
              <a:rPr lang="en-US" altLang="ko-KR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(</a:t>
            </a:r>
            <a:r>
              <a:rPr lang="ko-KR" altLang="en-US" sz="1300" b="1" dirty="0" err="1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인하폭</a:t>
            </a:r>
            <a:r>
              <a:rPr lang="en-US" altLang="ko-KR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 </a:t>
            </a:r>
            <a:r>
              <a:rPr lang="ko-KR" altLang="en-US" sz="1300" b="1" dirty="0" err="1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컨센</a:t>
            </a:r>
            <a:r>
              <a:rPr lang="en-US" altLang="ko-KR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) </a:t>
            </a:r>
            <a:r>
              <a:rPr lang="en-US" altLang="ko-KR" sz="1300" b="1" dirty="0" err="1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75~100bp</a:t>
            </a:r>
            <a:endParaRPr lang="en-US" altLang="ko-KR" sz="1300" b="1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  <a:latin typeface="삼성긴고딕OTF Regular" panose="020B0600000101010101" pitchFamily="34" charset="-127"/>
              <a:ea typeface="삼성긴고딕OTF Regular" panose="020B0600000101010101" pitchFamily="34" charset="-127"/>
            </a:endParaRPr>
          </a:p>
          <a:p>
            <a:pPr marL="13712" defTabSz="808869">
              <a:lnSpc>
                <a:spcPts val="2031"/>
              </a:lnSpc>
              <a:spcBef>
                <a:spcPts val="244"/>
              </a:spcBef>
              <a:spcAft>
                <a:spcPts val="600"/>
              </a:spcAft>
              <a:buClr>
                <a:prstClr val="black"/>
              </a:buClr>
              <a:defRPr/>
            </a:pPr>
            <a:r>
              <a:rPr lang="en-US" altLang="ko-KR" sz="4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  </a:t>
            </a:r>
          </a:p>
          <a:p>
            <a:pPr marL="116089" indent="-102377" defTabSz="808869">
              <a:lnSpc>
                <a:spcPts val="2031"/>
              </a:lnSpc>
              <a:spcBef>
                <a:spcPts val="244"/>
              </a:spcBef>
              <a:spcAft>
                <a:spcPts val="600"/>
              </a:spcAft>
              <a:buClr>
                <a:prstClr val="black"/>
              </a:buClr>
              <a:buFont typeface="Wingdings" panose="05000000000000000000" pitchFamily="2" charset="2"/>
              <a:buChar char=""/>
              <a:defRPr/>
            </a:pPr>
            <a:r>
              <a:rPr lang="ko-KR" altLang="en-US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월 신규고용</a:t>
            </a:r>
            <a:endParaRPr lang="en-US" altLang="ko-KR" sz="1300" b="1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  <a:latin typeface="삼성긴고딕OTF Regular" panose="020B0600000101010101" pitchFamily="34" charset="-127"/>
              <a:ea typeface="삼성긴고딕OTF Regular" panose="020B0600000101010101" pitchFamily="34" charset="-127"/>
            </a:endParaRPr>
          </a:p>
          <a:p>
            <a:pPr marL="13712" defTabSz="808869">
              <a:lnSpc>
                <a:spcPct val="100000"/>
              </a:lnSpc>
              <a:spcBef>
                <a:spcPts val="244"/>
              </a:spcBef>
              <a:spcAft>
                <a:spcPts val="600"/>
              </a:spcAft>
              <a:buClr>
                <a:prstClr val="black"/>
              </a:buClr>
              <a:defRPr/>
            </a:pPr>
            <a:r>
              <a:rPr lang="en-US" altLang="ko-KR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  01</a:t>
            </a:r>
            <a:r>
              <a:rPr lang="ko-KR" altLang="en-US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년</a:t>
            </a:r>
            <a:r>
              <a:rPr lang="en-US" altLang="ko-KR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/07</a:t>
            </a:r>
            <a:r>
              <a:rPr lang="ko-KR" altLang="en-US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년 신규고용 크게 악화</a:t>
            </a:r>
            <a:endParaRPr lang="en-US" altLang="ko-KR" sz="1300" b="1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  <a:latin typeface="삼성긴고딕OTF Regular" panose="020B0600000101010101" pitchFamily="34" charset="-127"/>
              <a:ea typeface="삼성긴고딕OTF Regular" panose="020B0600000101010101" pitchFamily="34" charset="-127"/>
            </a:endParaRPr>
          </a:p>
          <a:p>
            <a:pPr marL="13712" defTabSz="808869">
              <a:lnSpc>
                <a:spcPct val="100000"/>
              </a:lnSpc>
              <a:spcBef>
                <a:spcPts val="244"/>
              </a:spcBef>
              <a:spcAft>
                <a:spcPts val="600"/>
              </a:spcAft>
              <a:buClr>
                <a:prstClr val="black"/>
              </a:buClr>
              <a:defRPr/>
            </a:pPr>
            <a:r>
              <a:rPr lang="en-US" altLang="ko-KR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  95</a:t>
            </a:r>
            <a:r>
              <a:rPr lang="ko-KR" altLang="en-US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년</a:t>
            </a:r>
            <a:r>
              <a:rPr lang="en-US" altLang="ko-KR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/09</a:t>
            </a:r>
            <a:r>
              <a:rPr lang="ko-KR" altLang="en-US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년 신규고용 양호 </a:t>
            </a:r>
            <a:endParaRPr lang="en-US" altLang="ko-KR" sz="1300" b="1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  <a:latin typeface="삼성긴고딕OTF Regular" panose="020B0600000101010101" pitchFamily="34" charset="-127"/>
              <a:ea typeface="삼성긴고딕OTF Regular" panose="020B0600000101010101" pitchFamily="34" charset="-127"/>
            </a:endParaRPr>
          </a:p>
          <a:p>
            <a:pPr marL="13712" defTabSz="808869">
              <a:lnSpc>
                <a:spcPct val="100000"/>
              </a:lnSpc>
              <a:spcBef>
                <a:spcPts val="244"/>
              </a:spcBef>
              <a:spcAft>
                <a:spcPts val="600"/>
              </a:spcAft>
              <a:buClr>
                <a:prstClr val="black"/>
              </a:buClr>
              <a:defRPr/>
            </a:pPr>
            <a:r>
              <a:rPr lang="en-US" altLang="ko-KR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  24</a:t>
            </a:r>
            <a:r>
              <a:rPr lang="ko-KR" altLang="en-US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년 현재 </a:t>
            </a:r>
            <a:r>
              <a:rPr lang="en-US" altLang="ko-KR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15</a:t>
            </a:r>
            <a:r>
              <a:rPr lang="ko-KR" altLang="en-US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만 내외 유지 </a:t>
            </a:r>
            <a:endParaRPr lang="en-US" altLang="ko-KR" sz="1300" b="1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  <a:latin typeface="삼성긴고딕OTF Regular" panose="020B0600000101010101" pitchFamily="34" charset="-127"/>
              <a:ea typeface="삼성긴고딕OTF Regular" panose="020B0600000101010101" pitchFamily="34" charset="-127"/>
            </a:endParaRPr>
          </a:p>
          <a:p>
            <a:pPr marL="13712" defTabSz="808869">
              <a:lnSpc>
                <a:spcPts val="2031"/>
              </a:lnSpc>
              <a:spcBef>
                <a:spcPts val="244"/>
              </a:spcBef>
              <a:spcAft>
                <a:spcPts val="600"/>
              </a:spcAft>
              <a:buClr>
                <a:prstClr val="black"/>
              </a:buClr>
              <a:defRPr/>
            </a:pPr>
            <a:endParaRPr lang="en-US" altLang="ko-KR" sz="1300" b="1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  <a:latin typeface="삼성긴고딕OTF Regular" panose="020B0600000101010101" pitchFamily="34" charset="-127"/>
              <a:ea typeface="삼성긴고딕OTF Regular" panose="020B0600000101010101" pitchFamily="34" charset="-127"/>
            </a:endParaRPr>
          </a:p>
          <a:p>
            <a:pPr marL="13712" defTabSz="808869">
              <a:lnSpc>
                <a:spcPts val="2031"/>
              </a:lnSpc>
              <a:spcBef>
                <a:spcPts val="244"/>
              </a:spcBef>
              <a:spcAft>
                <a:spcPts val="600"/>
              </a:spcAft>
              <a:buClr>
                <a:prstClr val="black"/>
              </a:buClr>
              <a:defRPr/>
            </a:pPr>
            <a:endParaRPr lang="en-US" altLang="ko-KR" sz="1300" b="1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  <a:latin typeface="삼성긴고딕OTF Regular" panose="020B0600000101010101" pitchFamily="34" charset="-127"/>
              <a:ea typeface="삼성긴고딕OTF Regular" panose="020B0600000101010101" pitchFamily="34" charset="-127"/>
            </a:endParaRPr>
          </a:p>
          <a:p>
            <a:pPr marL="116089" indent="-102377" defTabSz="808869">
              <a:lnSpc>
                <a:spcPts val="2031"/>
              </a:lnSpc>
              <a:spcBef>
                <a:spcPts val="244"/>
              </a:spcBef>
              <a:spcAft>
                <a:spcPts val="600"/>
              </a:spcAft>
              <a:buClr>
                <a:prstClr val="black"/>
              </a:buClr>
              <a:buFont typeface="Wingdings" panose="05000000000000000000" pitchFamily="2" charset="2"/>
              <a:buChar char=""/>
              <a:defRPr/>
            </a:pPr>
            <a:r>
              <a:rPr lang="ko-KR" altLang="en-US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srgbClr val="C00000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삼성긴고딕OTF Light"/>
              </a:rPr>
              <a:t>실업률 </a:t>
            </a:r>
            <a:endParaRPr lang="en-US" altLang="ko-KR" sz="1300" b="1" dirty="0">
              <a:ln>
                <a:solidFill>
                  <a:srgbClr val="E82525">
                    <a:alpha val="0"/>
                  </a:srgbClr>
                </a:solidFill>
              </a:ln>
              <a:solidFill>
                <a:srgbClr val="C00000"/>
              </a:solidFill>
              <a:latin typeface="삼성긴고딕OTF Regular" panose="020B0600000101010101" pitchFamily="34" charset="-127"/>
              <a:ea typeface="삼성긴고딕OTF Regular" panose="020B0600000101010101" pitchFamily="34" charset="-127"/>
              <a:cs typeface="삼성긴고딕OTF Light"/>
            </a:endParaRPr>
          </a:p>
          <a:p>
            <a:pPr marL="13712" defTabSz="808869">
              <a:lnSpc>
                <a:spcPct val="100000"/>
              </a:lnSpc>
              <a:spcBef>
                <a:spcPts val="244"/>
              </a:spcBef>
              <a:spcAft>
                <a:spcPts val="600"/>
              </a:spcAft>
              <a:buClr>
                <a:prstClr val="black"/>
              </a:buClr>
              <a:defRPr/>
            </a:pPr>
            <a:r>
              <a:rPr lang="en-US" altLang="ko-KR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삼성긴고딕OTF Light"/>
              </a:rPr>
              <a:t>  01</a:t>
            </a:r>
            <a:r>
              <a:rPr lang="ko-KR" altLang="en-US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삼성긴고딕OTF Light"/>
              </a:rPr>
              <a:t>년</a:t>
            </a:r>
            <a:r>
              <a:rPr lang="en-US" altLang="ko-KR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삼성긴고딕OTF Light"/>
              </a:rPr>
              <a:t>/07</a:t>
            </a:r>
            <a:r>
              <a:rPr lang="ko-KR" altLang="en-US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삼성긴고딕OTF Light"/>
              </a:rPr>
              <a:t>년 </a:t>
            </a:r>
            <a:r>
              <a:rPr lang="en-US" altLang="ko-KR" sz="1300" b="1" dirty="0" err="1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삼성긴고딕OTF Light"/>
              </a:rPr>
              <a:t>0.5~0.6%p</a:t>
            </a:r>
            <a:r>
              <a:rPr lang="en-US" altLang="ko-KR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삼성긴고딕OTF Light"/>
              </a:rPr>
              <a:t> </a:t>
            </a:r>
            <a:r>
              <a:rPr lang="ko-KR" altLang="en-US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삼성긴고딕OTF Light"/>
              </a:rPr>
              <a:t>상승</a:t>
            </a:r>
            <a:endParaRPr lang="en-US" altLang="ko-KR" sz="1300" b="1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  <a:latin typeface="삼성긴고딕OTF Regular" panose="020B0600000101010101" pitchFamily="34" charset="-127"/>
              <a:ea typeface="삼성긴고딕OTF Regular" panose="020B0600000101010101" pitchFamily="34" charset="-127"/>
              <a:cs typeface="삼성긴고딕OTF Light"/>
            </a:endParaRPr>
          </a:p>
          <a:p>
            <a:pPr marL="13712" defTabSz="808869">
              <a:lnSpc>
                <a:spcPct val="100000"/>
              </a:lnSpc>
              <a:spcBef>
                <a:spcPts val="244"/>
              </a:spcBef>
              <a:spcAft>
                <a:spcPts val="600"/>
              </a:spcAft>
              <a:buClr>
                <a:prstClr val="black"/>
              </a:buClr>
              <a:defRPr/>
            </a:pPr>
            <a:r>
              <a:rPr lang="en-US" altLang="ko-KR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삼성긴고딕OTF Light"/>
              </a:rPr>
              <a:t>  95</a:t>
            </a:r>
            <a:r>
              <a:rPr lang="ko-KR" altLang="en-US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삼성긴고딕OTF Light"/>
              </a:rPr>
              <a:t>년</a:t>
            </a:r>
            <a:r>
              <a:rPr lang="en-US" altLang="ko-KR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삼성긴고딕OTF Light"/>
              </a:rPr>
              <a:t>/09</a:t>
            </a:r>
            <a:r>
              <a:rPr lang="ko-KR" altLang="en-US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삼성긴고딕OTF Light"/>
              </a:rPr>
              <a:t>년 실업률 상승 제한 </a:t>
            </a:r>
            <a:endParaRPr lang="en-US" altLang="ko-KR" sz="1300" b="1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  <a:latin typeface="삼성긴고딕OTF Regular" panose="020B0600000101010101" pitchFamily="34" charset="-127"/>
              <a:ea typeface="삼성긴고딕OTF Regular" panose="020B0600000101010101" pitchFamily="34" charset="-127"/>
              <a:cs typeface="삼성긴고딕OTF Light"/>
            </a:endParaRPr>
          </a:p>
          <a:p>
            <a:pPr marL="13712" defTabSz="808869">
              <a:lnSpc>
                <a:spcPct val="100000"/>
              </a:lnSpc>
              <a:spcBef>
                <a:spcPts val="244"/>
              </a:spcBef>
              <a:spcAft>
                <a:spcPts val="600"/>
              </a:spcAft>
              <a:buClr>
                <a:prstClr val="black"/>
              </a:buClr>
              <a:defRPr/>
            </a:pPr>
            <a:r>
              <a:rPr lang="en-US" altLang="ko-KR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삼성긴고딕OTF Light"/>
              </a:rPr>
              <a:t>  24</a:t>
            </a:r>
            <a:r>
              <a:rPr lang="ko-KR" altLang="en-US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삼성긴고딕OTF Light"/>
              </a:rPr>
              <a:t>년 실업률 </a:t>
            </a:r>
            <a:r>
              <a:rPr lang="en-US" altLang="ko-KR" sz="1300" b="1" dirty="0" err="1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삼성긴고딕OTF Light"/>
              </a:rPr>
              <a:t>0.4%p</a:t>
            </a:r>
            <a:r>
              <a:rPr lang="en-US" altLang="ko-KR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삼성긴고딕OTF Light"/>
              </a:rPr>
              <a:t> </a:t>
            </a:r>
            <a:r>
              <a:rPr lang="ko-KR" altLang="en-US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삼성긴고딕OTF Light"/>
              </a:rPr>
              <a:t>상승</a:t>
            </a:r>
            <a:r>
              <a:rPr lang="en-US" altLang="ko-KR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삼성긴고딕OTF Light"/>
              </a:rPr>
              <a:t>, </a:t>
            </a:r>
            <a:r>
              <a:rPr lang="ko-KR" altLang="en-US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삼성긴고딕OTF Light"/>
              </a:rPr>
              <a:t>속도 빠른 편</a:t>
            </a:r>
            <a:endParaRPr lang="en-US" altLang="ko-KR" sz="1300" b="1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  <a:latin typeface="삼성긴고딕OTF Regular" panose="020B0600000101010101" pitchFamily="34" charset="-127"/>
              <a:ea typeface="삼성긴고딕OTF Regular" panose="020B0600000101010101" pitchFamily="34" charset="-127"/>
              <a:cs typeface="삼성긴고딕OTF Light"/>
            </a:endParaRP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308E5BA8-0A06-B6E4-9DE1-8B9384081E75}"/>
              </a:ext>
            </a:extLst>
          </p:cNvPr>
          <p:cNvGraphicFramePr>
            <a:graphicFrameLocks noGrp="1"/>
          </p:cNvGraphicFramePr>
          <p:nvPr/>
        </p:nvGraphicFramePr>
        <p:xfrm>
          <a:off x="529199" y="1229048"/>
          <a:ext cx="5509856" cy="1345539"/>
        </p:xfrm>
        <a:graphic>
          <a:graphicData uri="http://schemas.openxmlformats.org/drawingml/2006/table">
            <a:tbl>
              <a:tblPr/>
              <a:tblGrid>
                <a:gridCol w="544038">
                  <a:extLst>
                    <a:ext uri="{9D8B030D-6E8A-4147-A177-3AD203B41FA5}">
                      <a16:colId xmlns:a16="http://schemas.microsoft.com/office/drawing/2014/main" val="2120383134"/>
                    </a:ext>
                  </a:extLst>
                </a:gridCol>
                <a:gridCol w="381986">
                  <a:extLst>
                    <a:ext uri="{9D8B030D-6E8A-4147-A177-3AD203B41FA5}">
                      <a16:colId xmlns:a16="http://schemas.microsoft.com/office/drawing/2014/main" val="3224405746"/>
                    </a:ext>
                  </a:extLst>
                </a:gridCol>
                <a:gridCol w="381986">
                  <a:extLst>
                    <a:ext uri="{9D8B030D-6E8A-4147-A177-3AD203B41FA5}">
                      <a16:colId xmlns:a16="http://schemas.microsoft.com/office/drawing/2014/main" val="3402042299"/>
                    </a:ext>
                  </a:extLst>
                </a:gridCol>
                <a:gridCol w="381986">
                  <a:extLst>
                    <a:ext uri="{9D8B030D-6E8A-4147-A177-3AD203B41FA5}">
                      <a16:colId xmlns:a16="http://schemas.microsoft.com/office/drawing/2014/main" val="3839862045"/>
                    </a:ext>
                  </a:extLst>
                </a:gridCol>
                <a:gridCol w="381986">
                  <a:extLst>
                    <a:ext uri="{9D8B030D-6E8A-4147-A177-3AD203B41FA5}">
                      <a16:colId xmlns:a16="http://schemas.microsoft.com/office/drawing/2014/main" val="756965336"/>
                    </a:ext>
                  </a:extLst>
                </a:gridCol>
                <a:gridCol w="381986">
                  <a:extLst>
                    <a:ext uri="{9D8B030D-6E8A-4147-A177-3AD203B41FA5}">
                      <a16:colId xmlns:a16="http://schemas.microsoft.com/office/drawing/2014/main" val="1408245132"/>
                    </a:ext>
                  </a:extLst>
                </a:gridCol>
                <a:gridCol w="381986">
                  <a:extLst>
                    <a:ext uri="{9D8B030D-6E8A-4147-A177-3AD203B41FA5}">
                      <a16:colId xmlns:a16="http://schemas.microsoft.com/office/drawing/2014/main" val="1383936721"/>
                    </a:ext>
                  </a:extLst>
                </a:gridCol>
                <a:gridCol w="381986">
                  <a:extLst>
                    <a:ext uri="{9D8B030D-6E8A-4147-A177-3AD203B41FA5}">
                      <a16:colId xmlns:a16="http://schemas.microsoft.com/office/drawing/2014/main" val="2046108019"/>
                    </a:ext>
                  </a:extLst>
                </a:gridCol>
                <a:gridCol w="381986">
                  <a:extLst>
                    <a:ext uri="{9D8B030D-6E8A-4147-A177-3AD203B41FA5}">
                      <a16:colId xmlns:a16="http://schemas.microsoft.com/office/drawing/2014/main" val="3601581703"/>
                    </a:ext>
                  </a:extLst>
                </a:gridCol>
                <a:gridCol w="381986">
                  <a:extLst>
                    <a:ext uri="{9D8B030D-6E8A-4147-A177-3AD203B41FA5}">
                      <a16:colId xmlns:a16="http://schemas.microsoft.com/office/drawing/2014/main" val="1932250660"/>
                    </a:ext>
                  </a:extLst>
                </a:gridCol>
                <a:gridCol w="381986">
                  <a:extLst>
                    <a:ext uri="{9D8B030D-6E8A-4147-A177-3AD203B41FA5}">
                      <a16:colId xmlns:a16="http://schemas.microsoft.com/office/drawing/2014/main" val="2498075170"/>
                    </a:ext>
                  </a:extLst>
                </a:gridCol>
                <a:gridCol w="381986">
                  <a:extLst>
                    <a:ext uri="{9D8B030D-6E8A-4147-A177-3AD203B41FA5}">
                      <a16:colId xmlns:a16="http://schemas.microsoft.com/office/drawing/2014/main" val="4151703377"/>
                    </a:ext>
                  </a:extLst>
                </a:gridCol>
                <a:gridCol w="381986">
                  <a:extLst>
                    <a:ext uri="{9D8B030D-6E8A-4147-A177-3AD203B41FA5}">
                      <a16:colId xmlns:a16="http://schemas.microsoft.com/office/drawing/2014/main" val="3964888210"/>
                    </a:ext>
                  </a:extLst>
                </a:gridCol>
                <a:gridCol w="381986">
                  <a:extLst>
                    <a:ext uri="{9D8B030D-6E8A-4147-A177-3AD203B41FA5}">
                      <a16:colId xmlns:a16="http://schemas.microsoft.com/office/drawing/2014/main" val="932935468"/>
                    </a:ext>
                  </a:extLst>
                </a:gridCol>
              </a:tblGrid>
              <a:tr h="29221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M-5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M-4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M-3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M-2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M-1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금리</a:t>
                      </a:r>
                      <a:endParaRPr lang="en-US" altLang="ko-KR" sz="1000" b="0" i="0" u="none" strike="noStrike" dirty="0">
                        <a:effectLst/>
                        <a:latin typeface="삼성긴고딕OTF Light" panose="020B0600000101010101" pitchFamily="34" charset="-127"/>
                        <a:ea typeface="삼성긴고딕OTF Light" panose="020B0600000101010101" pitchFamily="34" charset="-127"/>
                      </a:endParaRPr>
                    </a:p>
                    <a:p>
                      <a:pPr algn="ctr" fontAlgn="ctr"/>
                      <a:r>
                        <a:rPr lang="ko-KR" altLang="en-US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인하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M+1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M+2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M+3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M+4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M+5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M+6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속도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671519"/>
                  </a:ext>
                </a:extLst>
              </a:tr>
              <a:tr h="1718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89.6</a:t>
                      </a:r>
                      <a:r>
                        <a:rPr lang="ko-KR" alt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9.00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9.75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9.75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9.75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9.81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9.56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9.06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9.06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9.06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8.75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8.50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8.25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-1.56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788663"/>
                  </a:ext>
                </a:extLst>
              </a:tr>
              <a:tr h="1718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95.7</a:t>
                      </a:r>
                      <a:r>
                        <a:rPr lang="ko-KR" alt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-0.75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193605"/>
                  </a:ext>
                </a:extLst>
              </a:tr>
              <a:tr h="1718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01.1</a:t>
                      </a:r>
                      <a:r>
                        <a:rPr lang="ko-KR" altLang="en-US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6.50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6.50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6.50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6.50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6.50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-2.75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195721"/>
                  </a:ext>
                </a:extLst>
              </a:tr>
              <a:tr h="1718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07.9</a:t>
                      </a:r>
                      <a:r>
                        <a:rPr lang="ko-KR" alt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-3.00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680309"/>
                  </a:ext>
                </a:extLst>
              </a:tr>
              <a:tr h="1718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19.8</a:t>
                      </a:r>
                      <a:r>
                        <a:rPr lang="ko-KR" alt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-0.75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376593"/>
                  </a:ext>
                </a:extLst>
              </a:tr>
              <a:tr h="1718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24.9</a:t>
                      </a:r>
                      <a:r>
                        <a:rPr lang="ko-KR" alt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5.00</a:t>
                      </a:r>
                      <a:endParaRPr lang="ko-KR" alt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삼성긴고딕OTF Light" panose="020B0600000101010101" pitchFamily="34" charset="-127"/>
                        <a:ea typeface="삼성긴고딕OTF Light" panose="020B0600000101010101" pitchFamily="34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118152"/>
                  </a:ext>
                </a:extLst>
              </a:tr>
            </a:tbl>
          </a:graphicData>
        </a:graphic>
      </p:graphicFrame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BE4EEFB6-8DDB-4044-037D-708D8EC7EF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223107"/>
              </p:ext>
            </p:extLst>
          </p:nvPr>
        </p:nvGraphicFramePr>
        <p:xfrm>
          <a:off x="529193" y="4798348"/>
          <a:ext cx="5509858" cy="1369720"/>
        </p:xfrm>
        <a:graphic>
          <a:graphicData uri="http://schemas.openxmlformats.org/drawingml/2006/table">
            <a:tbl>
              <a:tblPr/>
              <a:tblGrid>
                <a:gridCol w="544040">
                  <a:extLst>
                    <a:ext uri="{9D8B030D-6E8A-4147-A177-3AD203B41FA5}">
                      <a16:colId xmlns:a16="http://schemas.microsoft.com/office/drawing/2014/main" val="2344000281"/>
                    </a:ext>
                  </a:extLst>
                </a:gridCol>
                <a:gridCol w="381986">
                  <a:extLst>
                    <a:ext uri="{9D8B030D-6E8A-4147-A177-3AD203B41FA5}">
                      <a16:colId xmlns:a16="http://schemas.microsoft.com/office/drawing/2014/main" val="1774374106"/>
                    </a:ext>
                  </a:extLst>
                </a:gridCol>
                <a:gridCol w="381986">
                  <a:extLst>
                    <a:ext uri="{9D8B030D-6E8A-4147-A177-3AD203B41FA5}">
                      <a16:colId xmlns:a16="http://schemas.microsoft.com/office/drawing/2014/main" val="3221609066"/>
                    </a:ext>
                  </a:extLst>
                </a:gridCol>
                <a:gridCol w="381986">
                  <a:extLst>
                    <a:ext uri="{9D8B030D-6E8A-4147-A177-3AD203B41FA5}">
                      <a16:colId xmlns:a16="http://schemas.microsoft.com/office/drawing/2014/main" val="549998332"/>
                    </a:ext>
                  </a:extLst>
                </a:gridCol>
                <a:gridCol w="381986">
                  <a:extLst>
                    <a:ext uri="{9D8B030D-6E8A-4147-A177-3AD203B41FA5}">
                      <a16:colId xmlns:a16="http://schemas.microsoft.com/office/drawing/2014/main" val="4251450915"/>
                    </a:ext>
                  </a:extLst>
                </a:gridCol>
                <a:gridCol w="381986">
                  <a:extLst>
                    <a:ext uri="{9D8B030D-6E8A-4147-A177-3AD203B41FA5}">
                      <a16:colId xmlns:a16="http://schemas.microsoft.com/office/drawing/2014/main" val="440085468"/>
                    </a:ext>
                  </a:extLst>
                </a:gridCol>
                <a:gridCol w="381986">
                  <a:extLst>
                    <a:ext uri="{9D8B030D-6E8A-4147-A177-3AD203B41FA5}">
                      <a16:colId xmlns:a16="http://schemas.microsoft.com/office/drawing/2014/main" val="2886681808"/>
                    </a:ext>
                  </a:extLst>
                </a:gridCol>
                <a:gridCol w="381986">
                  <a:extLst>
                    <a:ext uri="{9D8B030D-6E8A-4147-A177-3AD203B41FA5}">
                      <a16:colId xmlns:a16="http://schemas.microsoft.com/office/drawing/2014/main" val="898880532"/>
                    </a:ext>
                  </a:extLst>
                </a:gridCol>
                <a:gridCol w="381986">
                  <a:extLst>
                    <a:ext uri="{9D8B030D-6E8A-4147-A177-3AD203B41FA5}">
                      <a16:colId xmlns:a16="http://schemas.microsoft.com/office/drawing/2014/main" val="1285696630"/>
                    </a:ext>
                  </a:extLst>
                </a:gridCol>
                <a:gridCol w="381986">
                  <a:extLst>
                    <a:ext uri="{9D8B030D-6E8A-4147-A177-3AD203B41FA5}">
                      <a16:colId xmlns:a16="http://schemas.microsoft.com/office/drawing/2014/main" val="149693899"/>
                    </a:ext>
                  </a:extLst>
                </a:gridCol>
                <a:gridCol w="381986">
                  <a:extLst>
                    <a:ext uri="{9D8B030D-6E8A-4147-A177-3AD203B41FA5}">
                      <a16:colId xmlns:a16="http://schemas.microsoft.com/office/drawing/2014/main" val="2277167245"/>
                    </a:ext>
                  </a:extLst>
                </a:gridCol>
                <a:gridCol w="381986">
                  <a:extLst>
                    <a:ext uri="{9D8B030D-6E8A-4147-A177-3AD203B41FA5}">
                      <a16:colId xmlns:a16="http://schemas.microsoft.com/office/drawing/2014/main" val="3317702422"/>
                    </a:ext>
                  </a:extLst>
                </a:gridCol>
                <a:gridCol w="381986">
                  <a:extLst>
                    <a:ext uri="{9D8B030D-6E8A-4147-A177-3AD203B41FA5}">
                      <a16:colId xmlns:a16="http://schemas.microsoft.com/office/drawing/2014/main" val="3249738241"/>
                    </a:ext>
                  </a:extLst>
                </a:gridCol>
                <a:gridCol w="381986">
                  <a:extLst>
                    <a:ext uri="{9D8B030D-6E8A-4147-A177-3AD203B41FA5}">
                      <a16:colId xmlns:a16="http://schemas.microsoft.com/office/drawing/2014/main" val="3561785217"/>
                    </a:ext>
                  </a:extLst>
                </a:gridCol>
              </a:tblGrid>
              <a:tr h="29463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M-5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M-4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M-3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M-2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M-1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금리</a:t>
                      </a:r>
                      <a:endParaRPr lang="en-US" altLang="ko-KR" sz="1000" b="0" i="0" u="none" strike="noStrike" dirty="0">
                        <a:effectLst/>
                        <a:latin typeface="삼성긴고딕OTF Light" panose="020B0600000101010101" pitchFamily="34" charset="-127"/>
                        <a:ea typeface="삼성긴고딕OTF Light" panose="020B0600000101010101" pitchFamily="34" charset="-127"/>
                      </a:endParaRPr>
                    </a:p>
                    <a:p>
                      <a:pPr algn="ctr" fontAlgn="ctr"/>
                      <a:r>
                        <a:rPr lang="ko-KR" altLang="en-US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인하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M+1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M+2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M+3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M+4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M+5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M+6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 err="1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연율화속도</a:t>
                      </a:r>
                      <a:endParaRPr lang="ko-KR" altLang="en-US" sz="900" b="0" i="0" u="none" strike="noStrike" dirty="0">
                        <a:effectLst/>
                        <a:latin typeface="삼성긴고딕OTF Light" panose="020B0600000101010101" pitchFamily="34" charset="-127"/>
                        <a:ea typeface="삼성긴고딕OTF Light" panose="020B0600000101010101" pitchFamily="34" charset="-127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219490"/>
                  </a:ext>
                </a:extLst>
              </a:tr>
              <a:tr h="1786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89.6</a:t>
                      </a:r>
                      <a:r>
                        <a:rPr lang="ko-KR" altLang="en-US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0.0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493383"/>
                  </a:ext>
                </a:extLst>
              </a:tr>
              <a:tr h="1786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95.7</a:t>
                      </a:r>
                      <a:r>
                        <a:rPr lang="ko-KR" alt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0.2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474506"/>
                  </a:ext>
                </a:extLst>
              </a:tr>
              <a:tr h="1786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01.1</a:t>
                      </a:r>
                      <a:r>
                        <a:rPr lang="ko-KR" altLang="en-US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0.5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809669"/>
                  </a:ext>
                </a:extLst>
              </a:tr>
              <a:tr h="1786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07.9</a:t>
                      </a:r>
                      <a:r>
                        <a:rPr lang="ko-KR" alt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0.6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750490"/>
                  </a:ext>
                </a:extLst>
              </a:tr>
              <a:tr h="1786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19.8</a:t>
                      </a:r>
                      <a:r>
                        <a:rPr lang="ko-KR" alt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-0.3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990820"/>
                  </a:ext>
                </a:extLst>
              </a:tr>
              <a:tr h="15178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24.9</a:t>
                      </a:r>
                      <a:r>
                        <a:rPr lang="ko-KR" alt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4.2</a:t>
                      </a:r>
                      <a:endParaRPr lang="ko-KR" altLang="en-US" sz="900" b="0" i="0" u="none" strike="noStrike" dirty="0">
                        <a:effectLst/>
                        <a:latin typeface="삼성긴고딕OTF Light" panose="020B0600000101010101" pitchFamily="34" charset="-127"/>
                        <a:ea typeface="삼성긴고딕OTF Light" panose="020B0600000101010101" pitchFamily="34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0.3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694170"/>
                  </a:ext>
                </a:extLst>
              </a:tr>
            </a:tbl>
          </a:graphicData>
        </a:graphic>
      </p:graphicFrame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79738FEC-4062-B4F3-4298-4EC1777C61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288334"/>
              </p:ext>
            </p:extLst>
          </p:nvPr>
        </p:nvGraphicFramePr>
        <p:xfrm>
          <a:off x="529194" y="2989641"/>
          <a:ext cx="5509858" cy="1384317"/>
        </p:xfrm>
        <a:graphic>
          <a:graphicData uri="http://schemas.openxmlformats.org/drawingml/2006/table">
            <a:tbl>
              <a:tblPr/>
              <a:tblGrid>
                <a:gridCol w="544040">
                  <a:extLst>
                    <a:ext uri="{9D8B030D-6E8A-4147-A177-3AD203B41FA5}">
                      <a16:colId xmlns:a16="http://schemas.microsoft.com/office/drawing/2014/main" val="4193632736"/>
                    </a:ext>
                  </a:extLst>
                </a:gridCol>
                <a:gridCol w="381986">
                  <a:extLst>
                    <a:ext uri="{9D8B030D-6E8A-4147-A177-3AD203B41FA5}">
                      <a16:colId xmlns:a16="http://schemas.microsoft.com/office/drawing/2014/main" val="2750065004"/>
                    </a:ext>
                  </a:extLst>
                </a:gridCol>
                <a:gridCol w="381986">
                  <a:extLst>
                    <a:ext uri="{9D8B030D-6E8A-4147-A177-3AD203B41FA5}">
                      <a16:colId xmlns:a16="http://schemas.microsoft.com/office/drawing/2014/main" val="4232822608"/>
                    </a:ext>
                  </a:extLst>
                </a:gridCol>
                <a:gridCol w="381986">
                  <a:extLst>
                    <a:ext uri="{9D8B030D-6E8A-4147-A177-3AD203B41FA5}">
                      <a16:colId xmlns:a16="http://schemas.microsoft.com/office/drawing/2014/main" val="2796078224"/>
                    </a:ext>
                  </a:extLst>
                </a:gridCol>
                <a:gridCol w="381986">
                  <a:extLst>
                    <a:ext uri="{9D8B030D-6E8A-4147-A177-3AD203B41FA5}">
                      <a16:colId xmlns:a16="http://schemas.microsoft.com/office/drawing/2014/main" val="17227621"/>
                    </a:ext>
                  </a:extLst>
                </a:gridCol>
                <a:gridCol w="381986">
                  <a:extLst>
                    <a:ext uri="{9D8B030D-6E8A-4147-A177-3AD203B41FA5}">
                      <a16:colId xmlns:a16="http://schemas.microsoft.com/office/drawing/2014/main" val="3349981925"/>
                    </a:ext>
                  </a:extLst>
                </a:gridCol>
                <a:gridCol w="381986">
                  <a:extLst>
                    <a:ext uri="{9D8B030D-6E8A-4147-A177-3AD203B41FA5}">
                      <a16:colId xmlns:a16="http://schemas.microsoft.com/office/drawing/2014/main" val="577208756"/>
                    </a:ext>
                  </a:extLst>
                </a:gridCol>
                <a:gridCol w="381986">
                  <a:extLst>
                    <a:ext uri="{9D8B030D-6E8A-4147-A177-3AD203B41FA5}">
                      <a16:colId xmlns:a16="http://schemas.microsoft.com/office/drawing/2014/main" val="2311746597"/>
                    </a:ext>
                  </a:extLst>
                </a:gridCol>
                <a:gridCol w="381986">
                  <a:extLst>
                    <a:ext uri="{9D8B030D-6E8A-4147-A177-3AD203B41FA5}">
                      <a16:colId xmlns:a16="http://schemas.microsoft.com/office/drawing/2014/main" val="4261898040"/>
                    </a:ext>
                  </a:extLst>
                </a:gridCol>
                <a:gridCol w="381986">
                  <a:extLst>
                    <a:ext uri="{9D8B030D-6E8A-4147-A177-3AD203B41FA5}">
                      <a16:colId xmlns:a16="http://schemas.microsoft.com/office/drawing/2014/main" val="2737904002"/>
                    </a:ext>
                  </a:extLst>
                </a:gridCol>
                <a:gridCol w="381986">
                  <a:extLst>
                    <a:ext uri="{9D8B030D-6E8A-4147-A177-3AD203B41FA5}">
                      <a16:colId xmlns:a16="http://schemas.microsoft.com/office/drawing/2014/main" val="3842277526"/>
                    </a:ext>
                  </a:extLst>
                </a:gridCol>
                <a:gridCol w="381986">
                  <a:extLst>
                    <a:ext uri="{9D8B030D-6E8A-4147-A177-3AD203B41FA5}">
                      <a16:colId xmlns:a16="http://schemas.microsoft.com/office/drawing/2014/main" val="2536994008"/>
                    </a:ext>
                  </a:extLst>
                </a:gridCol>
                <a:gridCol w="381986">
                  <a:extLst>
                    <a:ext uri="{9D8B030D-6E8A-4147-A177-3AD203B41FA5}">
                      <a16:colId xmlns:a16="http://schemas.microsoft.com/office/drawing/2014/main" val="303977891"/>
                    </a:ext>
                  </a:extLst>
                </a:gridCol>
                <a:gridCol w="381986">
                  <a:extLst>
                    <a:ext uri="{9D8B030D-6E8A-4147-A177-3AD203B41FA5}">
                      <a16:colId xmlns:a16="http://schemas.microsoft.com/office/drawing/2014/main" val="1788755278"/>
                    </a:ext>
                  </a:extLst>
                </a:gridCol>
              </a:tblGrid>
              <a:tr h="24520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M-5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M-4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M-3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M-2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M-1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금리</a:t>
                      </a:r>
                      <a:endParaRPr lang="en-US" altLang="ko-KR" sz="1000" b="0" i="0" u="none" strike="noStrike" dirty="0">
                        <a:effectLst/>
                        <a:latin typeface="삼성긴고딕OTF Light" panose="020B0600000101010101" pitchFamily="34" charset="-127"/>
                        <a:ea typeface="삼성긴고딕OTF Light" panose="020B0600000101010101" pitchFamily="34" charset="-127"/>
                      </a:endParaRPr>
                    </a:p>
                    <a:p>
                      <a:pPr algn="ctr" fontAlgn="ctr"/>
                      <a:r>
                        <a:rPr lang="ko-KR" altLang="en-US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인하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M+1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M+2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M+3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M+4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M+5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M+6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월평균속도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272921"/>
                  </a:ext>
                </a:extLst>
              </a:tr>
              <a:tr h="1783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89.6</a:t>
                      </a:r>
                      <a:r>
                        <a:rPr lang="ko-KR" alt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162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756412"/>
                  </a:ext>
                </a:extLst>
              </a:tr>
              <a:tr h="1783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95.7</a:t>
                      </a:r>
                      <a:r>
                        <a:rPr lang="ko-KR" alt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151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266214"/>
                  </a:ext>
                </a:extLst>
              </a:tr>
              <a:tr h="1783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01.1</a:t>
                      </a:r>
                      <a:r>
                        <a:rPr lang="ko-KR" altLang="en-US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-296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-5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718251"/>
                  </a:ext>
                </a:extLst>
              </a:tr>
              <a:tr h="1783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07.9</a:t>
                      </a:r>
                      <a:r>
                        <a:rPr lang="ko-KR" alt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40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937681"/>
                  </a:ext>
                </a:extLst>
              </a:tr>
              <a:tr h="1783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19.8</a:t>
                      </a:r>
                      <a:r>
                        <a:rPr lang="ko-KR" alt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187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868485"/>
                  </a:ext>
                </a:extLst>
              </a:tr>
              <a:tr h="1783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24.9</a:t>
                      </a:r>
                      <a:r>
                        <a:rPr lang="ko-KR" alt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142</a:t>
                      </a:r>
                      <a:endParaRPr lang="ko-KR" altLang="en-US" sz="900" b="0" i="0" u="none" strike="noStrike" dirty="0">
                        <a:effectLst/>
                        <a:latin typeface="삼성긴고딕OTF Light" panose="020B0600000101010101" pitchFamily="34" charset="-127"/>
                        <a:ea typeface="삼성긴고딕OTF Light" panose="020B0600000101010101" pitchFamily="34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154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599418"/>
                  </a:ext>
                </a:extLst>
              </a:tr>
            </a:tbl>
          </a:graphicData>
        </a:graphic>
      </p:graphicFrame>
      <p:sp>
        <p:nvSpPr>
          <p:cNvPr id="15" name="텍스트 개체 틀 17">
            <a:extLst>
              <a:ext uri="{FF2B5EF4-FFF2-40B4-BE49-F238E27FC236}">
                <a16:creationId xmlns:a16="http://schemas.microsoft.com/office/drawing/2014/main" id="{C1CD8CFE-8242-9674-BBCA-CD85487BDA50}"/>
              </a:ext>
            </a:extLst>
          </p:cNvPr>
          <p:cNvSpPr txBox="1">
            <a:spLocks/>
          </p:cNvSpPr>
          <p:nvPr/>
        </p:nvSpPr>
        <p:spPr>
          <a:xfrm>
            <a:off x="529195" y="944163"/>
            <a:ext cx="1641250" cy="2444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lIns="0" tIns="0" rIns="0" bIns="0" anchor="ctr" anchorCtr="0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나눔바른고딕" panose="020B0603020101020101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나눔바른고딕" panose="020B060302010102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나눔바른고딕" panose="020B0603020101020101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나눔바른고딕" panose="020B0603020101020101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+mn-cs"/>
              </a:rPr>
              <a:t>기준금리 </a:t>
            </a:r>
            <a:r>
              <a:rPr kumimoji="0" lang="en-US" altLang="ko-KR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+mn-cs"/>
              </a:rPr>
              <a:t>(%)</a:t>
            </a:r>
            <a:endParaRPr kumimoji="0" lang="ko-KR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 panose="020B0600000101010101" pitchFamily="34" charset="-127"/>
              <a:cs typeface="+mn-cs"/>
            </a:endParaRPr>
          </a:p>
        </p:txBody>
      </p:sp>
      <p:sp>
        <p:nvSpPr>
          <p:cNvPr id="18" name="텍스트 개체 틀 17">
            <a:extLst>
              <a:ext uri="{FF2B5EF4-FFF2-40B4-BE49-F238E27FC236}">
                <a16:creationId xmlns:a16="http://schemas.microsoft.com/office/drawing/2014/main" id="{701B8E1F-596C-E9D7-8C1A-5EC558863463}"/>
              </a:ext>
            </a:extLst>
          </p:cNvPr>
          <p:cNvSpPr txBox="1">
            <a:spLocks/>
          </p:cNvSpPr>
          <p:nvPr/>
        </p:nvSpPr>
        <p:spPr>
          <a:xfrm>
            <a:off x="529195" y="2708022"/>
            <a:ext cx="1641250" cy="2444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lIns="0" tIns="0" rIns="0" bIns="0" anchor="ctr" anchorCtr="0"/>
          <a:lstStyle>
            <a:defPPr>
              <a:defRPr lang="ko-KR"/>
            </a:defPPr>
            <a:lvl1pPr indent="0"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>
                <a:latin typeface="삼성긴고딕OTF Light" panose="020B0600000101010101" pitchFamily="34" charset="-127"/>
                <a:ea typeface="삼성긴고딕OTF Light" panose="020B0600000101010101" pitchFamily="34" charset="-127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ea typeface="나눔바른고딕" panose="020B0603020101020101" pitchFamily="50" charset="-127"/>
              </a:defRPr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ea typeface="나눔바른고딕" panose="020B0603020101020101" pitchFamily="50" charset="-127"/>
              </a:defRPr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ea typeface="나눔바른고딕" panose="020B0603020101020101" pitchFamily="50" charset="-127"/>
              </a:defRPr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ea typeface="나눔바른고딕" panose="020B0603020101020101" pitchFamily="50" charset="-127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+mn-cs"/>
              </a:rPr>
              <a:t>월 신규고용</a:t>
            </a:r>
            <a:r>
              <a:rPr kumimoji="0" lang="ko-KR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+mn-cs"/>
              </a:rPr>
              <a:t> </a:t>
            </a:r>
            <a:r>
              <a:rPr kumimoji="0" lang="en-US" altLang="ko-KR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+mn-cs"/>
              </a:rPr>
              <a:t>(</a:t>
            </a:r>
            <a:r>
              <a:rPr kumimoji="0" lang="ko-KR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+mn-cs"/>
              </a:rPr>
              <a:t>천명</a:t>
            </a:r>
            <a:r>
              <a:rPr kumimoji="0" lang="en-US" altLang="ko-KR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+mn-cs"/>
              </a:rPr>
              <a:t>)</a:t>
            </a:r>
            <a:endParaRPr kumimoji="0" lang="ko-KR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 panose="020B0600000101010101" pitchFamily="34" charset="-127"/>
              <a:cs typeface="+mn-cs"/>
            </a:endParaRPr>
          </a:p>
        </p:txBody>
      </p:sp>
      <p:sp>
        <p:nvSpPr>
          <p:cNvPr id="19" name="텍스트 개체 틀 17">
            <a:extLst>
              <a:ext uri="{FF2B5EF4-FFF2-40B4-BE49-F238E27FC236}">
                <a16:creationId xmlns:a16="http://schemas.microsoft.com/office/drawing/2014/main" id="{2DAAF559-A530-A0E9-523A-C17A97B04DAB}"/>
              </a:ext>
            </a:extLst>
          </p:cNvPr>
          <p:cNvSpPr txBox="1">
            <a:spLocks/>
          </p:cNvSpPr>
          <p:nvPr/>
        </p:nvSpPr>
        <p:spPr>
          <a:xfrm>
            <a:off x="529194" y="4513463"/>
            <a:ext cx="1641251" cy="2444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lIns="0" tIns="0" rIns="0" bIns="0" anchor="ctr" anchorCtr="0"/>
          <a:lstStyle>
            <a:defPPr>
              <a:defRPr lang="ko-KR"/>
            </a:defPPr>
            <a:lvl1pPr indent="0"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>
                <a:latin typeface="삼성긴고딕OTF Light" panose="020B0600000101010101" pitchFamily="34" charset="-127"/>
                <a:ea typeface="삼성긴고딕OTF Light" panose="020B0600000101010101" pitchFamily="34" charset="-127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ea typeface="나눔바른고딕" panose="020B0603020101020101" pitchFamily="50" charset="-127"/>
              </a:defRPr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ea typeface="나눔바른고딕" panose="020B0603020101020101" pitchFamily="50" charset="-127"/>
              </a:defRPr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ea typeface="나눔바른고딕" panose="020B0603020101020101" pitchFamily="50" charset="-127"/>
              </a:defRPr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ea typeface="나눔바른고딕" panose="020B0603020101020101" pitchFamily="50" charset="-127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+mn-cs"/>
              </a:rPr>
              <a:t>실업률 </a:t>
            </a:r>
            <a:r>
              <a:rPr kumimoji="0" lang="en-US" altLang="ko-KR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+mn-cs"/>
              </a:rPr>
              <a:t>(%)</a:t>
            </a:r>
            <a:endParaRPr kumimoji="0" lang="ko-KR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 panose="020B0600000101010101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43628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9BE01-1E8F-ACDC-EB20-587977186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848AE71C-D8C7-ECB5-2D08-4FDF45FAE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194" y="471700"/>
            <a:ext cx="8847657" cy="288031"/>
          </a:xfrm>
        </p:spPr>
        <p:txBody>
          <a:bodyPr/>
          <a:lstStyle/>
          <a:p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46DE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[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6DE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참고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46DE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] 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6DE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경기침체 판단지표 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2" name="텍스트 개체 틀 4">
            <a:extLst>
              <a:ext uri="{FF2B5EF4-FFF2-40B4-BE49-F238E27FC236}">
                <a16:creationId xmlns:a16="http://schemas.microsoft.com/office/drawing/2014/main" id="{9209758D-63FA-1DCF-6F51-88F4E48C22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90752" y="1229048"/>
            <a:ext cx="2986049" cy="4721105"/>
          </a:xfrm>
        </p:spPr>
        <p:txBody>
          <a:bodyPr>
            <a:noAutofit/>
          </a:bodyPr>
          <a:lstStyle/>
          <a:p>
            <a:pPr marL="116089" indent="-102377" defTabSz="808869">
              <a:lnSpc>
                <a:spcPts val="2031"/>
              </a:lnSpc>
              <a:spcBef>
                <a:spcPts val="244"/>
              </a:spcBef>
              <a:spcAft>
                <a:spcPts val="600"/>
              </a:spcAft>
              <a:buClr>
                <a:prstClr val="black"/>
              </a:buClr>
              <a:buFont typeface="Wingdings" panose="05000000000000000000" pitchFamily="2" charset="2"/>
              <a:buChar char=""/>
              <a:defRPr/>
            </a:pPr>
            <a:r>
              <a:rPr lang="ko-KR" altLang="en-US" sz="1300" b="1" dirty="0">
                <a:ln>
                  <a:solidFill>
                    <a:srgbClr val="E82525">
                      <a:alpha val="0"/>
                    </a:srgbClr>
                  </a:solidFill>
                </a:ln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실질 개인소득 증가율</a:t>
            </a:r>
            <a:endParaRPr lang="en-US" altLang="ko-KR" sz="1300" b="1" dirty="0">
              <a:ln>
                <a:solidFill>
                  <a:srgbClr val="E82525">
                    <a:alpha val="0"/>
                  </a:srgbClr>
                </a:solidFill>
              </a:ln>
              <a:latin typeface="삼성긴고딕OTF Regular" panose="020B0600000101010101" pitchFamily="34" charset="-127"/>
              <a:ea typeface="삼성긴고딕OTF Regular" panose="020B0600000101010101" pitchFamily="34" charset="-127"/>
            </a:endParaRPr>
          </a:p>
          <a:p>
            <a:pPr marL="13712" defTabSz="808869">
              <a:lnSpc>
                <a:spcPct val="100000"/>
              </a:lnSpc>
              <a:spcBef>
                <a:spcPts val="244"/>
              </a:spcBef>
              <a:spcAft>
                <a:spcPts val="600"/>
              </a:spcAft>
              <a:buClr>
                <a:prstClr val="black"/>
              </a:buClr>
              <a:defRPr/>
            </a:pPr>
            <a:r>
              <a:rPr lang="en-US" altLang="ko-KR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  01</a:t>
            </a:r>
            <a:r>
              <a:rPr lang="ko-KR" altLang="en-US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년</a:t>
            </a:r>
            <a:r>
              <a:rPr lang="en-US" altLang="ko-KR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/07</a:t>
            </a:r>
            <a:r>
              <a:rPr lang="ko-KR" altLang="en-US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년 연율 </a:t>
            </a:r>
            <a:r>
              <a:rPr lang="en-US" altLang="ko-KR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1%</a:t>
            </a:r>
            <a:r>
              <a:rPr lang="ko-KR" altLang="en-US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 전후로 둔화</a:t>
            </a:r>
            <a:endParaRPr lang="en-US" altLang="ko-KR" sz="1300" b="1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  <a:latin typeface="삼성긴고딕OTF Regular" panose="020B0600000101010101" pitchFamily="34" charset="-127"/>
              <a:ea typeface="삼성긴고딕OTF Regular" panose="020B0600000101010101" pitchFamily="34" charset="-127"/>
            </a:endParaRPr>
          </a:p>
          <a:p>
            <a:pPr marL="13712" defTabSz="808869">
              <a:lnSpc>
                <a:spcPct val="100000"/>
              </a:lnSpc>
              <a:spcBef>
                <a:spcPts val="244"/>
              </a:spcBef>
              <a:spcAft>
                <a:spcPts val="600"/>
              </a:spcAft>
              <a:buClr>
                <a:prstClr val="black"/>
              </a:buClr>
              <a:defRPr/>
            </a:pPr>
            <a:r>
              <a:rPr lang="en-US" altLang="ko-KR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  95</a:t>
            </a:r>
            <a:r>
              <a:rPr lang="ko-KR" altLang="en-US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년</a:t>
            </a:r>
            <a:r>
              <a:rPr lang="en-US" altLang="ko-KR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/09</a:t>
            </a:r>
            <a:r>
              <a:rPr lang="ko-KR" altLang="en-US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년 연율 </a:t>
            </a:r>
            <a:r>
              <a:rPr lang="en-US" altLang="ko-KR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3% </a:t>
            </a:r>
            <a:r>
              <a:rPr lang="ko-KR" altLang="en-US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전후 유지</a:t>
            </a:r>
            <a:endParaRPr lang="en-US" altLang="ko-KR" sz="1300" b="1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  <a:latin typeface="삼성긴고딕OTF Regular" panose="020B0600000101010101" pitchFamily="34" charset="-127"/>
              <a:ea typeface="삼성긴고딕OTF Regular" panose="020B0600000101010101" pitchFamily="34" charset="-127"/>
            </a:endParaRPr>
          </a:p>
          <a:p>
            <a:pPr marL="13712" defTabSz="808869">
              <a:lnSpc>
                <a:spcPct val="100000"/>
              </a:lnSpc>
              <a:spcBef>
                <a:spcPts val="244"/>
              </a:spcBef>
              <a:spcAft>
                <a:spcPts val="600"/>
              </a:spcAft>
              <a:buClr>
                <a:prstClr val="black"/>
              </a:buClr>
              <a:defRPr/>
            </a:pPr>
            <a:r>
              <a:rPr lang="en-US" altLang="ko-KR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  24</a:t>
            </a:r>
            <a:r>
              <a:rPr lang="ko-KR" altLang="en-US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년 연율 </a:t>
            </a:r>
            <a:r>
              <a:rPr lang="en-US" altLang="ko-KR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1.7%</a:t>
            </a:r>
            <a:r>
              <a:rPr lang="ko-KR" altLang="en-US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로 중간 수준</a:t>
            </a:r>
            <a:endParaRPr lang="en-US" altLang="ko-KR" sz="1300" b="1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  <a:latin typeface="삼성긴고딕OTF Regular" panose="020B0600000101010101" pitchFamily="34" charset="-127"/>
              <a:ea typeface="삼성긴고딕OTF Regular" panose="020B0600000101010101" pitchFamily="34" charset="-127"/>
            </a:endParaRPr>
          </a:p>
          <a:p>
            <a:pPr marL="13712" defTabSz="808869">
              <a:lnSpc>
                <a:spcPts val="2031"/>
              </a:lnSpc>
              <a:spcBef>
                <a:spcPts val="244"/>
              </a:spcBef>
              <a:spcAft>
                <a:spcPts val="600"/>
              </a:spcAft>
              <a:buClr>
                <a:prstClr val="black"/>
              </a:buClr>
              <a:defRPr/>
            </a:pPr>
            <a:r>
              <a:rPr lang="en-US" altLang="ko-KR" sz="4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  </a:t>
            </a:r>
          </a:p>
          <a:p>
            <a:pPr marL="116089" indent="-102377" defTabSz="808869">
              <a:lnSpc>
                <a:spcPts val="2031"/>
              </a:lnSpc>
              <a:spcBef>
                <a:spcPts val="244"/>
              </a:spcBef>
              <a:spcAft>
                <a:spcPts val="600"/>
              </a:spcAft>
              <a:buClr>
                <a:prstClr val="black"/>
              </a:buClr>
              <a:buFont typeface="Wingdings" panose="05000000000000000000" pitchFamily="2" charset="2"/>
              <a:buChar char=""/>
              <a:defRPr/>
            </a:pPr>
            <a:r>
              <a:rPr lang="ko-KR" altLang="en-US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삼성긴고딕OTF Light"/>
              </a:rPr>
              <a:t>산업생산 </a:t>
            </a:r>
            <a:endParaRPr lang="en-US" altLang="ko-KR" sz="1300" b="1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  <a:latin typeface="삼성긴고딕OTF Regular" panose="020B0600000101010101" pitchFamily="34" charset="-127"/>
              <a:ea typeface="삼성긴고딕OTF Regular" panose="020B0600000101010101" pitchFamily="34" charset="-127"/>
              <a:cs typeface="삼성긴고딕OTF Light"/>
            </a:endParaRPr>
          </a:p>
          <a:p>
            <a:pPr marL="13712" defTabSz="808869">
              <a:lnSpc>
                <a:spcPct val="100000"/>
              </a:lnSpc>
              <a:spcBef>
                <a:spcPts val="244"/>
              </a:spcBef>
              <a:spcAft>
                <a:spcPts val="600"/>
              </a:spcAft>
              <a:buClr>
                <a:prstClr val="black"/>
              </a:buClr>
              <a:defRPr/>
            </a:pPr>
            <a:r>
              <a:rPr lang="en-US" altLang="ko-KR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삼성긴고딕OTF Light"/>
              </a:rPr>
              <a:t>  01</a:t>
            </a:r>
            <a:r>
              <a:rPr lang="ko-KR" altLang="en-US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삼성긴고딕OTF Light"/>
              </a:rPr>
              <a:t>년</a:t>
            </a:r>
            <a:r>
              <a:rPr lang="en-US" altLang="ko-KR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삼성긴고딕OTF Light"/>
              </a:rPr>
              <a:t>/07</a:t>
            </a:r>
            <a:r>
              <a:rPr lang="ko-KR" altLang="en-US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삼성긴고딕OTF Light"/>
              </a:rPr>
              <a:t>년 </a:t>
            </a:r>
            <a:r>
              <a:rPr lang="ko-KR" altLang="en-US" sz="1300" b="1" dirty="0" err="1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삼성긴고딕OTF Light"/>
              </a:rPr>
              <a:t>역성장</a:t>
            </a:r>
            <a:r>
              <a:rPr lang="en-US" altLang="ko-KR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삼성긴고딕OTF Light"/>
              </a:rPr>
              <a:t>(</a:t>
            </a:r>
            <a:r>
              <a:rPr lang="ko-KR" altLang="en-US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삼성긴고딕OTF Light"/>
              </a:rPr>
              <a:t>생산 급격한 위축</a:t>
            </a:r>
            <a:r>
              <a:rPr lang="en-US" altLang="ko-KR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삼성긴고딕OTF Light"/>
              </a:rPr>
              <a:t>)</a:t>
            </a:r>
          </a:p>
          <a:p>
            <a:pPr marL="13712" defTabSz="808869">
              <a:lnSpc>
                <a:spcPct val="100000"/>
              </a:lnSpc>
              <a:spcBef>
                <a:spcPts val="244"/>
              </a:spcBef>
              <a:spcAft>
                <a:spcPts val="600"/>
              </a:spcAft>
              <a:buClr>
                <a:prstClr val="black"/>
              </a:buClr>
              <a:defRPr/>
            </a:pPr>
            <a:r>
              <a:rPr lang="en-US" altLang="ko-KR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삼성긴고딕OTF Light"/>
              </a:rPr>
              <a:t>  95</a:t>
            </a:r>
            <a:r>
              <a:rPr lang="ko-KR" altLang="en-US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삼성긴고딕OTF Light"/>
              </a:rPr>
              <a:t>년 견조</a:t>
            </a:r>
            <a:r>
              <a:rPr lang="en-US" altLang="ko-KR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삼성긴고딕OTF Light"/>
              </a:rPr>
              <a:t>, 09</a:t>
            </a:r>
            <a:r>
              <a:rPr lang="ko-KR" altLang="en-US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삼성긴고딕OTF Light"/>
              </a:rPr>
              <a:t>년 </a:t>
            </a:r>
            <a:r>
              <a:rPr lang="ko-KR" altLang="en-US" sz="1300" b="1" dirty="0" err="1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삼성긴고딕OTF Light"/>
              </a:rPr>
              <a:t>역성장</a:t>
            </a:r>
            <a:r>
              <a:rPr lang="ko-KR" altLang="en-US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삼성긴고딕OTF Light"/>
              </a:rPr>
              <a:t> </a:t>
            </a:r>
            <a:endParaRPr lang="en-US" altLang="ko-KR" sz="1300" b="1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  <a:latin typeface="삼성긴고딕OTF Regular" panose="020B0600000101010101" pitchFamily="34" charset="-127"/>
              <a:ea typeface="삼성긴고딕OTF Regular" panose="020B0600000101010101" pitchFamily="34" charset="-127"/>
              <a:cs typeface="삼성긴고딕OTF Light"/>
            </a:endParaRPr>
          </a:p>
          <a:p>
            <a:pPr marL="13712" defTabSz="808869">
              <a:lnSpc>
                <a:spcPct val="100000"/>
              </a:lnSpc>
              <a:spcBef>
                <a:spcPts val="244"/>
              </a:spcBef>
              <a:spcAft>
                <a:spcPts val="600"/>
              </a:spcAft>
              <a:buClr>
                <a:prstClr val="black"/>
              </a:buClr>
              <a:defRPr/>
            </a:pPr>
            <a:r>
              <a:rPr lang="en-US" altLang="ko-KR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삼성긴고딕OTF Light"/>
              </a:rPr>
              <a:t>  24</a:t>
            </a:r>
            <a:r>
              <a:rPr lang="ko-KR" altLang="en-US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삼성긴고딕OTF Light"/>
              </a:rPr>
              <a:t>년 연율 </a:t>
            </a:r>
            <a:r>
              <a:rPr lang="en-US" altLang="ko-KR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삼성긴고딕OTF Light"/>
              </a:rPr>
              <a:t>1.2% </a:t>
            </a:r>
            <a:r>
              <a:rPr lang="ko-KR" altLang="en-US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삼성긴고딕OTF Light"/>
              </a:rPr>
              <a:t>수준으로 견조</a:t>
            </a:r>
            <a:endParaRPr lang="en-US" altLang="ko-KR" sz="1300" b="1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  <a:latin typeface="삼성긴고딕OTF Regular" panose="020B0600000101010101" pitchFamily="34" charset="-127"/>
              <a:ea typeface="삼성긴고딕OTF Regular" panose="020B0600000101010101" pitchFamily="34" charset="-127"/>
              <a:cs typeface="삼성긴고딕OTF Light"/>
            </a:endParaRPr>
          </a:p>
          <a:p>
            <a:pPr marL="13712" defTabSz="808869">
              <a:lnSpc>
                <a:spcPct val="100000"/>
              </a:lnSpc>
              <a:spcBef>
                <a:spcPts val="244"/>
              </a:spcBef>
              <a:spcAft>
                <a:spcPts val="600"/>
              </a:spcAft>
              <a:buClr>
                <a:prstClr val="black"/>
              </a:buClr>
              <a:defRPr/>
            </a:pPr>
            <a:endParaRPr lang="en-US" altLang="ko-KR" sz="1300" b="1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  <a:latin typeface="삼성긴고딕OTF Regular" panose="020B0600000101010101" pitchFamily="34" charset="-127"/>
              <a:ea typeface="삼성긴고딕OTF Regular" panose="020B0600000101010101" pitchFamily="34" charset="-127"/>
              <a:cs typeface="삼성긴고딕OTF Light"/>
            </a:endParaRPr>
          </a:p>
          <a:p>
            <a:pPr marL="13712" defTabSz="808869">
              <a:lnSpc>
                <a:spcPct val="100000"/>
              </a:lnSpc>
              <a:spcBef>
                <a:spcPts val="244"/>
              </a:spcBef>
              <a:spcAft>
                <a:spcPts val="600"/>
              </a:spcAft>
              <a:buClr>
                <a:prstClr val="black"/>
              </a:buClr>
              <a:defRPr/>
            </a:pPr>
            <a:endParaRPr lang="en-US" altLang="ko-KR" sz="1300" b="1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  <a:latin typeface="삼성긴고딕OTF Regular" panose="020B0600000101010101" pitchFamily="34" charset="-127"/>
              <a:ea typeface="삼성긴고딕OTF Regular" panose="020B0600000101010101" pitchFamily="34" charset="-127"/>
              <a:cs typeface="삼성긴고딕OTF Light"/>
            </a:endParaRPr>
          </a:p>
          <a:p>
            <a:pPr marL="116089" indent="-102377" defTabSz="808869">
              <a:lnSpc>
                <a:spcPts val="2031"/>
              </a:lnSpc>
              <a:spcBef>
                <a:spcPts val="244"/>
              </a:spcBef>
              <a:spcAft>
                <a:spcPts val="600"/>
              </a:spcAft>
              <a:buClr>
                <a:prstClr val="black"/>
              </a:buClr>
              <a:buFont typeface="Wingdings" panose="05000000000000000000" pitchFamily="2" charset="2"/>
              <a:buChar char=""/>
              <a:defRPr/>
            </a:pPr>
            <a:r>
              <a:rPr lang="ko-KR" altLang="en-US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실질 제조업 판매</a:t>
            </a:r>
            <a:endParaRPr lang="en-US" altLang="ko-KR" sz="1300" b="1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  <a:latin typeface="삼성긴고딕OTF Regular" panose="020B0600000101010101" pitchFamily="34" charset="-127"/>
              <a:ea typeface="삼성긴고딕OTF Regular" panose="020B0600000101010101" pitchFamily="34" charset="-127"/>
            </a:endParaRPr>
          </a:p>
          <a:p>
            <a:pPr marL="13712" defTabSz="808869">
              <a:lnSpc>
                <a:spcPct val="100000"/>
              </a:lnSpc>
              <a:spcBef>
                <a:spcPts val="244"/>
              </a:spcBef>
              <a:spcAft>
                <a:spcPts val="600"/>
              </a:spcAft>
              <a:buClr>
                <a:prstClr val="black"/>
              </a:buClr>
              <a:defRPr/>
            </a:pPr>
            <a:r>
              <a:rPr lang="en-US" altLang="ko-KR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  01</a:t>
            </a:r>
            <a:r>
              <a:rPr lang="ko-KR" altLang="en-US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년</a:t>
            </a:r>
            <a:r>
              <a:rPr lang="en-US" altLang="ko-KR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/07</a:t>
            </a:r>
            <a:r>
              <a:rPr lang="ko-KR" altLang="en-US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년 크게 위축 </a:t>
            </a:r>
            <a:r>
              <a:rPr lang="en-US" altLang="ko-KR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(01</a:t>
            </a:r>
            <a:r>
              <a:rPr lang="ko-KR" altLang="en-US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년 큰 </a:t>
            </a:r>
            <a:r>
              <a:rPr lang="ko-KR" altLang="en-US" sz="1300" b="1" dirty="0" err="1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폭역성장</a:t>
            </a:r>
            <a:r>
              <a:rPr lang="en-US" altLang="ko-KR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)</a:t>
            </a:r>
          </a:p>
          <a:p>
            <a:pPr marL="13712" defTabSz="808869">
              <a:lnSpc>
                <a:spcPct val="100000"/>
              </a:lnSpc>
              <a:spcBef>
                <a:spcPts val="244"/>
              </a:spcBef>
              <a:spcAft>
                <a:spcPts val="600"/>
              </a:spcAft>
              <a:buClr>
                <a:prstClr val="black"/>
              </a:buClr>
              <a:defRPr/>
            </a:pPr>
            <a:r>
              <a:rPr lang="en-US" altLang="ko-KR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  95</a:t>
            </a:r>
            <a:r>
              <a:rPr lang="ko-KR" altLang="en-US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년 견조</a:t>
            </a:r>
            <a:r>
              <a:rPr lang="en-US" altLang="ko-KR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, 09</a:t>
            </a:r>
            <a:r>
              <a:rPr lang="ko-KR" altLang="en-US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년은 </a:t>
            </a:r>
            <a:r>
              <a:rPr lang="ko-KR" altLang="en-US" sz="1300" b="1" dirty="0" err="1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역성장</a:t>
            </a:r>
            <a:r>
              <a:rPr lang="ko-KR" altLang="en-US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 </a:t>
            </a:r>
            <a:endParaRPr lang="en-US" altLang="ko-KR" sz="1300" b="1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  <a:latin typeface="삼성긴고딕OTF Regular" panose="020B0600000101010101" pitchFamily="34" charset="-127"/>
              <a:ea typeface="삼성긴고딕OTF Regular" panose="020B0600000101010101" pitchFamily="34" charset="-127"/>
            </a:endParaRPr>
          </a:p>
          <a:p>
            <a:pPr marL="13712" defTabSz="808869">
              <a:lnSpc>
                <a:spcPct val="100000"/>
              </a:lnSpc>
              <a:spcBef>
                <a:spcPts val="244"/>
              </a:spcBef>
              <a:spcAft>
                <a:spcPts val="600"/>
              </a:spcAft>
              <a:buClr>
                <a:prstClr val="black"/>
              </a:buClr>
              <a:defRPr/>
            </a:pPr>
            <a:r>
              <a:rPr lang="en-US" altLang="ko-KR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  24</a:t>
            </a:r>
            <a:r>
              <a:rPr lang="ko-KR" altLang="en-US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년 연율기준 </a:t>
            </a:r>
            <a:r>
              <a:rPr lang="en-US" altLang="ko-KR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2.7% </a:t>
            </a:r>
            <a:r>
              <a:rPr lang="ko-KR" altLang="en-US" sz="1300" b="1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수준으로 강한 편</a:t>
            </a:r>
            <a:endParaRPr lang="en-US" altLang="ko-KR" sz="1300" b="1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  <a:latin typeface="삼성긴고딕OTF Regular" panose="020B0600000101010101" pitchFamily="34" charset="-127"/>
              <a:ea typeface="삼성긴고딕OTF Regular" panose="020B0600000101010101" pitchFamily="34" charset="-127"/>
            </a:endParaRPr>
          </a:p>
          <a:p>
            <a:pPr marL="13712" defTabSz="808869">
              <a:lnSpc>
                <a:spcPts val="2031"/>
              </a:lnSpc>
              <a:spcBef>
                <a:spcPts val="244"/>
              </a:spcBef>
              <a:spcAft>
                <a:spcPts val="600"/>
              </a:spcAft>
              <a:buClr>
                <a:prstClr val="black"/>
              </a:buClr>
              <a:defRPr/>
            </a:pPr>
            <a:endParaRPr lang="en-US" altLang="ko-KR" sz="1300" b="1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  <a:latin typeface="삼성긴고딕OTF Regular" panose="020B0600000101010101" pitchFamily="34" charset="-127"/>
              <a:ea typeface="삼성긴고딕OTF Regular" panose="020B0600000101010101" pitchFamily="34" charset="-127"/>
            </a:endParaRPr>
          </a:p>
          <a:p>
            <a:pPr marL="13712" defTabSz="808869">
              <a:lnSpc>
                <a:spcPts val="2031"/>
              </a:lnSpc>
              <a:spcBef>
                <a:spcPts val="244"/>
              </a:spcBef>
              <a:spcAft>
                <a:spcPts val="600"/>
              </a:spcAft>
              <a:buClr>
                <a:prstClr val="black"/>
              </a:buClr>
              <a:defRPr/>
            </a:pPr>
            <a:endParaRPr lang="en-US" altLang="ko-KR" sz="1300" b="1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  <a:latin typeface="삼성긴고딕OTF Regular" panose="020B0600000101010101" pitchFamily="34" charset="-127"/>
              <a:ea typeface="삼성긴고딕OTF Regular" panose="020B0600000101010101" pitchFamily="34" charset="-127"/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9A0F3FC1-2115-3D85-111E-1AAE08F5A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4214" y="6435950"/>
            <a:ext cx="4320000" cy="13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 anchorCtr="0">
            <a:spAutoFit/>
          </a:bodyPr>
          <a:lstStyle>
            <a:defPPr>
              <a:defRPr lang="ko-KR"/>
            </a:defPPr>
            <a:lvl1pPr>
              <a:defRPr sz="80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defRPr>
            </a:lvl1pPr>
          </a:lstStyle>
          <a:p>
            <a:pPr marL="0" marR="0" lvl="0" indent="0" algn="l" defTabSz="914423" rtl="0" eaLnBrk="1" fontAlgn="auto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자료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: FRED, Bloomberg, 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삼성자산운용</a:t>
            </a:r>
            <a:endParaRPr kumimoji="0" lang="en-US" altLang="ko-KR" sz="900" b="0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 panose="020B0600000101010101" pitchFamily="34" charset="-127"/>
              <a:cs typeface="Arial" panose="020B0604020202020204" pitchFamily="34" charset="0"/>
            </a:endParaRPr>
          </a:p>
        </p:txBody>
      </p:sp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F5332AA5-4143-7BC1-AE23-4109E29FC2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379784"/>
              </p:ext>
            </p:extLst>
          </p:nvPr>
        </p:nvGraphicFramePr>
        <p:xfrm>
          <a:off x="529195" y="1210943"/>
          <a:ext cx="5600298" cy="1384316"/>
        </p:xfrm>
        <a:graphic>
          <a:graphicData uri="http://schemas.openxmlformats.org/drawingml/2006/table">
            <a:tbl>
              <a:tblPr/>
              <a:tblGrid>
                <a:gridCol w="552970">
                  <a:extLst>
                    <a:ext uri="{9D8B030D-6E8A-4147-A177-3AD203B41FA5}">
                      <a16:colId xmlns:a16="http://schemas.microsoft.com/office/drawing/2014/main" val="2770029043"/>
                    </a:ext>
                  </a:extLst>
                </a:gridCol>
                <a:gridCol w="388256">
                  <a:extLst>
                    <a:ext uri="{9D8B030D-6E8A-4147-A177-3AD203B41FA5}">
                      <a16:colId xmlns:a16="http://schemas.microsoft.com/office/drawing/2014/main" val="3407378273"/>
                    </a:ext>
                  </a:extLst>
                </a:gridCol>
                <a:gridCol w="388256">
                  <a:extLst>
                    <a:ext uri="{9D8B030D-6E8A-4147-A177-3AD203B41FA5}">
                      <a16:colId xmlns:a16="http://schemas.microsoft.com/office/drawing/2014/main" val="1771294114"/>
                    </a:ext>
                  </a:extLst>
                </a:gridCol>
                <a:gridCol w="388256">
                  <a:extLst>
                    <a:ext uri="{9D8B030D-6E8A-4147-A177-3AD203B41FA5}">
                      <a16:colId xmlns:a16="http://schemas.microsoft.com/office/drawing/2014/main" val="2805036701"/>
                    </a:ext>
                  </a:extLst>
                </a:gridCol>
                <a:gridCol w="388256">
                  <a:extLst>
                    <a:ext uri="{9D8B030D-6E8A-4147-A177-3AD203B41FA5}">
                      <a16:colId xmlns:a16="http://schemas.microsoft.com/office/drawing/2014/main" val="678998065"/>
                    </a:ext>
                  </a:extLst>
                </a:gridCol>
                <a:gridCol w="388256">
                  <a:extLst>
                    <a:ext uri="{9D8B030D-6E8A-4147-A177-3AD203B41FA5}">
                      <a16:colId xmlns:a16="http://schemas.microsoft.com/office/drawing/2014/main" val="2946826279"/>
                    </a:ext>
                  </a:extLst>
                </a:gridCol>
                <a:gridCol w="388256">
                  <a:extLst>
                    <a:ext uri="{9D8B030D-6E8A-4147-A177-3AD203B41FA5}">
                      <a16:colId xmlns:a16="http://schemas.microsoft.com/office/drawing/2014/main" val="925310286"/>
                    </a:ext>
                  </a:extLst>
                </a:gridCol>
                <a:gridCol w="388256">
                  <a:extLst>
                    <a:ext uri="{9D8B030D-6E8A-4147-A177-3AD203B41FA5}">
                      <a16:colId xmlns:a16="http://schemas.microsoft.com/office/drawing/2014/main" val="1748376719"/>
                    </a:ext>
                  </a:extLst>
                </a:gridCol>
                <a:gridCol w="388256">
                  <a:extLst>
                    <a:ext uri="{9D8B030D-6E8A-4147-A177-3AD203B41FA5}">
                      <a16:colId xmlns:a16="http://schemas.microsoft.com/office/drawing/2014/main" val="14588011"/>
                    </a:ext>
                  </a:extLst>
                </a:gridCol>
                <a:gridCol w="388256">
                  <a:extLst>
                    <a:ext uri="{9D8B030D-6E8A-4147-A177-3AD203B41FA5}">
                      <a16:colId xmlns:a16="http://schemas.microsoft.com/office/drawing/2014/main" val="1932463107"/>
                    </a:ext>
                  </a:extLst>
                </a:gridCol>
                <a:gridCol w="388256">
                  <a:extLst>
                    <a:ext uri="{9D8B030D-6E8A-4147-A177-3AD203B41FA5}">
                      <a16:colId xmlns:a16="http://schemas.microsoft.com/office/drawing/2014/main" val="3472988679"/>
                    </a:ext>
                  </a:extLst>
                </a:gridCol>
                <a:gridCol w="388256">
                  <a:extLst>
                    <a:ext uri="{9D8B030D-6E8A-4147-A177-3AD203B41FA5}">
                      <a16:colId xmlns:a16="http://schemas.microsoft.com/office/drawing/2014/main" val="4162028306"/>
                    </a:ext>
                  </a:extLst>
                </a:gridCol>
                <a:gridCol w="388256">
                  <a:extLst>
                    <a:ext uri="{9D8B030D-6E8A-4147-A177-3AD203B41FA5}">
                      <a16:colId xmlns:a16="http://schemas.microsoft.com/office/drawing/2014/main" val="3481054500"/>
                    </a:ext>
                  </a:extLst>
                </a:gridCol>
                <a:gridCol w="388256">
                  <a:extLst>
                    <a:ext uri="{9D8B030D-6E8A-4147-A177-3AD203B41FA5}">
                      <a16:colId xmlns:a16="http://schemas.microsoft.com/office/drawing/2014/main" val="2540429113"/>
                    </a:ext>
                  </a:extLst>
                </a:gridCol>
              </a:tblGrid>
              <a:tr h="32768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M-5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M-4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M-3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M-2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M-1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금리</a:t>
                      </a:r>
                      <a:endParaRPr lang="en-US" altLang="ko-KR" sz="1000" b="0" i="0" u="none" strike="noStrike" dirty="0">
                        <a:effectLst/>
                        <a:latin typeface="삼성긴고딕OTF Light" panose="020B0600000101010101" pitchFamily="34" charset="-127"/>
                        <a:ea typeface="삼성긴고딕OTF Light" panose="020B0600000101010101" pitchFamily="34" charset="-127"/>
                      </a:endParaRPr>
                    </a:p>
                    <a:p>
                      <a:pPr algn="ctr" fontAlgn="ctr"/>
                      <a:r>
                        <a:rPr lang="ko-KR" altLang="en-US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인하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M+1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M+2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M+3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M+4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M+5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M+6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 err="1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연율화속도</a:t>
                      </a:r>
                      <a:endParaRPr lang="ko-KR" altLang="en-US" sz="900" b="0" i="0" u="none" strike="noStrike" dirty="0">
                        <a:effectLst/>
                        <a:latin typeface="삼성긴고딕OTF Light" panose="020B0600000101010101" pitchFamily="34" charset="-127"/>
                        <a:ea typeface="삼성긴고딕OTF Light" panose="020B0600000101010101" pitchFamily="34" charset="-127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76716"/>
                  </a:ext>
                </a:extLst>
              </a:tr>
              <a:tr h="1761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89.6</a:t>
                      </a:r>
                      <a:r>
                        <a:rPr lang="ko-KR" alt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2.3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058075"/>
                  </a:ext>
                </a:extLst>
              </a:tr>
              <a:tr h="1761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95.7</a:t>
                      </a:r>
                      <a:r>
                        <a:rPr lang="ko-KR" alt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3.0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819515"/>
                  </a:ext>
                </a:extLst>
              </a:tr>
              <a:tr h="1761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01.1</a:t>
                      </a:r>
                      <a:r>
                        <a:rPr lang="ko-KR" altLang="en-US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1.1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194031"/>
                  </a:ext>
                </a:extLst>
              </a:tr>
              <a:tr h="1761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07.9</a:t>
                      </a:r>
                      <a:r>
                        <a:rPr lang="ko-KR" alt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0.7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101466"/>
                  </a:ext>
                </a:extLst>
              </a:tr>
              <a:tr h="1761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19.8</a:t>
                      </a:r>
                      <a:r>
                        <a:rPr lang="ko-KR" alt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2.9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89704"/>
                  </a:ext>
                </a:extLst>
              </a:tr>
              <a:tr h="1761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24.9</a:t>
                      </a:r>
                      <a:r>
                        <a:rPr lang="ko-KR" alt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1.7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469171"/>
                  </a:ext>
                </a:extLst>
              </a:tr>
            </a:tbl>
          </a:graphicData>
        </a:graphic>
      </p:graphicFrame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DDAD368A-C261-7653-831C-F9AFFD4385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67824"/>
              </p:ext>
            </p:extLst>
          </p:nvPr>
        </p:nvGraphicFramePr>
        <p:xfrm>
          <a:off x="529194" y="3075146"/>
          <a:ext cx="5600299" cy="1323429"/>
        </p:xfrm>
        <a:graphic>
          <a:graphicData uri="http://schemas.openxmlformats.org/drawingml/2006/table">
            <a:tbl>
              <a:tblPr/>
              <a:tblGrid>
                <a:gridCol w="552971">
                  <a:extLst>
                    <a:ext uri="{9D8B030D-6E8A-4147-A177-3AD203B41FA5}">
                      <a16:colId xmlns:a16="http://schemas.microsoft.com/office/drawing/2014/main" val="1271360582"/>
                    </a:ext>
                  </a:extLst>
                </a:gridCol>
                <a:gridCol w="388256">
                  <a:extLst>
                    <a:ext uri="{9D8B030D-6E8A-4147-A177-3AD203B41FA5}">
                      <a16:colId xmlns:a16="http://schemas.microsoft.com/office/drawing/2014/main" val="2958168843"/>
                    </a:ext>
                  </a:extLst>
                </a:gridCol>
                <a:gridCol w="388256">
                  <a:extLst>
                    <a:ext uri="{9D8B030D-6E8A-4147-A177-3AD203B41FA5}">
                      <a16:colId xmlns:a16="http://schemas.microsoft.com/office/drawing/2014/main" val="1663096794"/>
                    </a:ext>
                  </a:extLst>
                </a:gridCol>
                <a:gridCol w="388256">
                  <a:extLst>
                    <a:ext uri="{9D8B030D-6E8A-4147-A177-3AD203B41FA5}">
                      <a16:colId xmlns:a16="http://schemas.microsoft.com/office/drawing/2014/main" val="1379709977"/>
                    </a:ext>
                  </a:extLst>
                </a:gridCol>
                <a:gridCol w="388256">
                  <a:extLst>
                    <a:ext uri="{9D8B030D-6E8A-4147-A177-3AD203B41FA5}">
                      <a16:colId xmlns:a16="http://schemas.microsoft.com/office/drawing/2014/main" val="1129955105"/>
                    </a:ext>
                  </a:extLst>
                </a:gridCol>
                <a:gridCol w="388256">
                  <a:extLst>
                    <a:ext uri="{9D8B030D-6E8A-4147-A177-3AD203B41FA5}">
                      <a16:colId xmlns:a16="http://schemas.microsoft.com/office/drawing/2014/main" val="1553524990"/>
                    </a:ext>
                  </a:extLst>
                </a:gridCol>
                <a:gridCol w="388256">
                  <a:extLst>
                    <a:ext uri="{9D8B030D-6E8A-4147-A177-3AD203B41FA5}">
                      <a16:colId xmlns:a16="http://schemas.microsoft.com/office/drawing/2014/main" val="3198863041"/>
                    </a:ext>
                  </a:extLst>
                </a:gridCol>
                <a:gridCol w="388256">
                  <a:extLst>
                    <a:ext uri="{9D8B030D-6E8A-4147-A177-3AD203B41FA5}">
                      <a16:colId xmlns:a16="http://schemas.microsoft.com/office/drawing/2014/main" val="2611218868"/>
                    </a:ext>
                  </a:extLst>
                </a:gridCol>
                <a:gridCol w="388256">
                  <a:extLst>
                    <a:ext uri="{9D8B030D-6E8A-4147-A177-3AD203B41FA5}">
                      <a16:colId xmlns:a16="http://schemas.microsoft.com/office/drawing/2014/main" val="4256597329"/>
                    </a:ext>
                  </a:extLst>
                </a:gridCol>
                <a:gridCol w="388256">
                  <a:extLst>
                    <a:ext uri="{9D8B030D-6E8A-4147-A177-3AD203B41FA5}">
                      <a16:colId xmlns:a16="http://schemas.microsoft.com/office/drawing/2014/main" val="1682115513"/>
                    </a:ext>
                  </a:extLst>
                </a:gridCol>
                <a:gridCol w="388256">
                  <a:extLst>
                    <a:ext uri="{9D8B030D-6E8A-4147-A177-3AD203B41FA5}">
                      <a16:colId xmlns:a16="http://schemas.microsoft.com/office/drawing/2014/main" val="2492049836"/>
                    </a:ext>
                  </a:extLst>
                </a:gridCol>
                <a:gridCol w="388256">
                  <a:extLst>
                    <a:ext uri="{9D8B030D-6E8A-4147-A177-3AD203B41FA5}">
                      <a16:colId xmlns:a16="http://schemas.microsoft.com/office/drawing/2014/main" val="457420878"/>
                    </a:ext>
                  </a:extLst>
                </a:gridCol>
                <a:gridCol w="388256">
                  <a:extLst>
                    <a:ext uri="{9D8B030D-6E8A-4147-A177-3AD203B41FA5}">
                      <a16:colId xmlns:a16="http://schemas.microsoft.com/office/drawing/2014/main" val="4284336350"/>
                    </a:ext>
                  </a:extLst>
                </a:gridCol>
                <a:gridCol w="388256">
                  <a:extLst>
                    <a:ext uri="{9D8B030D-6E8A-4147-A177-3AD203B41FA5}">
                      <a16:colId xmlns:a16="http://schemas.microsoft.com/office/drawing/2014/main" val="163332514"/>
                    </a:ext>
                  </a:extLst>
                </a:gridCol>
              </a:tblGrid>
              <a:tr h="28392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M-5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M-4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M-3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M-2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M-1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금리</a:t>
                      </a:r>
                      <a:endParaRPr lang="en-US" altLang="ko-KR" sz="1000" b="0" i="0" u="none" strike="noStrike" dirty="0">
                        <a:effectLst/>
                        <a:latin typeface="삼성긴고딕OTF Light" panose="020B0600000101010101" pitchFamily="34" charset="-127"/>
                        <a:ea typeface="삼성긴고딕OTF Light" panose="020B0600000101010101" pitchFamily="34" charset="-127"/>
                      </a:endParaRPr>
                    </a:p>
                    <a:p>
                      <a:pPr algn="ctr" fontAlgn="ctr"/>
                      <a:r>
                        <a:rPr lang="ko-KR" altLang="en-US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인하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M+1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M+2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M+3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M+4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M+5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M+6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 err="1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연율화속도</a:t>
                      </a:r>
                      <a:endParaRPr lang="ko-KR" altLang="en-US" sz="900" b="0" i="0" u="none" strike="noStrike" dirty="0">
                        <a:effectLst/>
                        <a:latin typeface="삼성긴고딕OTF Light" panose="020B0600000101010101" pitchFamily="34" charset="-127"/>
                        <a:ea typeface="삼성긴고딕OTF Light" panose="020B0600000101010101" pitchFamily="34" charset="-127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697253"/>
                  </a:ext>
                </a:extLst>
              </a:tr>
              <a:tr h="16818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89.6</a:t>
                      </a:r>
                      <a:r>
                        <a:rPr lang="ko-KR" alt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0.0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339521"/>
                  </a:ext>
                </a:extLst>
              </a:tr>
              <a:tr h="16818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95.7</a:t>
                      </a:r>
                      <a:r>
                        <a:rPr lang="ko-KR" alt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386103"/>
                  </a:ext>
                </a:extLst>
              </a:tr>
              <a:tr h="16818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01.1</a:t>
                      </a:r>
                      <a:r>
                        <a:rPr lang="ko-KR" altLang="en-US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-3.9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115231"/>
                  </a:ext>
                </a:extLst>
              </a:tr>
              <a:tr h="16818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07.9</a:t>
                      </a:r>
                      <a:r>
                        <a:rPr lang="ko-KR" alt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0.6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333696"/>
                  </a:ext>
                </a:extLst>
              </a:tr>
              <a:tr h="16818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19.8</a:t>
                      </a:r>
                      <a:r>
                        <a:rPr lang="ko-KR" alt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-1.1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537839"/>
                  </a:ext>
                </a:extLst>
              </a:tr>
              <a:tr h="16818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24.9</a:t>
                      </a:r>
                      <a:r>
                        <a:rPr lang="ko-KR" alt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1.5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225656"/>
                  </a:ext>
                </a:extLst>
              </a:tr>
            </a:tbl>
          </a:graphicData>
        </a:graphic>
      </p:graphicFrame>
      <p:graphicFrame>
        <p:nvGraphicFramePr>
          <p:cNvPr id="14" name="표 13">
            <a:extLst>
              <a:ext uri="{FF2B5EF4-FFF2-40B4-BE49-F238E27FC236}">
                <a16:creationId xmlns:a16="http://schemas.microsoft.com/office/drawing/2014/main" id="{CF6C85F1-443D-C9A2-87B3-AEF9704140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258524"/>
              </p:ext>
            </p:extLst>
          </p:nvPr>
        </p:nvGraphicFramePr>
        <p:xfrm>
          <a:off x="529193" y="4882550"/>
          <a:ext cx="5600300" cy="1327287"/>
        </p:xfrm>
        <a:graphic>
          <a:graphicData uri="http://schemas.openxmlformats.org/drawingml/2006/table">
            <a:tbl>
              <a:tblPr/>
              <a:tblGrid>
                <a:gridCol w="552972">
                  <a:extLst>
                    <a:ext uri="{9D8B030D-6E8A-4147-A177-3AD203B41FA5}">
                      <a16:colId xmlns:a16="http://schemas.microsoft.com/office/drawing/2014/main" val="4109004081"/>
                    </a:ext>
                  </a:extLst>
                </a:gridCol>
                <a:gridCol w="388256">
                  <a:extLst>
                    <a:ext uri="{9D8B030D-6E8A-4147-A177-3AD203B41FA5}">
                      <a16:colId xmlns:a16="http://schemas.microsoft.com/office/drawing/2014/main" val="2819478208"/>
                    </a:ext>
                  </a:extLst>
                </a:gridCol>
                <a:gridCol w="388256">
                  <a:extLst>
                    <a:ext uri="{9D8B030D-6E8A-4147-A177-3AD203B41FA5}">
                      <a16:colId xmlns:a16="http://schemas.microsoft.com/office/drawing/2014/main" val="1050648374"/>
                    </a:ext>
                  </a:extLst>
                </a:gridCol>
                <a:gridCol w="388256">
                  <a:extLst>
                    <a:ext uri="{9D8B030D-6E8A-4147-A177-3AD203B41FA5}">
                      <a16:colId xmlns:a16="http://schemas.microsoft.com/office/drawing/2014/main" val="1795003872"/>
                    </a:ext>
                  </a:extLst>
                </a:gridCol>
                <a:gridCol w="388256">
                  <a:extLst>
                    <a:ext uri="{9D8B030D-6E8A-4147-A177-3AD203B41FA5}">
                      <a16:colId xmlns:a16="http://schemas.microsoft.com/office/drawing/2014/main" val="1806201863"/>
                    </a:ext>
                  </a:extLst>
                </a:gridCol>
                <a:gridCol w="388256">
                  <a:extLst>
                    <a:ext uri="{9D8B030D-6E8A-4147-A177-3AD203B41FA5}">
                      <a16:colId xmlns:a16="http://schemas.microsoft.com/office/drawing/2014/main" val="3888809878"/>
                    </a:ext>
                  </a:extLst>
                </a:gridCol>
                <a:gridCol w="388256">
                  <a:extLst>
                    <a:ext uri="{9D8B030D-6E8A-4147-A177-3AD203B41FA5}">
                      <a16:colId xmlns:a16="http://schemas.microsoft.com/office/drawing/2014/main" val="86208455"/>
                    </a:ext>
                  </a:extLst>
                </a:gridCol>
                <a:gridCol w="388256">
                  <a:extLst>
                    <a:ext uri="{9D8B030D-6E8A-4147-A177-3AD203B41FA5}">
                      <a16:colId xmlns:a16="http://schemas.microsoft.com/office/drawing/2014/main" val="1347307512"/>
                    </a:ext>
                  </a:extLst>
                </a:gridCol>
                <a:gridCol w="388256">
                  <a:extLst>
                    <a:ext uri="{9D8B030D-6E8A-4147-A177-3AD203B41FA5}">
                      <a16:colId xmlns:a16="http://schemas.microsoft.com/office/drawing/2014/main" val="2162110417"/>
                    </a:ext>
                  </a:extLst>
                </a:gridCol>
                <a:gridCol w="388256">
                  <a:extLst>
                    <a:ext uri="{9D8B030D-6E8A-4147-A177-3AD203B41FA5}">
                      <a16:colId xmlns:a16="http://schemas.microsoft.com/office/drawing/2014/main" val="3017940010"/>
                    </a:ext>
                  </a:extLst>
                </a:gridCol>
                <a:gridCol w="388256">
                  <a:extLst>
                    <a:ext uri="{9D8B030D-6E8A-4147-A177-3AD203B41FA5}">
                      <a16:colId xmlns:a16="http://schemas.microsoft.com/office/drawing/2014/main" val="748298384"/>
                    </a:ext>
                  </a:extLst>
                </a:gridCol>
                <a:gridCol w="388256">
                  <a:extLst>
                    <a:ext uri="{9D8B030D-6E8A-4147-A177-3AD203B41FA5}">
                      <a16:colId xmlns:a16="http://schemas.microsoft.com/office/drawing/2014/main" val="851820915"/>
                    </a:ext>
                  </a:extLst>
                </a:gridCol>
                <a:gridCol w="388256">
                  <a:extLst>
                    <a:ext uri="{9D8B030D-6E8A-4147-A177-3AD203B41FA5}">
                      <a16:colId xmlns:a16="http://schemas.microsoft.com/office/drawing/2014/main" val="1762421041"/>
                    </a:ext>
                  </a:extLst>
                </a:gridCol>
                <a:gridCol w="388256">
                  <a:extLst>
                    <a:ext uri="{9D8B030D-6E8A-4147-A177-3AD203B41FA5}">
                      <a16:colId xmlns:a16="http://schemas.microsoft.com/office/drawing/2014/main" val="619223846"/>
                    </a:ext>
                  </a:extLst>
                </a:gridCol>
              </a:tblGrid>
              <a:tr h="31046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M-5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M-4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M-3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M-2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M-1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금리</a:t>
                      </a:r>
                      <a:endParaRPr lang="en-US" altLang="ko-KR" sz="1000" b="0" i="0" u="none" strike="noStrike" dirty="0">
                        <a:effectLst/>
                        <a:latin typeface="삼성긴고딕OTF Light" panose="020B0600000101010101" pitchFamily="34" charset="-127"/>
                        <a:ea typeface="삼성긴고딕OTF Light" panose="020B0600000101010101" pitchFamily="34" charset="-127"/>
                      </a:endParaRPr>
                    </a:p>
                    <a:p>
                      <a:pPr algn="ctr" fontAlgn="ctr"/>
                      <a:r>
                        <a:rPr lang="ko-KR" altLang="en-US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인하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M+1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M+2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M+3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M+4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M+5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M+6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 err="1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연율화속도</a:t>
                      </a:r>
                      <a:endParaRPr lang="ko-KR" altLang="en-US" sz="900" b="0" i="0" u="none" strike="noStrike" dirty="0">
                        <a:effectLst/>
                        <a:latin typeface="삼성긴고딕OTF Light" panose="020B0600000101010101" pitchFamily="34" charset="-127"/>
                        <a:ea typeface="삼성긴고딕OTF Light" panose="020B0600000101010101" pitchFamily="34" charset="-127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573343"/>
                  </a:ext>
                </a:extLst>
              </a:tr>
              <a:tr h="1688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89.6</a:t>
                      </a:r>
                      <a:r>
                        <a:rPr lang="ko-KR" alt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-0.3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292790"/>
                  </a:ext>
                </a:extLst>
              </a:tr>
              <a:tr h="1688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95.7</a:t>
                      </a:r>
                      <a:r>
                        <a:rPr lang="ko-KR" alt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1.4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82841"/>
                  </a:ext>
                </a:extLst>
              </a:tr>
              <a:tr h="1688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01.1</a:t>
                      </a:r>
                      <a:r>
                        <a:rPr lang="ko-KR" altLang="en-US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-2.1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804575"/>
                  </a:ext>
                </a:extLst>
              </a:tr>
              <a:tr h="1688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07.9</a:t>
                      </a:r>
                      <a:r>
                        <a:rPr lang="ko-KR" alt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-1.2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224667"/>
                  </a:ext>
                </a:extLst>
              </a:tr>
              <a:tr h="1688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19.8</a:t>
                      </a:r>
                      <a:r>
                        <a:rPr lang="ko-KR" alt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-0.9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494087"/>
                  </a:ext>
                </a:extLst>
              </a:tr>
              <a:tr h="1688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24.9</a:t>
                      </a:r>
                      <a:r>
                        <a:rPr lang="ko-KR" altLang="en-US" sz="10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2.7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32410"/>
                  </a:ext>
                </a:extLst>
              </a:tr>
            </a:tbl>
          </a:graphicData>
        </a:graphic>
      </p:graphicFrame>
      <p:sp>
        <p:nvSpPr>
          <p:cNvPr id="16" name="텍스트 개체 틀 17">
            <a:extLst>
              <a:ext uri="{FF2B5EF4-FFF2-40B4-BE49-F238E27FC236}">
                <a16:creationId xmlns:a16="http://schemas.microsoft.com/office/drawing/2014/main" id="{7210D2C8-12A8-581B-90A1-5E6B847CE266}"/>
              </a:ext>
            </a:extLst>
          </p:cNvPr>
          <p:cNvSpPr txBox="1">
            <a:spLocks/>
          </p:cNvSpPr>
          <p:nvPr/>
        </p:nvSpPr>
        <p:spPr>
          <a:xfrm>
            <a:off x="529194" y="2772385"/>
            <a:ext cx="1954978" cy="2740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lIns="0" tIns="0" rIns="0" bIns="0" anchor="ctr" anchorCtr="0"/>
          <a:lstStyle>
            <a:defPPr>
              <a:defRPr lang="ko-KR"/>
            </a:defPPr>
            <a:lvl1pPr indent="0"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>
                <a:latin typeface="삼성긴고딕OTF Light" panose="020B0600000101010101" pitchFamily="34" charset="-127"/>
                <a:ea typeface="삼성긴고딕OTF Light" panose="020B0600000101010101" pitchFamily="34" charset="-127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ea typeface="나눔바른고딕" panose="020B0603020101020101" pitchFamily="50" charset="-127"/>
              </a:defRPr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ea typeface="나눔바른고딕" panose="020B0603020101020101" pitchFamily="50" charset="-127"/>
              </a:defRPr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ea typeface="나눔바른고딕" panose="020B0603020101020101" pitchFamily="50" charset="-127"/>
              </a:defRPr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ea typeface="나눔바른고딕" panose="020B0603020101020101" pitchFamily="50" charset="-127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+mn-cs"/>
              </a:rPr>
              <a:t>산업생산 </a:t>
            </a:r>
            <a:r>
              <a:rPr kumimoji="0" lang="en-US" altLang="ko-KR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+mn-cs"/>
              </a:rPr>
              <a:t>(%, </a:t>
            </a:r>
            <a:r>
              <a:rPr kumimoji="0" lang="ko-KR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+mn-cs"/>
              </a:rPr>
              <a:t>전월비</a:t>
            </a:r>
            <a:r>
              <a:rPr kumimoji="0" lang="en-US" altLang="ko-KR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+mn-cs"/>
              </a:rPr>
              <a:t>)</a:t>
            </a:r>
            <a:endParaRPr kumimoji="0" lang="ko-KR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 panose="020B0600000101010101" pitchFamily="34" charset="-127"/>
              <a:cs typeface="+mn-cs"/>
            </a:endParaRPr>
          </a:p>
        </p:txBody>
      </p:sp>
      <p:sp>
        <p:nvSpPr>
          <p:cNvPr id="17" name="텍스트 개체 틀 17">
            <a:extLst>
              <a:ext uri="{FF2B5EF4-FFF2-40B4-BE49-F238E27FC236}">
                <a16:creationId xmlns:a16="http://schemas.microsoft.com/office/drawing/2014/main" id="{B0D16CA1-4FFB-A93A-CADF-2F7555A7BFDA}"/>
              </a:ext>
            </a:extLst>
          </p:cNvPr>
          <p:cNvSpPr txBox="1">
            <a:spLocks/>
          </p:cNvSpPr>
          <p:nvPr/>
        </p:nvSpPr>
        <p:spPr>
          <a:xfrm>
            <a:off x="529194" y="907623"/>
            <a:ext cx="1954978" cy="2527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lIns="0" tIns="0" rIns="0" bIns="0" anchor="ctr" anchorCtr="0"/>
          <a:lstStyle>
            <a:defPPr>
              <a:defRPr lang="ko-KR"/>
            </a:defPPr>
            <a:lvl1pPr indent="0"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>
                <a:latin typeface="삼성긴고딕OTF Light" panose="020B0600000101010101" pitchFamily="34" charset="-127"/>
                <a:ea typeface="삼성긴고딕OTF Light" panose="020B0600000101010101" pitchFamily="34" charset="-127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ea typeface="나눔바른고딕" panose="020B0603020101020101" pitchFamily="50" charset="-127"/>
              </a:defRPr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ea typeface="나눔바른고딕" panose="020B0603020101020101" pitchFamily="50" charset="-127"/>
              </a:defRPr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ea typeface="나눔바른고딕" panose="020B0603020101020101" pitchFamily="50" charset="-127"/>
              </a:defRPr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ea typeface="나눔바른고딕" panose="020B0603020101020101" pitchFamily="50" charset="-127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+mn-cs"/>
              </a:rPr>
              <a:t>실질 개인소득 </a:t>
            </a:r>
            <a:r>
              <a:rPr kumimoji="0" lang="en-US" altLang="ko-KR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+mn-cs"/>
              </a:rPr>
              <a:t>(%,</a:t>
            </a:r>
            <a:r>
              <a:rPr kumimoji="0" lang="ko-KR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+mn-cs"/>
              </a:rPr>
              <a:t>전월비</a:t>
            </a:r>
            <a:r>
              <a:rPr kumimoji="0" lang="en-US" altLang="ko-KR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+mn-cs"/>
              </a:rPr>
              <a:t>)</a:t>
            </a:r>
            <a:endParaRPr kumimoji="0" lang="ko-KR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 panose="020B0600000101010101" pitchFamily="34" charset="-127"/>
              <a:cs typeface="+mn-cs"/>
            </a:endParaRPr>
          </a:p>
        </p:txBody>
      </p:sp>
      <p:sp>
        <p:nvSpPr>
          <p:cNvPr id="20" name="텍스트 개체 틀 17">
            <a:extLst>
              <a:ext uri="{FF2B5EF4-FFF2-40B4-BE49-F238E27FC236}">
                <a16:creationId xmlns:a16="http://schemas.microsoft.com/office/drawing/2014/main" id="{F2EE1F88-B313-573B-805C-8E395A22169B}"/>
              </a:ext>
            </a:extLst>
          </p:cNvPr>
          <p:cNvSpPr txBox="1">
            <a:spLocks/>
          </p:cNvSpPr>
          <p:nvPr/>
        </p:nvSpPr>
        <p:spPr>
          <a:xfrm>
            <a:off x="529193" y="4579789"/>
            <a:ext cx="1954979" cy="2740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lIns="0" tIns="0" rIns="0" bIns="0" anchor="ctr" anchorCtr="0"/>
          <a:lstStyle>
            <a:defPPr>
              <a:defRPr lang="ko-KR"/>
            </a:defPPr>
            <a:lvl1pPr indent="0"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>
                <a:latin typeface="삼성긴고딕OTF Light" panose="020B0600000101010101" pitchFamily="34" charset="-127"/>
                <a:ea typeface="삼성긴고딕OTF Light" panose="020B0600000101010101" pitchFamily="34" charset="-127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ea typeface="나눔바른고딕" panose="020B0603020101020101" pitchFamily="50" charset="-127"/>
              </a:defRPr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ea typeface="나눔바른고딕" panose="020B0603020101020101" pitchFamily="50" charset="-127"/>
              </a:defRPr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ea typeface="나눔바른고딕" panose="020B0603020101020101" pitchFamily="50" charset="-127"/>
              </a:defRPr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ea typeface="나눔바른고딕" panose="020B0603020101020101" pitchFamily="50" charset="-127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+mn-cs"/>
              </a:rPr>
              <a:t>실질 도소매 판매 </a:t>
            </a:r>
            <a:r>
              <a:rPr kumimoji="0" lang="en-US" altLang="ko-KR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+mn-cs"/>
              </a:rPr>
              <a:t>(%,</a:t>
            </a:r>
            <a:r>
              <a:rPr kumimoji="0" lang="ko-KR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+mn-cs"/>
              </a:rPr>
              <a:t>전월비</a:t>
            </a:r>
            <a:r>
              <a:rPr kumimoji="0" lang="en-US" altLang="ko-KR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+mn-cs"/>
              </a:rPr>
              <a:t>)</a:t>
            </a:r>
            <a:endParaRPr kumimoji="0" lang="ko-KR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 panose="020B0600000101010101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816277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AC1E9-EBFF-D56F-36EE-530D79E66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1B0F2E9C-7C6F-B02F-58F2-576B4C2F0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6DE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③ 미국 경기 점검                                                     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* </a:t>
            </a:r>
            <a:r>
              <a:rPr lang="ko-KR" altLang="en-US" sz="1600" dirty="0">
                <a:solidFill>
                  <a:prstClr val="black"/>
                </a:solidFill>
              </a:rPr>
              <a:t>견조한 가계소비가 </a:t>
            </a:r>
            <a:r>
              <a:rPr lang="en-US" altLang="ko-KR" sz="1600" dirty="0">
                <a:solidFill>
                  <a:prstClr val="black"/>
                </a:solidFill>
              </a:rPr>
              <a:t>GDP </a:t>
            </a:r>
            <a:r>
              <a:rPr lang="ko-KR" altLang="en-US" sz="1600" dirty="0">
                <a:solidFill>
                  <a:prstClr val="black"/>
                </a:solidFill>
              </a:rPr>
              <a:t>성장 견인 중 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7" name="텍스트 개체 틀 3">
            <a:extLst>
              <a:ext uri="{FF2B5EF4-FFF2-40B4-BE49-F238E27FC236}">
                <a16:creationId xmlns:a16="http://schemas.microsoft.com/office/drawing/2014/main" id="{C09A6382-F3A3-703E-37CE-F00D525C1B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5124" y="1082406"/>
            <a:ext cx="8858250" cy="180020"/>
          </a:xfr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탄탄한 개인소득과 소비지출 </a:t>
            </a:r>
          </a:p>
        </p:txBody>
      </p:sp>
      <p:sp>
        <p:nvSpPr>
          <p:cNvPr id="18" name="텍스트 개체 틀 4">
            <a:extLst>
              <a:ext uri="{FF2B5EF4-FFF2-40B4-BE49-F238E27FC236}">
                <a16:creationId xmlns:a16="http://schemas.microsoft.com/office/drawing/2014/main" id="{CD62A487-10BB-8B06-F1D7-10632D289D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3875" y="1454555"/>
            <a:ext cx="8731221" cy="1325012"/>
          </a:xfrm>
        </p:spPr>
        <p:txBody>
          <a:bodyPr/>
          <a:lstStyle/>
          <a:p>
            <a:pPr marL="116086" indent="-102375" defTabSz="808849">
              <a:lnSpc>
                <a:spcPts val="2031"/>
              </a:lnSpc>
              <a:spcBef>
                <a:spcPts val="244"/>
              </a:spcBef>
              <a:buClr>
                <a:prstClr val="black"/>
              </a:buClr>
              <a:buFont typeface="Wingdings" panose="05000000000000000000" pitchFamily="2" charset="2"/>
              <a:buChar char=""/>
              <a:defRPr/>
            </a:pP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cs typeface="삼성긴고딕OTF Light"/>
              </a:rPr>
              <a:t>지난 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cs typeface="삼성긴고딕OTF Light"/>
              </a:rPr>
              <a:t>1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cs typeface="삼성긴고딕OTF Light"/>
              </a:rPr>
              <a:t>분기 다소 둔화되었던 실질 개인소득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cs typeface="삼성긴고딕OTF Light"/>
              </a:rPr>
              <a:t>, 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cs typeface="삼성긴고딕OTF Light"/>
              </a:rPr>
              <a:t>실질 개인소비지출 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cs typeface="삼성긴고딕OTF Light"/>
              </a:rPr>
              <a:t>3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cs typeface="삼성긴고딕OTF Light"/>
              </a:rPr>
              <a:t>분기 강하게 반등 중 </a:t>
            </a:r>
            <a:endParaRPr lang="en-US" altLang="ko-KR" sz="1300" dirty="0">
              <a:ln>
                <a:solidFill>
                  <a:srgbClr val="E82525">
                    <a:alpha val="0"/>
                  </a:srgbClr>
                </a:solidFill>
              </a:ln>
              <a:cs typeface="삼성긴고딕OTF Light"/>
            </a:endParaRPr>
          </a:p>
          <a:p>
            <a:pPr marL="116086" indent="-102375" defTabSz="808849">
              <a:lnSpc>
                <a:spcPts val="2031"/>
              </a:lnSpc>
              <a:spcBef>
                <a:spcPts val="244"/>
              </a:spcBef>
              <a:buClr>
                <a:prstClr val="black"/>
              </a:buClr>
              <a:buFont typeface="Wingdings" panose="05000000000000000000" pitchFamily="2" charset="2"/>
              <a:buChar char=""/>
              <a:defRPr/>
            </a:pP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cs typeface="삼성긴고딕OTF Light"/>
              </a:rPr>
              <a:t>실질 개인 소득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cs typeface="삼성긴고딕OTF Light"/>
              </a:rPr>
              <a:t>(3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cs typeface="삼성긴고딕OTF Light"/>
              </a:rPr>
              <a:t>개월 연율화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cs typeface="삼성긴고딕OTF Light"/>
              </a:rPr>
              <a:t>, </a:t>
            </a:r>
            <a:r>
              <a:rPr lang="ko-KR" altLang="en-US" sz="1300" dirty="0" err="1">
                <a:ln>
                  <a:solidFill>
                    <a:srgbClr val="E82525">
                      <a:alpha val="0"/>
                    </a:srgbClr>
                  </a:solidFill>
                </a:ln>
                <a:cs typeface="삼성긴고딕OTF Light"/>
              </a:rPr>
              <a:t>최종데이타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cs typeface="삼성긴고딕OTF Light"/>
              </a:rPr>
              <a:t> 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cs typeface="삼성긴고딕OTF Light"/>
              </a:rPr>
              <a:t>7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cs typeface="삼성긴고딕OTF Light"/>
              </a:rPr>
              <a:t>월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cs typeface="삼성긴고딕OTF Light"/>
              </a:rPr>
              <a:t>)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cs typeface="삼성긴고딕OTF Light"/>
              </a:rPr>
              <a:t>은 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cs typeface="삼성긴고딕OTF Light"/>
              </a:rPr>
              <a:t>+2.0%, 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cs typeface="삼성긴고딕OTF Light"/>
              </a:rPr>
              <a:t>실질 개인 소비지출은 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cs typeface="삼성긴고딕OTF Light"/>
              </a:rPr>
              <a:t>+2.9% 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cs typeface="삼성긴고딕OTF Light"/>
              </a:rPr>
              <a:t>기록 중  </a:t>
            </a:r>
            <a:endParaRPr lang="en-US" altLang="ko-KR" sz="1300" dirty="0">
              <a:ln>
                <a:solidFill>
                  <a:srgbClr val="E82525">
                    <a:alpha val="0"/>
                  </a:srgbClr>
                </a:solidFill>
              </a:ln>
              <a:cs typeface="삼성긴고딕OTF Light"/>
            </a:endParaRPr>
          </a:p>
          <a:p>
            <a:pPr marL="116086" indent="-102375" defTabSz="808849">
              <a:lnSpc>
                <a:spcPts val="2031"/>
              </a:lnSpc>
              <a:spcBef>
                <a:spcPts val="244"/>
              </a:spcBef>
              <a:buClr>
                <a:prstClr val="black"/>
              </a:buClr>
              <a:buFont typeface="Wingdings" panose="05000000000000000000" pitchFamily="2" charset="2"/>
              <a:buChar char=""/>
              <a:defRPr/>
            </a:pP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cs typeface="삼성긴고딕OTF Light"/>
              </a:rPr>
              <a:t>7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cs typeface="삼성긴고딕OTF Light"/>
              </a:rPr>
              <a:t>월 소비자 신용도 전월비 반등하며 소비 회복세 지지</a:t>
            </a:r>
            <a:endParaRPr lang="en-US" altLang="ko-KR" sz="1300" dirty="0">
              <a:ln>
                <a:solidFill>
                  <a:srgbClr val="E82525">
                    <a:alpha val="0"/>
                  </a:srgbClr>
                </a:solidFill>
              </a:ln>
              <a:cs typeface="삼성긴고딕OTF Light"/>
            </a:endParaRPr>
          </a:p>
          <a:p>
            <a:pPr marL="116086" indent="-102375" defTabSz="808849">
              <a:lnSpc>
                <a:spcPts val="2031"/>
              </a:lnSpc>
              <a:spcBef>
                <a:spcPts val="244"/>
              </a:spcBef>
              <a:buClr>
                <a:prstClr val="black"/>
              </a:buClr>
              <a:buFont typeface="Wingdings" panose="05000000000000000000" pitchFamily="2" charset="2"/>
              <a:buChar char=""/>
              <a:defRPr/>
            </a:pPr>
            <a:r>
              <a:rPr lang="ko-KR" altLang="en-US" sz="1300" dirty="0" err="1">
                <a:ln>
                  <a:solidFill>
                    <a:srgbClr val="E82525">
                      <a:alpha val="0"/>
                    </a:srgbClr>
                  </a:solidFill>
                </a:ln>
                <a:cs typeface="삼성긴고딕OTF Light"/>
              </a:rPr>
              <a:t>애틀란타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cs typeface="삼성긴고딕OTF Light"/>
              </a:rPr>
              <a:t> 연준의 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cs typeface="삼성긴고딕OTF Light"/>
              </a:rPr>
              <a:t>3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cs typeface="삼성긴고딕OTF Light"/>
              </a:rPr>
              <a:t>분기 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cs typeface="삼성긴고딕OTF Light"/>
              </a:rPr>
              <a:t>GDP 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cs typeface="삼성긴고딕OTF Light"/>
              </a:rPr>
              <a:t>성장률 예측치는 소매판매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cs typeface="삼성긴고딕OTF Light"/>
              </a:rPr>
              <a:t>, 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cs typeface="삼성긴고딕OTF Light"/>
              </a:rPr>
              <a:t>산업생산 호조를 반영하여 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cs typeface="삼성긴고딕OTF Light"/>
              </a:rPr>
              <a:t>2.9%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cs typeface="삼성긴고딕OTF Light"/>
              </a:rPr>
              <a:t>로 상향</a:t>
            </a:r>
            <a:endParaRPr lang="en-US" altLang="ko-KR" sz="1300" dirty="0">
              <a:ln>
                <a:solidFill>
                  <a:srgbClr val="E82525">
                    <a:alpha val="0"/>
                  </a:srgbClr>
                </a:solidFill>
              </a:ln>
              <a:cs typeface="삼성긴고딕OTF Light"/>
            </a:endParaRPr>
          </a:p>
          <a:p>
            <a:pPr marL="116086" indent="-102375" defTabSz="808849">
              <a:lnSpc>
                <a:spcPts val="2031"/>
              </a:lnSpc>
              <a:spcBef>
                <a:spcPts val="244"/>
              </a:spcBef>
              <a:buClr>
                <a:prstClr val="black"/>
              </a:buClr>
              <a:buFont typeface="Wingdings" panose="05000000000000000000" pitchFamily="2" charset="2"/>
              <a:buChar char=""/>
              <a:defRPr/>
            </a:pP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cs typeface="삼성긴고딕OTF Light"/>
              </a:rPr>
              <a:t>반면 이코노미스트 </a:t>
            </a:r>
            <a:r>
              <a:rPr lang="ko-KR" altLang="en-US" sz="1300" dirty="0" err="1">
                <a:ln>
                  <a:solidFill>
                    <a:srgbClr val="E82525">
                      <a:alpha val="0"/>
                    </a:srgbClr>
                  </a:solidFill>
                </a:ln>
                <a:cs typeface="삼성긴고딕OTF Light"/>
              </a:rPr>
              <a:t>서베이는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cs typeface="삼성긴고딕OTF Light"/>
              </a:rPr>
              <a:t> 내년 상반기까지 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cs typeface="삼성긴고딕OTF Light"/>
              </a:rPr>
              <a:t>1% 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cs typeface="삼성긴고딕OTF Light"/>
              </a:rPr>
              <a:t>중후반으로 분기 연율 성장률이 감속되는 것으로 예측  </a:t>
            </a:r>
            <a:endParaRPr lang="en-US" altLang="ko-KR" sz="1300" dirty="0">
              <a:ln>
                <a:solidFill>
                  <a:srgbClr val="E82525">
                    <a:alpha val="0"/>
                  </a:srgbClr>
                </a:solidFill>
              </a:ln>
              <a:cs typeface="삼성긴고딕OTF Light"/>
            </a:endParaRPr>
          </a:p>
        </p:txBody>
      </p:sp>
      <p:sp>
        <p:nvSpPr>
          <p:cNvPr id="11" name="모서리가 둥근 직사각형 83">
            <a:extLst>
              <a:ext uri="{FF2B5EF4-FFF2-40B4-BE49-F238E27FC236}">
                <a16:creationId xmlns:a16="http://schemas.microsoft.com/office/drawing/2014/main" id="{90DC4FA6-7BCE-916D-5F8B-C6FC437299D1}"/>
              </a:ext>
            </a:extLst>
          </p:cNvPr>
          <p:cNvSpPr/>
          <p:nvPr/>
        </p:nvSpPr>
        <p:spPr>
          <a:xfrm>
            <a:off x="535124" y="3033467"/>
            <a:ext cx="4176000" cy="288000"/>
          </a:xfrm>
          <a:prstGeom prst="rect">
            <a:avLst/>
          </a:prstGeom>
          <a:solidFill>
            <a:srgbClr val="CCD0E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견조한 가계 소비가 </a:t>
            </a:r>
            <a:r>
              <a:rPr lang="en-US" altLang="ko-KR" sz="120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GDP </a:t>
            </a:r>
            <a:r>
              <a:rPr lang="ko-KR" altLang="en-US" sz="120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성장 지지 </a:t>
            </a:r>
            <a:endParaRPr kumimoji="0" lang="ko-KR" altLang="en-US" sz="1200" b="0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Regular" panose="020B0600000101010101" pitchFamily="34" charset="-127"/>
              <a:ea typeface="삼성긴고딕OTF Regular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12" name="모서리가 둥근 직사각형 83">
            <a:extLst>
              <a:ext uri="{FF2B5EF4-FFF2-40B4-BE49-F238E27FC236}">
                <a16:creationId xmlns:a16="http://schemas.microsoft.com/office/drawing/2014/main" id="{12818B54-CFF7-DEA6-E919-EC84ACB93F99}"/>
              </a:ext>
            </a:extLst>
          </p:cNvPr>
          <p:cNvSpPr/>
          <p:nvPr/>
        </p:nvSpPr>
        <p:spPr>
          <a:xfrm>
            <a:off x="5209200" y="3033467"/>
            <a:ext cx="4176000" cy="288000"/>
          </a:xfrm>
          <a:prstGeom prst="rect">
            <a:avLst/>
          </a:prstGeom>
          <a:solidFill>
            <a:srgbClr val="CCD0E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미국 분기 성장률 전망 </a:t>
            </a:r>
            <a:endParaRPr kumimoji="0" lang="en-US" altLang="ko-KR" sz="1000" b="0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Regular" panose="020B0600000101010101" pitchFamily="34" charset="-127"/>
              <a:ea typeface="삼성긴고딕OTF Regular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24D32FA4-4E40-68E8-74A5-0F7C85950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" y="6078326"/>
            <a:ext cx="4320000" cy="12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 anchorCtr="0">
            <a:spAutoFit/>
          </a:bodyPr>
          <a:lstStyle>
            <a:defPPr>
              <a:defRPr lang="ko-KR"/>
            </a:defPPr>
            <a:lvl1pPr>
              <a:defRPr sz="80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자료</a:t>
            </a:r>
            <a:r>
              <a:rPr kumimoji="0" lang="en-US" altLang="ko-KR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: Bloomberg, </a:t>
            </a:r>
            <a:r>
              <a:rPr kumimoji="0" lang="ko-KR" altLang="en-US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삼성자산운용</a:t>
            </a:r>
            <a:endParaRPr kumimoji="0" lang="en-US" altLang="ko-KR" sz="800" b="0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E96920B9-2103-306A-CB9B-8F7829616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9200" y="6071664"/>
            <a:ext cx="4320000" cy="12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 anchorCtr="0">
            <a:spAutoFit/>
          </a:bodyPr>
          <a:lstStyle>
            <a:defPPr>
              <a:defRPr lang="ko-KR"/>
            </a:defPPr>
            <a:lvl1pPr>
              <a:defRPr sz="80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자료</a:t>
            </a:r>
            <a:r>
              <a:rPr kumimoji="0" lang="en-US" altLang="ko-KR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: Bloomberg, </a:t>
            </a:r>
            <a:r>
              <a:rPr kumimoji="0" lang="ko-KR" altLang="en-US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삼성자산운용</a:t>
            </a:r>
            <a:endParaRPr kumimoji="0" lang="en-US" altLang="ko-KR" sz="800" b="0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EEAF5B03-67BC-D828-660C-B17DEA75AB0C}"/>
              </a:ext>
            </a:extLst>
          </p:cNvPr>
          <p:cNvSpPr/>
          <p:nvPr/>
        </p:nvSpPr>
        <p:spPr>
          <a:xfrm>
            <a:off x="9117769" y="4868700"/>
            <a:ext cx="239213" cy="961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삼성긴고딕OTF Medium"/>
              <a:ea typeface="삼성긴고딕OTF Light"/>
              <a:cs typeface="+mn-cs"/>
            </a:endParaRPr>
          </a:p>
        </p:txBody>
      </p:sp>
      <p:graphicFrame>
        <p:nvGraphicFramePr>
          <p:cNvPr id="7" name="차트 6">
            <a:extLst>
              <a:ext uri="{FF2B5EF4-FFF2-40B4-BE49-F238E27FC236}">
                <a16:creationId xmlns:a16="http://schemas.microsoft.com/office/drawing/2014/main" id="{99098283-03F0-4826-9155-6D117E4D7E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3464388"/>
              </p:ext>
            </p:extLst>
          </p:nvPr>
        </p:nvGraphicFramePr>
        <p:xfrm>
          <a:off x="572475" y="3373937"/>
          <a:ext cx="4279900" cy="2697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차트 7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07101"/>
              </p:ext>
            </p:extLst>
          </p:nvPr>
        </p:nvGraphicFramePr>
        <p:xfrm>
          <a:off x="5209200" y="3373936"/>
          <a:ext cx="4167657" cy="2697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41461589"/>
      </p:ext>
    </p:extLst>
  </p:cSld>
  <p:clrMapOvr>
    <a:masterClrMapping/>
  </p:clrMapOvr>
  <p:transition advTm="1466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9BE01-1E8F-ACDC-EB20-587977186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848AE71C-D8C7-ECB5-2D08-4FDF45FAE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6DE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③</a:t>
            </a:r>
            <a:r>
              <a:rPr lang="ko-KR" altLang="en-US" sz="2000" dirty="0"/>
              <a:t> 미국 경기 점검                           </a:t>
            </a:r>
            <a:r>
              <a:rPr kumimoji="0" lang="ko-KR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46DE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                           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* OECD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미국 경기선행지수 하락 반전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9" name="텍스트 개체 틀 3">
            <a:extLst>
              <a:ext uri="{FF2B5EF4-FFF2-40B4-BE49-F238E27FC236}">
                <a16:creationId xmlns:a16="http://schemas.microsoft.com/office/drawing/2014/main" id="{107216AA-DAD8-4412-043E-A62C0B9B01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5124" y="1116943"/>
            <a:ext cx="8858250" cy="180020"/>
          </a:xfrm>
        </p:spPr>
        <p:txBody>
          <a:bodyPr/>
          <a:lstStyle/>
          <a:p>
            <a:r>
              <a:rPr lang="ko-KR" altLang="en-US" dirty="0"/>
              <a:t>미국 경기선행지수 </a:t>
            </a:r>
            <a:r>
              <a:rPr lang="en-US" altLang="ko-KR" dirty="0"/>
              <a:t>3</a:t>
            </a:r>
            <a:r>
              <a:rPr lang="ko-KR" altLang="en-US" dirty="0"/>
              <a:t>개월 연속 하락  </a:t>
            </a:r>
          </a:p>
        </p:txBody>
      </p:sp>
      <p:sp>
        <p:nvSpPr>
          <p:cNvPr id="11" name="모서리가 둥근 직사각형 83">
            <a:extLst>
              <a:ext uri="{FF2B5EF4-FFF2-40B4-BE49-F238E27FC236}">
                <a16:creationId xmlns:a16="http://schemas.microsoft.com/office/drawing/2014/main" id="{C6A6C6AC-612B-2953-3EF5-7024F4626692}"/>
              </a:ext>
            </a:extLst>
          </p:cNvPr>
          <p:cNvSpPr/>
          <p:nvPr/>
        </p:nvSpPr>
        <p:spPr>
          <a:xfrm>
            <a:off x="535124" y="3033467"/>
            <a:ext cx="4176000" cy="288000"/>
          </a:xfrm>
          <a:prstGeom prst="rect">
            <a:avLst/>
          </a:prstGeom>
          <a:solidFill>
            <a:srgbClr val="CCD0E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OECD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 미국 경기선행지수 하락반전 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: 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하락 세부 지표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9A0F3FC1-2115-3D85-111E-1AAE08F5A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" y="6062938"/>
            <a:ext cx="4320000" cy="13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 anchorCtr="0">
            <a:spAutoFit/>
          </a:bodyPr>
          <a:lstStyle>
            <a:defPPr>
              <a:defRPr lang="ko-KR"/>
            </a:defPPr>
            <a:lvl1pPr>
              <a:defRPr sz="80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defRPr>
            </a:lvl1pPr>
          </a:lstStyle>
          <a:p>
            <a:pPr marL="0" marR="0" lvl="0" indent="0" algn="l" defTabSz="914423" rtl="0" eaLnBrk="1" fontAlgn="auto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자료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: Bloomberg, 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삼성자산운용</a:t>
            </a:r>
            <a:endParaRPr kumimoji="0" lang="en-US" altLang="ko-KR" sz="900" b="0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57455BFC-EB1B-FA16-F1BD-C8868BC67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4878" y="6055140"/>
            <a:ext cx="4320000" cy="13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 anchorCtr="0">
            <a:spAutoFit/>
          </a:bodyPr>
          <a:lstStyle>
            <a:defPPr>
              <a:defRPr lang="ko-KR"/>
            </a:defPPr>
            <a:lvl1pPr>
              <a:defRPr sz="80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defRPr>
            </a:lvl1pPr>
          </a:lstStyle>
          <a:p>
            <a:pPr marL="0" marR="0" lvl="0" indent="0" algn="l" defTabSz="914423" rtl="0" eaLnBrk="1" fontAlgn="auto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자료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: Bloomberg, 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삼성자산운용</a:t>
            </a:r>
            <a:endParaRPr kumimoji="0" lang="en-US" altLang="ko-KR" sz="900" b="0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6" name="모서리가 둥근 직사각형 83">
            <a:extLst>
              <a:ext uri="{FF2B5EF4-FFF2-40B4-BE49-F238E27FC236}">
                <a16:creationId xmlns:a16="http://schemas.microsoft.com/office/drawing/2014/main" id="{2F21C42B-63EA-7414-A6F9-DFB117CAF783}"/>
              </a:ext>
            </a:extLst>
          </p:cNvPr>
          <p:cNvSpPr/>
          <p:nvPr/>
        </p:nvSpPr>
        <p:spPr>
          <a:xfrm>
            <a:off x="5194878" y="3033466"/>
            <a:ext cx="4176000" cy="288000"/>
          </a:xfrm>
          <a:prstGeom prst="rect">
            <a:avLst/>
          </a:prstGeom>
          <a:solidFill>
            <a:srgbClr val="CCD0E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OECD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 미국 경기선행지수 하락반전 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: 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상승 세부 지표</a:t>
            </a:r>
          </a:p>
        </p:txBody>
      </p:sp>
      <p:sp>
        <p:nvSpPr>
          <p:cNvPr id="2" name="텍스트 개체 틀 4">
            <a:extLst>
              <a:ext uri="{FF2B5EF4-FFF2-40B4-BE49-F238E27FC236}">
                <a16:creationId xmlns:a16="http://schemas.microsoft.com/office/drawing/2014/main" id="{F5358A2C-3E8A-4015-8984-5FC3CFE3EC7D}"/>
              </a:ext>
            </a:extLst>
          </p:cNvPr>
          <p:cNvSpPr txBox="1">
            <a:spLocks/>
          </p:cNvSpPr>
          <p:nvPr/>
        </p:nvSpPr>
        <p:spPr>
          <a:xfrm>
            <a:off x="540135" y="1445999"/>
            <a:ext cx="8872067" cy="1325012"/>
          </a:xfrm>
          <a:prstGeom prst="rect">
            <a:avLst/>
          </a:prstGeom>
        </p:spPr>
        <p:txBody>
          <a:bodyPr lIns="54000" tIns="0" rIns="0" bIns="0"/>
          <a:lstStyle>
            <a:lvl1pPr marL="108000" indent="-108000" algn="l" defTabSz="914400" rtl="0" eaLnBrk="1" latinLnBrk="1" hangingPunct="1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6086" indent="-102375" defTabSz="808849">
              <a:lnSpc>
                <a:spcPts val="2031"/>
              </a:lnSpc>
              <a:spcBef>
                <a:spcPts val="244"/>
              </a:spcBef>
              <a:buClr>
                <a:prstClr val="black"/>
              </a:buClr>
              <a:buFont typeface="Wingdings" panose="05000000000000000000" pitchFamily="2" charset="2"/>
              <a:buChar char=""/>
              <a:defRPr/>
            </a:pP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OECD 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경기선행지수는 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3~6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개월 이후 경기 흐름을 예측하도록 설계된 지수로 진폭 조정 지수를 기준으로 경기 판단 </a:t>
            </a:r>
            <a:endParaRPr lang="en-US" altLang="ko-KR" sz="1300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</a:endParaRPr>
          </a:p>
          <a:p>
            <a:pPr marL="116086" indent="-102375" defTabSz="808849">
              <a:lnSpc>
                <a:spcPts val="2031"/>
              </a:lnSpc>
              <a:spcBef>
                <a:spcPts val="244"/>
              </a:spcBef>
              <a:buClr>
                <a:prstClr val="black"/>
              </a:buClr>
              <a:buFont typeface="Wingdings" panose="05000000000000000000" pitchFamily="2" charset="2"/>
              <a:buChar char=""/>
              <a:defRPr/>
            </a:pP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OECD 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미국 경기선행지수는 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5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월 정점으로 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3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개월 연속 하락해 현재 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99.96 (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기준선 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100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하회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)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  </a:t>
            </a:r>
            <a:endParaRPr lang="en-US" altLang="ko-KR" sz="1300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</a:endParaRPr>
          </a:p>
          <a:p>
            <a:pPr marL="116086" indent="-102375" defTabSz="808849">
              <a:lnSpc>
                <a:spcPts val="2031"/>
              </a:lnSpc>
              <a:spcBef>
                <a:spcPts val="244"/>
              </a:spcBef>
              <a:buClr>
                <a:prstClr val="black"/>
              </a:buClr>
              <a:buFont typeface="Wingdings" panose="05000000000000000000" pitchFamily="2" charset="2"/>
              <a:buChar char=""/>
              <a:defRPr/>
            </a:pP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(6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개 세부 항목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) 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소비자신뢰지수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, 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제조업신뢰지수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, 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건축허가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, 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내구재주문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, 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주당 노동시간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, 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장단기금리차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, 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주가  </a:t>
            </a:r>
            <a:endParaRPr lang="en-US" altLang="ko-KR" sz="1300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</a:endParaRPr>
          </a:p>
          <a:p>
            <a:pPr marL="116086" marR="0" lvl="0" indent="-102375" algn="l" defTabSz="808849" rtl="0" eaLnBrk="1" fontAlgn="auto" latinLnBrk="1" hangingPunct="1">
              <a:lnSpc>
                <a:spcPts val="2031"/>
              </a:lnSpc>
              <a:spcBef>
                <a:spcPts val="244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"/>
              <a:tabLst/>
              <a:defRPr/>
            </a:pP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미국 경기선행지수 둔화를 이끌고 있는 항목은 건축허가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, 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내구재주문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, 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제조업신뢰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, 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소비자신뢰지수 </a:t>
            </a:r>
            <a:endParaRPr kumimoji="0" lang="en-US" altLang="ko-KR" sz="1300" b="0" i="0" u="none" strike="noStrike" kern="1200" cap="none" spc="0" normalizeH="0" baseline="0" noProof="0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Regular" panose="020B0600000101010101" pitchFamily="34" charset="-127"/>
              <a:ea typeface="삼성긴고딕OTF Regular" panose="020B0600000101010101" pitchFamily="34" charset="-127"/>
              <a:cs typeface="+mn-cs"/>
            </a:endParaRPr>
          </a:p>
        </p:txBody>
      </p:sp>
      <p:graphicFrame>
        <p:nvGraphicFramePr>
          <p:cNvPr id="7" name="차트 6">
            <a:extLst>
              <a:ext uri="{FF2B5EF4-FFF2-40B4-BE49-F238E27FC236}">
                <a16:creationId xmlns:a16="http://schemas.microsoft.com/office/drawing/2014/main" id="{36109F55-698D-4B1B-B5CD-C5AEE2A21E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0829506"/>
              </p:ext>
            </p:extLst>
          </p:nvPr>
        </p:nvGraphicFramePr>
        <p:xfrm>
          <a:off x="535124" y="3322064"/>
          <a:ext cx="4175998" cy="2733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차트 7">
            <a:extLst>
              <a:ext uri="{FF2B5EF4-FFF2-40B4-BE49-F238E27FC236}">
                <a16:creationId xmlns:a16="http://schemas.microsoft.com/office/drawing/2014/main" id="{1AB4137C-23AE-48E2-BC9C-ACBEF483E9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044949"/>
              </p:ext>
            </p:extLst>
          </p:nvPr>
        </p:nvGraphicFramePr>
        <p:xfrm>
          <a:off x="5190528" y="3371309"/>
          <a:ext cx="4175998" cy="2683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5751371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415BB0-7182-ADA2-8C5D-CAC5FCDB7B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1B06AF84-EA89-94EA-6C9F-07F75C0AF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’24</a:t>
            </a:r>
            <a:r>
              <a:rPr lang="ko-KR" altLang="en-US" sz="2000" dirty="0"/>
              <a:t>년 </a:t>
            </a:r>
            <a:r>
              <a:rPr lang="en-US" altLang="ko-KR" sz="2000" dirty="0"/>
              <a:t>8~9</a:t>
            </a:r>
            <a:r>
              <a:rPr lang="ko-KR" altLang="en-US" sz="2000" dirty="0"/>
              <a:t>월 금융시장 리뷰            </a:t>
            </a:r>
            <a:r>
              <a:rPr lang="en-US" altLang="ko-KR" sz="2000" dirty="0">
                <a:solidFill>
                  <a:prstClr val="black"/>
                </a:solidFill>
              </a:rPr>
              <a:t>                                              </a:t>
            </a:r>
            <a:r>
              <a:rPr lang="en-US" altLang="ko-KR" sz="1400" dirty="0">
                <a:solidFill>
                  <a:prstClr val="black"/>
                </a:solidFill>
              </a:rPr>
              <a:t>* </a:t>
            </a:r>
            <a:r>
              <a:rPr lang="ko-KR" altLang="en-US" sz="1400" dirty="0">
                <a:solidFill>
                  <a:prstClr val="black"/>
                </a:solidFill>
              </a:rPr>
              <a:t>주식과 채권 차별화 지속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1F4ECF9C-C051-31FA-17A0-73374C016CF2}"/>
              </a:ext>
            </a:extLst>
          </p:cNvPr>
          <p:cNvGrpSpPr/>
          <p:nvPr/>
        </p:nvGrpSpPr>
        <p:grpSpPr>
          <a:xfrm>
            <a:off x="405027" y="1130709"/>
            <a:ext cx="9082137" cy="4985879"/>
            <a:chOff x="439366" y="995133"/>
            <a:chExt cx="9082137" cy="5189357"/>
          </a:xfrm>
        </p:grpSpPr>
        <p:sp>
          <p:nvSpPr>
            <p:cNvPr id="12" name="모서리가 둥근 직사각형 83">
              <a:extLst>
                <a:ext uri="{FF2B5EF4-FFF2-40B4-BE49-F238E27FC236}">
                  <a16:creationId xmlns:a16="http://schemas.microsoft.com/office/drawing/2014/main" id="{56CF78E1-D559-597F-A140-EADD6ABE45F3}"/>
                </a:ext>
              </a:extLst>
            </p:cNvPr>
            <p:cNvSpPr/>
            <p:nvPr/>
          </p:nvSpPr>
          <p:spPr>
            <a:xfrm>
              <a:off x="526126" y="3151884"/>
              <a:ext cx="2816842" cy="288000"/>
            </a:xfrm>
            <a:prstGeom prst="rect">
              <a:avLst/>
            </a:prstGeom>
            <a:solidFill>
              <a:srgbClr val="CCD0E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0" i="0" u="none" strike="noStrike" kern="1200" cap="none" spc="0" normalizeH="0" baseline="0" noProof="0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Arial" panose="020B0604020202020204" pitchFamily="34" charset="0"/>
                </a:rPr>
                <a:t>미국 회복</a:t>
              </a:r>
              <a:r>
                <a:rPr kumimoji="0" lang="en-US" altLang="ko-KR" sz="1200" b="0" i="0" u="none" strike="noStrike" kern="1200" cap="none" spc="0" normalizeH="0" baseline="0" noProof="0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Arial" panose="020B0604020202020204" pitchFamily="34" charset="0"/>
                </a:rPr>
                <a:t>, </a:t>
              </a:r>
              <a:r>
                <a:rPr kumimoji="0" lang="ko-KR" altLang="en-US" sz="1200" b="0" i="0" u="none" strike="noStrike" kern="1200" cap="none" spc="0" normalizeH="0" baseline="0" noProof="0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Arial" panose="020B0604020202020204" pitchFamily="34" charset="0"/>
                </a:rPr>
                <a:t>한국</a:t>
              </a:r>
              <a:r>
                <a:rPr kumimoji="0" lang="en-US" altLang="ko-KR" sz="1200" b="0" i="0" u="none" strike="noStrike" kern="1200" cap="none" spc="0" normalizeH="0" baseline="0" noProof="0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Arial" panose="020B0604020202020204" pitchFamily="34" charset="0"/>
                </a:rPr>
                <a:t>/</a:t>
              </a:r>
              <a:r>
                <a:rPr kumimoji="0" lang="ko-KR" altLang="en-US" sz="1200" b="0" i="0" u="none" strike="noStrike" kern="1200" cap="none" spc="0" normalizeH="0" baseline="0" noProof="0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Arial" panose="020B0604020202020204" pitchFamily="34" charset="0"/>
                </a:rPr>
                <a:t>중국 부진 지속 </a:t>
              </a:r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39F38241-2B46-098D-C3BA-7B9EC74A108A}"/>
                </a:ext>
              </a:extLst>
            </p:cNvPr>
            <p:cNvSpPr/>
            <p:nvPr/>
          </p:nvSpPr>
          <p:spPr>
            <a:xfrm>
              <a:off x="9117769" y="4868700"/>
              <a:ext cx="239213" cy="9617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삼성긴고딕OTF Medium"/>
                <a:ea typeface="삼성긴고딕OTF Light"/>
                <a:cs typeface="+mn-cs"/>
              </a:endParaRPr>
            </a:p>
          </p:txBody>
        </p:sp>
        <p:sp>
          <p:nvSpPr>
            <p:cNvPr id="16" name="텍스트 개체 틀 4">
              <a:extLst>
                <a:ext uri="{FF2B5EF4-FFF2-40B4-BE49-F238E27FC236}">
                  <a16:creationId xmlns:a16="http://schemas.microsoft.com/office/drawing/2014/main" id="{38AB8907-44A1-230B-BB51-F54DFD3F195B}"/>
                </a:ext>
              </a:extLst>
            </p:cNvPr>
            <p:cNvSpPr txBox="1">
              <a:spLocks/>
            </p:cNvSpPr>
            <p:nvPr/>
          </p:nvSpPr>
          <p:spPr>
            <a:xfrm>
              <a:off x="439366" y="1136458"/>
              <a:ext cx="2941004" cy="1869450"/>
            </a:xfrm>
            <a:prstGeom prst="rect">
              <a:avLst/>
            </a:prstGeom>
          </p:spPr>
          <p:txBody>
            <a:bodyPr lIns="54000" tIns="0" rIns="0" bIns="0"/>
            <a:lstStyle>
              <a:lvl1pPr marL="108000" indent="-108000" algn="l" defTabSz="914400" rtl="0" eaLnBrk="1" latinLnBrk="1" hangingPunct="1">
                <a:lnSpc>
                  <a:spcPct val="120000"/>
                </a:lnSpc>
                <a:spcBef>
                  <a:spcPts val="4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711" marR="0" lvl="0" indent="0" algn="l" defTabSz="808849" rtl="0" eaLnBrk="1" fontAlgn="auto" latinLnBrk="1" hangingPunct="1">
                <a:lnSpc>
                  <a:spcPts val="2031"/>
                </a:lnSpc>
                <a:spcBef>
                  <a:spcPts val="244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endParaRPr>
            </a:p>
            <a:p>
              <a:pPr marL="13711" marR="0" lvl="0" indent="0" algn="ctr" defTabSz="808849" rtl="0" eaLnBrk="1" fontAlgn="auto" latinLnBrk="1" hangingPunct="1">
                <a:lnSpc>
                  <a:spcPts val="2031"/>
                </a:lnSpc>
                <a:spcBef>
                  <a:spcPts val="244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ko-KR" sz="1300" b="1" i="0" u="none" strike="noStrike" kern="1200" cap="none" spc="0" normalizeH="0" baseline="0" noProof="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srgbClr val="0000FF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rPr>
                <a:t>[</a:t>
              </a:r>
              <a:r>
                <a:rPr kumimoji="0" lang="ko-KR" altLang="en-US" sz="1300" b="1" i="0" u="none" strike="noStrike" kern="1200" cap="none" spc="0" normalizeH="0" baseline="0" noProof="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srgbClr val="0000FF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rPr>
                <a:t>미국</a:t>
              </a:r>
              <a:r>
                <a:rPr kumimoji="0" lang="en-US" altLang="ko-KR" sz="1300" b="1" i="0" u="none" strike="noStrike" kern="1200" cap="none" spc="0" normalizeH="0" baseline="0" noProof="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srgbClr val="0000FF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rPr>
                <a:t>/</a:t>
              </a:r>
              <a:r>
                <a:rPr kumimoji="0" lang="ko-KR" altLang="en-US" sz="1300" b="1" i="0" u="none" strike="noStrike" kern="1200" cap="none" spc="0" normalizeH="0" baseline="0" noProof="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srgbClr val="0000FF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rPr>
                <a:t>한국</a:t>
              </a:r>
              <a:r>
                <a:rPr kumimoji="0" lang="en-US" altLang="ko-KR" sz="1300" b="1" i="0" u="none" strike="noStrike" kern="1200" cap="none" spc="0" normalizeH="0" baseline="0" noProof="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srgbClr val="0000FF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rPr>
                <a:t>/</a:t>
              </a:r>
              <a:r>
                <a:rPr kumimoji="0" lang="ko-KR" altLang="en-US" sz="1300" b="1" i="0" u="none" strike="noStrike" kern="1200" cap="none" spc="0" normalizeH="0" baseline="0" noProof="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srgbClr val="0000FF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rPr>
                <a:t>유럽</a:t>
              </a:r>
              <a:r>
                <a:rPr kumimoji="0" lang="en-US" altLang="ko-KR" sz="1300" b="1" i="0" u="none" strike="noStrike" kern="1200" cap="none" spc="0" normalizeH="0" baseline="0" noProof="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srgbClr val="0000FF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rPr>
                <a:t>/</a:t>
              </a:r>
              <a:r>
                <a:rPr kumimoji="0" lang="ko-KR" altLang="en-US" sz="1300" b="1" i="0" u="none" strike="noStrike" kern="1200" cap="none" spc="0" normalizeH="0" baseline="0" noProof="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srgbClr val="0000FF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rPr>
                <a:t>중국</a:t>
              </a:r>
              <a:r>
                <a:rPr kumimoji="0" lang="en-US" altLang="ko-KR" sz="1300" b="1" i="0" u="none" strike="noStrike" kern="1200" cap="none" spc="0" normalizeH="0" baseline="0" noProof="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srgbClr val="0000FF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rPr>
                <a:t>/</a:t>
              </a:r>
              <a:r>
                <a:rPr kumimoji="0" lang="ko-KR" altLang="en-US" sz="1300" b="1" i="0" u="none" strike="noStrike" kern="1200" cap="none" spc="0" normalizeH="0" baseline="0" noProof="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srgbClr val="0000FF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rPr>
                <a:t>일본 </a:t>
              </a:r>
              <a:r>
                <a:rPr kumimoji="0" lang="en-US" altLang="ko-KR" sz="1300" b="1" i="0" u="none" strike="noStrike" kern="1200" cap="none" spc="0" normalizeH="0" baseline="0" noProof="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srgbClr val="0000FF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rPr>
                <a:t>N]</a:t>
              </a:r>
            </a:p>
            <a:p>
              <a:pPr marL="116086" marR="0" lvl="0" indent="-102375" algn="l" defTabSz="808849" rtl="0" eaLnBrk="1" fontAlgn="auto" latinLnBrk="1" hangingPunct="1">
                <a:lnSpc>
                  <a:spcPts val="2031"/>
                </a:lnSpc>
                <a:spcBef>
                  <a:spcPts val="244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Wingdings" panose="05000000000000000000" pitchFamily="2" charset="2"/>
                <a:buChar char=""/>
                <a:tabLst/>
                <a:defRPr/>
              </a:pPr>
              <a:r>
                <a:rPr kumimoji="0" lang="ko-KR" altLang="en-US" sz="1300" b="0" i="0" u="none" strike="noStrike" kern="1200" cap="none" spc="0" normalizeH="0" baseline="0" noProof="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rPr>
                <a:t>월초 발표되는 미국고용발 변동성 확대</a:t>
              </a:r>
              <a:endPara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endParaRPr>
            </a:p>
            <a:p>
              <a:pPr marL="116086" marR="0" lvl="0" indent="-102375" algn="l" defTabSz="808849" rtl="0" eaLnBrk="1" fontAlgn="auto" latinLnBrk="1" hangingPunct="1">
                <a:lnSpc>
                  <a:spcPts val="2031"/>
                </a:lnSpc>
                <a:spcBef>
                  <a:spcPts val="244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Wingdings" panose="05000000000000000000" pitchFamily="2" charset="2"/>
                <a:buChar char=""/>
                <a:tabLst/>
                <a:defRPr/>
              </a:pPr>
              <a:r>
                <a:rPr kumimoji="0" lang="ko-KR" altLang="en-US" sz="1300" b="0" i="0" u="none" strike="noStrike" kern="1200" cap="none" spc="0" normalizeH="0" baseline="0" noProof="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rPr>
                <a:t>미국</a:t>
              </a:r>
              <a:r>
                <a:rPr kumimoji="0" lang="en-US" altLang="ko-KR" sz="1300" b="0" i="0" u="none" strike="noStrike" kern="1200" cap="none" spc="0" normalizeH="0" baseline="0" noProof="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rPr>
                <a:t>/Tech </a:t>
              </a:r>
              <a:r>
                <a:rPr kumimoji="0" lang="ko-KR" altLang="en-US" sz="1300" b="0" i="0" u="none" strike="noStrike" kern="1200" cap="none" spc="0" normalizeH="0" baseline="0" noProof="0" dirty="0" err="1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rPr>
                <a:t>전고점</a:t>
              </a:r>
              <a:r>
                <a:rPr kumimoji="0" lang="ko-KR" altLang="en-US" sz="1300" b="0" i="0" u="none" strike="noStrike" kern="1200" cap="none" spc="0" normalizeH="0" baseline="0" noProof="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rPr>
                <a:t> 수준 회복  </a:t>
              </a:r>
              <a:endPara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endParaRPr>
            </a:p>
            <a:p>
              <a:pPr marL="116086" marR="0" lvl="0" indent="-102375" algn="l" defTabSz="808849" rtl="0" eaLnBrk="1" fontAlgn="auto" latinLnBrk="1" hangingPunct="1">
                <a:lnSpc>
                  <a:spcPts val="2031"/>
                </a:lnSpc>
                <a:spcBef>
                  <a:spcPts val="244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Wingdings" panose="05000000000000000000" pitchFamily="2" charset="2"/>
                <a:buChar char=""/>
                <a:tabLst/>
                <a:defRPr/>
              </a:pPr>
              <a:r>
                <a:rPr kumimoji="0" lang="en-US" altLang="ko-KR" sz="1300" b="0" i="0" u="none" strike="noStrike" kern="1200" cap="none" spc="0" normalizeH="0" baseline="0" noProof="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rPr>
                <a:t>8</a:t>
              </a:r>
              <a:r>
                <a:rPr kumimoji="0" lang="ko-KR" altLang="en-US" sz="1300" b="0" i="0" u="none" strike="noStrike" kern="1200" cap="none" spc="0" normalizeH="0" baseline="0" noProof="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rPr>
                <a:t>월 이후 일부 신흥국 선전</a:t>
              </a:r>
              <a:r>
                <a:rPr kumimoji="0" lang="en-US" altLang="ko-KR" sz="1300" b="0" i="0" u="none" strike="noStrike" kern="1200" cap="none" spc="0" normalizeH="0" baseline="0" noProof="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rPr>
                <a:t>(</a:t>
              </a:r>
              <a:r>
                <a:rPr kumimoji="0" lang="ko-KR" altLang="en-US" sz="1300" b="0" i="0" u="none" strike="noStrike" kern="1200" cap="none" spc="0" normalizeH="0" baseline="0" noProof="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rPr>
                <a:t>아세안</a:t>
              </a:r>
              <a:r>
                <a:rPr kumimoji="0" lang="en-US" altLang="ko-KR" sz="1300" b="0" i="0" u="none" strike="noStrike" kern="1200" cap="none" spc="0" normalizeH="0" baseline="0" noProof="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rPr>
                <a:t>, </a:t>
              </a:r>
              <a:r>
                <a:rPr kumimoji="0" lang="ko-KR" altLang="en-US" sz="1300" b="0" i="0" u="none" strike="noStrike" kern="1200" cap="none" spc="0" normalizeH="0" baseline="0" noProof="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rPr>
                <a:t>인도</a:t>
              </a:r>
              <a:r>
                <a:rPr kumimoji="0" lang="en-US" altLang="ko-KR" sz="1300" b="0" i="0" u="none" strike="noStrike" kern="1200" cap="none" spc="0" normalizeH="0" baseline="0" noProof="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rPr>
                <a:t>)</a:t>
              </a:r>
            </a:p>
            <a:p>
              <a:pPr marL="116086" marR="0" lvl="0" indent="-102375" algn="l" defTabSz="808849" rtl="0" eaLnBrk="1" fontAlgn="auto" latinLnBrk="1" hangingPunct="1">
                <a:lnSpc>
                  <a:spcPts val="2031"/>
                </a:lnSpc>
                <a:spcBef>
                  <a:spcPts val="244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Wingdings" panose="05000000000000000000" pitchFamily="2" charset="2"/>
                <a:buChar char=""/>
                <a:tabLst/>
                <a:defRPr/>
              </a:pPr>
              <a:r>
                <a:rPr kumimoji="0" lang="ko-KR" altLang="en-US" sz="1300" b="0" i="0" u="none" strike="noStrike" kern="1200" cap="none" spc="0" normalizeH="0" baseline="0" noProof="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rPr>
                <a:t>일본</a:t>
              </a:r>
              <a:r>
                <a:rPr kumimoji="0" lang="en-US" altLang="ko-KR" sz="1300" b="0" i="0" u="none" strike="noStrike" kern="1200" cap="none" spc="0" normalizeH="0" baseline="0" noProof="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rPr>
                <a:t>, </a:t>
              </a:r>
              <a:r>
                <a:rPr kumimoji="0" lang="ko-KR" altLang="en-US" sz="1300" b="0" i="0" u="none" strike="noStrike" kern="1200" cap="none" spc="0" normalizeH="0" baseline="0" noProof="0" dirty="0" err="1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rPr>
                <a:t>엔강세</a:t>
              </a:r>
              <a:r>
                <a:rPr kumimoji="0" lang="ko-KR" altLang="en-US" sz="1300" b="0" i="0" u="none" strike="noStrike" kern="1200" cap="none" spc="0" normalizeH="0" baseline="0" noProof="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rPr>
                <a:t> 압력 지속되며 회복 제한 </a:t>
              </a:r>
              <a:r>
                <a:rPr kumimoji="0" lang="en-US" altLang="ko-KR" sz="1300" b="0" i="0" u="none" strike="noStrike" kern="1200" cap="none" spc="0" normalizeH="0" baseline="0" noProof="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rPr>
                <a:t> </a:t>
              </a:r>
              <a:r>
                <a:rPr kumimoji="0" lang="ko-KR" altLang="en-US" sz="1300" b="0" i="0" u="none" strike="noStrike" kern="1200" cap="none" spc="0" normalizeH="0" baseline="0" noProof="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rPr>
                <a:t> </a:t>
              </a:r>
              <a:r>
                <a:rPr kumimoji="0" lang="ko-KR" altLang="en-US" sz="1100" b="0" i="0" u="none" strike="noStrike" kern="1200" cap="none" spc="0" normalizeH="0" baseline="0" noProof="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srgbClr val="C00000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rPr>
                <a:t>  </a:t>
              </a:r>
              <a:endParaRPr kumimoji="0" lang="en-US" altLang="ko-KR" sz="11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endParaRPr>
            </a:p>
          </p:txBody>
        </p:sp>
        <p:sp>
          <p:nvSpPr>
            <p:cNvPr id="18" name="텍스트 개체 틀 4">
              <a:extLst>
                <a:ext uri="{FF2B5EF4-FFF2-40B4-BE49-F238E27FC236}">
                  <a16:creationId xmlns:a16="http://schemas.microsoft.com/office/drawing/2014/main" id="{1ADBB3E6-2F27-DDCD-28E6-BDE4652CEBA9}"/>
                </a:ext>
              </a:extLst>
            </p:cNvPr>
            <p:cNvSpPr txBox="1">
              <a:spLocks/>
            </p:cNvSpPr>
            <p:nvPr/>
          </p:nvSpPr>
          <p:spPr>
            <a:xfrm>
              <a:off x="3552023" y="1136457"/>
              <a:ext cx="2816842" cy="1869451"/>
            </a:xfrm>
            <a:prstGeom prst="rect">
              <a:avLst/>
            </a:prstGeom>
          </p:spPr>
          <p:txBody>
            <a:bodyPr lIns="54000" tIns="0" rIns="0" bIns="0"/>
            <a:lstStyle>
              <a:lvl1pPr marL="108000" indent="-108000" algn="l" defTabSz="914400" rtl="0" eaLnBrk="1" latinLnBrk="1" hangingPunct="1">
                <a:lnSpc>
                  <a:spcPct val="120000"/>
                </a:lnSpc>
                <a:spcBef>
                  <a:spcPts val="4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711" marR="0" lvl="0" indent="0" algn="l" defTabSz="808849" rtl="0" eaLnBrk="1" fontAlgn="auto" latinLnBrk="1" hangingPunct="1">
                <a:lnSpc>
                  <a:spcPts val="2031"/>
                </a:lnSpc>
                <a:spcBef>
                  <a:spcPts val="244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endParaRPr>
            </a:p>
            <a:p>
              <a:pPr marL="13711" marR="0" lvl="0" indent="0" algn="ctr" defTabSz="808849" rtl="0" eaLnBrk="1" fontAlgn="auto" latinLnBrk="1" hangingPunct="1">
                <a:lnSpc>
                  <a:spcPts val="2031"/>
                </a:lnSpc>
                <a:spcBef>
                  <a:spcPts val="244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ko-KR" sz="1300" b="1" i="0" u="none" strike="noStrike" kern="1200" cap="none" spc="0" normalizeH="0" baseline="0" noProof="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srgbClr val="0000FF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rPr>
                <a:t>[</a:t>
              </a:r>
              <a:r>
                <a:rPr kumimoji="0" lang="ko-KR" altLang="en-US" sz="1300" b="1" i="0" u="none" strike="noStrike" kern="1200" cap="none" spc="0" normalizeH="0" baseline="0" noProof="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srgbClr val="0000FF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rPr>
                <a:t>국채</a:t>
              </a:r>
              <a:r>
                <a:rPr kumimoji="0" lang="en-US" altLang="ko-KR" sz="1300" b="1" i="0" u="none" strike="noStrike" kern="1200" cap="none" spc="0" normalizeH="0" baseline="0" noProof="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srgbClr val="0000FF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rPr>
                <a:t>/IG</a:t>
              </a:r>
              <a:r>
                <a:rPr kumimoji="0" lang="ko-KR" altLang="en-US" sz="1300" b="1" i="0" u="none" strike="noStrike" kern="1200" cap="none" spc="0" normalizeH="0" baseline="0" noProof="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srgbClr val="0000FF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rPr>
                <a:t> </a:t>
              </a:r>
              <a:r>
                <a:rPr kumimoji="0" lang="en-US" altLang="ko-KR" sz="1300" b="1" i="0" u="none" strike="noStrike" kern="1200" cap="none" spc="0" normalizeH="0" baseline="0" noProof="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srgbClr val="0000FF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rPr>
                <a:t>N]</a:t>
              </a:r>
            </a:p>
            <a:p>
              <a:pPr marL="116086" marR="0" lvl="0" indent="-102375" algn="l" defTabSz="808849" rtl="0" eaLnBrk="1" fontAlgn="auto" latinLnBrk="1" hangingPunct="1">
                <a:lnSpc>
                  <a:spcPts val="2031"/>
                </a:lnSpc>
                <a:spcBef>
                  <a:spcPts val="244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Wingdings" panose="05000000000000000000" pitchFamily="2" charset="2"/>
                <a:buChar char=""/>
                <a:tabLst/>
                <a:defRPr/>
              </a:pPr>
              <a:r>
                <a:rPr kumimoji="0" lang="ko-KR" altLang="en-US" sz="1300" b="0" i="0" u="none" strike="noStrike" kern="1200" cap="none" spc="0" normalizeH="0" baseline="0" noProof="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rPr>
                <a:t>금리 완만한 하락 지속되며 수익률 회복</a:t>
              </a:r>
              <a:endPara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endParaRPr>
            </a:p>
            <a:p>
              <a:pPr marL="116086" marR="0" lvl="0" indent="-102375" algn="l" defTabSz="808849" rtl="0" eaLnBrk="1" fontAlgn="auto" latinLnBrk="1" hangingPunct="1">
                <a:lnSpc>
                  <a:spcPts val="2031"/>
                </a:lnSpc>
                <a:spcBef>
                  <a:spcPts val="244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Wingdings" panose="05000000000000000000" pitchFamily="2" charset="2"/>
                <a:buChar char=""/>
                <a:tabLst/>
                <a:defRPr/>
              </a:pPr>
              <a:r>
                <a:rPr kumimoji="0" lang="ko-KR" altLang="en-US" sz="1300" b="0" i="0" u="none" strike="noStrike" kern="1200" cap="none" spc="0" normalizeH="0" baseline="0" noProof="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rPr>
                <a:t>금리인하 </a:t>
              </a:r>
              <a:r>
                <a:rPr kumimoji="0" lang="ko-KR" altLang="en-US" sz="1300" b="0" i="0" u="none" strike="noStrike" kern="1200" cap="none" spc="0" normalizeH="0" baseline="0" noProof="0" dirty="0" err="1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rPr>
                <a:t>선반영되어</a:t>
              </a:r>
              <a:r>
                <a:rPr kumimoji="0" lang="ko-KR" altLang="en-US" sz="1300" b="0" i="0" u="none" strike="noStrike" kern="1200" cap="none" spc="0" normalizeH="0" baseline="0" noProof="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rPr>
                <a:t> 추가 금리 하락폭 제한적</a:t>
              </a:r>
              <a:r>
                <a:rPr kumimoji="0" lang="en-US" altLang="ko-KR" sz="1300" b="0" i="0" u="none" strike="noStrike" kern="1200" cap="none" spc="0" normalizeH="0" baseline="0" noProof="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rPr>
                <a:t>, 9</a:t>
              </a:r>
              <a:r>
                <a:rPr kumimoji="0" lang="ko-KR" altLang="en-US" sz="1300" b="0" i="0" u="none" strike="noStrike" kern="1200" cap="none" spc="0" normalizeH="0" baseline="0" noProof="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rPr>
                <a:t>월 투자의견 중립으로 전환 </a:t>
              </a:r>
              <a:endPara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endParaRPr>
            </a:p>
            <a:p>
              <a:pPr marL="116086" marR="0" lvl="0" indent="-102375" algn="l" defTabSz="808849" rtl="0" eaLnBrk="1" fontAlgn="auto" latinLnBrk="1" hangingPunct="1">
                <a:lnSpc>
                  <a:spcPts val="2031"/>
                </a:lnSpc>
                <a:spcBef>
                  <a:spcPts val="244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Wingdings" panose="05000000000000000000" pitchFamily="2" charset="2"/>
                <a:buChar char=""/>
                <a:tabLst/>
                <a:defRPr/>
              </a:pPr>
              <a:r>
                <a:rPr kumimoji="0" lang="en-US" altLang="ko-KR" sz="1300" b="0" i="0" u="none" strike="noStrike" kern="1200" cap="none" spc="0" normalizeH="0" baseline="0" noProof="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rPr>
                <a:t>4</a:t>
              </a:r>
              <a:r>
                <a:rPr kumimoji="0" lang="ko-KR" altLang="en-US" sz="1300" b="0" i="0" u="none" strike="noStrike" kern="1200" cap="none" spc="0" normalizeH="0" baseline="0" noProof="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rPr>
                <a:t>월 저점 대비 </a:t>
              </a:r>
              <a:r>
                <a:rPr kumimoji="0" lang="ko-KR" altLang="en-US" sz="1300" b="0" i="0" u="none" strike="noStrike" kern="1200" cap="none" spc="0" normalizeH="0" baseline="0" noProof="0" dirty="0" err="1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rPr>
                <a:t>미국채</a:t>
              </a:r>
              <a:r>
                <a:rPr kumimoji="0" lang="ko-KR" altLang="en-US" sz="1300" b="0" i="0" u="none" strike="noStrike" kern="1200" cap="none" spc="0" normalizeH="0" baseline="0" noProof="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rPr>
                <a:t> </a:t>
              </a:r>
              <a:r>
                <a:rPr kumimoji="0" lang="ko-KR" altLang="en-US" sz="1300" b="0" i="0" u="none" strike="noStrike" kern="1200" cap="none" spc="0" normalizeH="0" baseline="0" noProof="0" dirty="0" err="1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rPr>
                <a:t>장기물</a:t>
              </a:r>
              <a:r>
                <a:rPr kumimoji="0" lang="ko-KR" altLang="en-US" sz="1300" b="0" i="0" u="none" strike="noStrike" kern="1200" cap="none" spc="0" normalizeH="0" baseline="0" noProof="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rPr>
                <a:t> </a:t>
              </a:r>
              <a:r>
                <a:rPr kumimoji="0" lang="en-US" altLang="ko-KR" sz="1300" b="0" i="0" u="none" strike="noStrike" kern="1200" cap="none" spc="0" normalizeH="0" baseline="0" noProof="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rPr>
                <a:t>9% </a:t>
              </a:r>
              <a:r>
                <a:rPr kumimoji="0" lang="ko-KR" altLang="en-US" sz="1300" b="0" i="0" u="none" strike="noStrike" kern="1200" cap="none" spc="0" normalizeH="0" baseline="0" noProof="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rPr>
                <a:t>상승</a:t>
              </a:r>
              <a:endPara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endParaRPr>
            </a:p>
            <a:p>
              <a:pPr marL="13711" marR="0" lvl="0" indent="0" algn="l" defTabSz="808849" rtl="0" eaLnBrk="1" fontAlgn="auto" latinLnBrk="1" hangingPunct="1">
                <a:lnSpc>
                  <a:spcPts val="2031"/>
                </a:lnSpc>
                <a:spcBef>
                  <a:spcPts val="244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ko-KR" sz="18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endParaRPr>
            </a:p>
          </p:txBody>
        </p:sp>
        <p:sp>
          <p:nvSpPr>
            <p:cNvPr id="25" name="텍스트 개체 틀 4">
              <a:extLst>
                <a:ext uri="{FF2B5EF4-FFF2-40B4-BE49-F238E27FC236}">
                  <a16:creationId xmlns:a16="http://schemas.microsoft.com/office/drawing/2014/main" id="{70657AD9-4132-3688-FFDA-827313C03E29}"/>
                </a:ext>
              </a:extLst>
            </p:cNvPr>
            <p:cNvSpPr txBox="1">
              <a:spLocks/>
            </p:cNvSpPr>
            <p:nvPr/>
          </p:nvSpPr>
          <p:spPr>
            <a:xfrm>
              <a:off x="6661138" y="1144233"/>
              <a:ext cx="2776814" cy="1845440"/>
            </a:xfrm>
            <a:prstGeom prst="rect">
              <a:avLst/>
            </a:prstGeom>
          </p:spPr>
          <p:txBody>
            <a:bodyPr lIns="54000" tIns="0" rIns="0" bIns="0"/>
            <a:lstStyle>
              <a:lvl1pPr marL="108000" indent="-108000" algn="l" defTabSz="914400" rtl="0" eaLnBrk="1" latinLnBrk="1" hangingPunct="1">
                <a:lnSpc>
                  <a:spcPct val="120000"/>
                </a:lnSpc>
                <a:spcBef>
                  <a:spcPts val="4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711" marR="0" lvl="0" indent="0" algn="l" defTabSz="808849" rtl="0" eaLnBrk="1" fontAlgn="auto" latinLnBrk="1" hangingPunct="1">
                <a:lnSpc>
                  <a:spcPts val="2031"/>
                </a:lnSpc>
                <a:spcBef>
                  <a:spcPts val="244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endParaRPr>
            </a:p>
            <a:p>
              <a:pPr marL="13711" marR="0" lvl="0" indent="0" algn="ctr" defTabSz="808849" rtl="0" eaLnBrk="1" fontAlgn="auto" latinLnBrk="1" hangingPunct="1">
                <a:lnSpc>
                  <a:spcPts val="2031"/>
                </a:lnSpc>
                <a:spcBef>
                  <a:spcPts val="244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ko-KR" sz="1300" b="1" i="0" u="none" strike="noStrike" kern="1200" cap="none" spc="0" normalizeH="0" baseline="0" noProof="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srgbClr val="0000FF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rPr>
                <a:t>[</a:t>
              </a:r>
              <a:r>
                <a:rPr kumimoji="0" lang="ko-KR" altLang="en-US" sz="1300" b="1" i="0" u="none" strike="noStrike" kern="1200" cap="none" spc="0" normalizeH="0" baseline="0" noProof="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srgbClr val="0000FF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rPr>
                <a:t>리츠 </a:t>
              </a:r>
              <a:r>
                <a:rPr kumimoji="0" lang="en-US" altLang="ko-KR" sz="1300" b="1" i="0" u="none" strike="noStrike" kern="1200" cap="none" spc="0" normalizeH="0" baseline="0" noProof="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srgbClr val="0000FF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rPr>
                <a:t>OW, </a:t>
              </a:r>
              <a:r>
                <a:rPr kumimoji="0" lang="ko-KR" altLang="en-US" sz="1300" b="1" i="0" u="none" strike="noStrike" kern="1200" cap="none" spc="0" normalizeH="0" baseline="0" noProof="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srgbClr val="0000FF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rPr>
                <a:t>원자재 </a:t>
              </a:r>
              <a:r>
                <a:rPr kumimoji="0" lang="en-US" altLang="ko-KR" sz="1300" b="1" i="0" u="none" strike="noStrike" kern="1200" cap="none" spc="0" normalizeH="0" baseline="0" noProof="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srgbClr val="0000FF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rPr>
                <a:t>N]</a:t>
              </a:r>
            </a:p>
            <a:p>
              <a:pPr marL="116086" marR="0" lvl="0" indent="-102375" algn="l" defTabSz="808849" rtl="0" eaLnBrk="1" fontAlgn="auto" latinLnBrk="1" hangingPunct="1">
                <a:lnSpc>
                  <a:spcPts val="2031"/>
                </a:lnSpc>
                <a:spcBef>
                  <a:spcPts val="244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Wingdings" panose="05000000000000000000" pitchFamily="2" charset="2"/>
                <a:buChar char=""/>
                <a:tabLst/>
                <a:defRPr/>
              </a:pPr>
              <a:r>
                <a:rPr kumimoji="0" lang="ko-KR" altLang="en-US" sz="1300" b="1" i="0" u="none" strike="noStrike" kern="1200" cap="none" spc="0" normalizeH="0" baseline="0" noProof="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rPr>
                <a:t>금융시장 불확실성 반영</a:t>
              </a:r>
              <a:r>
                <a:rPr kumimoji="0" lang="en-US" altLang="ko-KR" sz="1300" b="1" i="0" u="none" strike="noStrike" kern="1200" cap="none" spc="0" normalizeH="0" baseline="0" noProof="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rPr>
                <a:t>, </a:t>
              </a:r>
              <a:r>
                <a:rPr kumimoji="0" lang="ko-KR" altLang="en-US" sz="1300" b="1" i="0" u="none" strike="noStrike" kern="1200" cap="none" spc="0" normalizeH="0" baseline="0" noProof="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rPr>
                <a:t>금 상승세</a:t>
              </a:r>
              <a:endParaRPr kumimoji="0" lang="en-US" altLang="ko-KR" sz="1300" b="1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endParaRPr>
            </a:p>
            <a:p>
              <a:pPr marL="116086" marR="0" lvl="0" indent="-102375" algn="l" defTabSz="808849" rtl="0" eaLnBrk="1" fontAlgn="auto" latinLnBrk="1" hangingPunct="1">
                <a:lnSpc>
                  <a:spcPts val="2031"/>
                </a:lnSpc>
                <a:spcBef>
                  <a:spcPts val="244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Wingdings" panose="05000000000000000000" pitchFamily="2" charset="2"/>
                <a:buChar char=""/>
                <a:tabLst/>
                <a:defRPr/>
              </a:pPr>
              <a:r>
                <a:rPr kumimoji="0" lang="ko-KR" altLang="en-US" sz="1300" b="1" i="0" u="none" strike="noStrike" kern="1200" cap="none" spc="0" normalizeH="0" baseline="0" noProof="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rPr>
                <a:t>경기우려로 유가는 </a:t>
              </a:r>
              <a:r>
                <a:rPr kumimoji="0" lang="en-US" altLang="ko-KR" sz="1300" b="1" i="0" u="none" strike="noStrike" kern="1200" cap="none" spc="0" normalizeH="0" baseline="0" noProof="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rPr>
                <a:t>60$</a:t>
              </a:r>
              <a:r>
                <a:rPr kumimoji="0" lang="ko-KR" altLang="en-US" sz="1300" b="1" i="0" u="none" strike="noStrike" kern="1200" cap="none" spc="0" normalizeH="0" baseline="0" noProof="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rPr>
                <a:t>대 진입 </a:t>
              </a:r>
              <a:endParaRPr kumimoji="0" lang="en-US" altLang="ko-KR" sz="1300" b="1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endParaRPr>
            </a:p>
            <a:p>
              <a:pPr marL="116086" marR="0" lvl="0" indent="-102375" algn="l" defTabSz="808849" rtl="0" eaLnBrk="1" fontAlgn="auto" latinLnBrk="1" hangingPunct="1">
                <a:lnSpc>
                  <a:spcPts val="2031"/>
                </a:lnSpc>
                <a:spcBef>
                  <a:spcPts val="244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Wingdings" panose="05000000000000000000" pitchFamily="2" charset="2"/>
                <a:buChar char=""/>
                <a:tabLst/>
                <a:defRPr/>
              </a:pPr>
              <a:r>
                <a:rPr kumimoji="0" lang="ko-KR" altLang="en-US" sz="1300" b="1" i="0" u="none" strike="noStrike" kern="1200" cap="none" spc="0" normalizeH="0" baseline="0" noProof="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rPr>
                <a:t>금리인하 기대가 반영되며 리츠와 인프라의 수익률 회복세는 지속</a:t>
              </a:r>
              <a:endParaRPr kumimoji="0" lang="en-US" altLang="ko-KR" sz="18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endParaRPr>
            </a:p>
          </p:txBody>
        </p:sp>
        <p:sp>
          <p:nvSpPr>
            <p:cNvPr id="26" name="모서리가 둥근 직사각형 83">
              <a:extLst>
                <a:ext uri="{FF2B5EF4-FFF2-40B4-BE49-F238E27FC236}">
                  <a16:creationId xmlns:a16="http://schemas.microsoft.com/office/drawing/2014/main" id="{5B5E1B83-6CB9-4BA5-22B0-71BE5E515A99}"/>
                </a:ext>
              </a:extLst>
            </p:cNvPr>
            <p:cNvSpPr/>
            <p:nvPr/>
          </p:nvSpPr>
          <p:spPr>
            <a:xfrm>
              <a:off x="3544579" y="3164792"/>
              <a:ext cx="2816842" cy="288000"/>
            </a:xfrm>
            <a:prstGeom prst="rect">
              <a:avLst/>
            </a:prstGeom>
            <a:solidFill>
              <a:srgbClr val="CCD0E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1200" cap="none" spc="0" normalizeH="0" baseline="0" noProof="0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Arial" panose="020B0604020202020204" pitchFamily="34" charset="0"/>
                </a:rPr>
                <a:t>5</a:t>
              </a:r>
              <a:r>
                <a:rPr kumimoji="0" lang="ko-KR" altLang="en-US" sz="1200" b="0" i="0" u="none" strike="noStrike" kern="1200" cap="none" spc="0" normalizeH="0" baseline="0" noProof="0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Arial" panose="020B0604020202020204" pitchFamily="34" charset="0"/>
                </a:rPr>
                <a:t>월 이후 금리하락으로 수익률 회복</a:t>
              </a:r>
            </a:p>
          </p:txBody>
        </p:sp>
        <p:sp>
          <p:nvSpPr>
            <p:cNvPr id="27" name="모서리가 둥근 직사각형 83">
              <a:extLst>
                <a:ext uri="{FF2B5EF4-FFF2-40B4-BE49-F238E27FC236}">
                  <a16:creationId xmlns:a16="http://schemas.microsoft.com/office/drawing/2014/main" id="{B040CB93-7AEE-796D-283D-63679F25858A}"/>
                </a:ext>
              </a:extLst>
            </p:cNvPr>
            <p:cNvSpPr/>
            <p:nvPr/>
          </p:nvSpPr>
          <p:spPr>
            <a:xfrm>
              <a:off x="6635984" y="3170353"/>
              <a:ext cx="2816842" cy="288000"/>
            </a:xfrm>
            <a:prstGeom prst="rect">
              <a:avLst/>
            </a:prstGeom>
            <a:solidFill>
              <a:srgbClr val="CCD0E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0" i="0" u="none" strike="noStrike" kern="1200" cap="none" spc="0" normalizeH="0" baseline="0" noProof="0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Arial" panose="020B0604020202020204" pitchFamily="34" charset="0"/>
                </a:rPr>
                <a:t>금 상승</a:t>
              </a:r>
              <a:r>
                <a:rPr kumimoji="0" lang="en-US" altLang="ko-KR" sz="1200" b="0" i="0" u="none" strike="noStrike" kern="1200" cap="none" spc="0" normalizeH="0" baseline="0" noProof="0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Arial" panose="020B0604020202020204" pitchFamily="34" charset="0"/>
                </a:rPr>
                <a:t>, </a:t>
              </a:r>
              <a:r>
                <a:rPr kumimoji="0" lang="ko-KR" altLang="en-US" sz="1200" b="0" i="0" u="none" strike="noStrike" kern="1200" cap="none" spc="0" normalizeH="0" baseline="0" noProof="0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Arial" panose="020B0604020202020204" pitchFamily="34" charset="0"/>
                </a:rPr>
                <a:t>인하 기대로 리츠</a:t>
              </a:r>
              <a:r>
                <a:rPr kumimoji="0" lang="en-US" altLang="ko-KR" sz="1200" b="0" i="0" u="none" strike="noStrike" kern="1200" cap="none" spc="0" normalizeH="0" baseline="0" noProof="0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Arial" panose="020B0604020202020204" pitchFamily="34" charset="0"/>
                </a:rPr>
                <a:t>/</a:t>
              </a:r>
              <a:r>
                <a:rPr kumimoji="0" lang="ko-KR" altLang="en-US" sz="1200" b="0" i="0" u="none" strike="noStrike" kern="1200" cap="none" spc="0" normalizeH="0" baseline="0" noProof="0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Arial" panose="020B0604020202020204" pitchFamily="34" charset="0"/>
                </a:rPr>
                <a:t>인프라 상승 </a:t>
              </a:r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DDDA0060-CAF6-1666-3CD9-A440391F1B67}"/>
                </a:ext>
              </a:extLst>
            </p:cNvPr>
            <p:cNvSpPr/>
            <p:nvPr/>
          </p:nvSpPr>
          <p:spPr>
            <a:xfrm>
              <a:off x="453175" y="1171526"/>
              <a:ext cx="2941004" cy="5012964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39429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5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삼성긴고딕OTF Medium"/>
                <a:ea typeface="삼성긴고딕OTF Light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1FF62CA-C9D6-5C39-330D-AB211A701C50}"/>
                </a:ext>
              </a:extLst>
            </p:cNvPr>
            <p:cNvSpPr txBox="1"/>
            <p:nvPr/>
          </p:nvSpPr>
          <p:spPr>
            <a:xfrm>
              <a:off x="1138534" y="997119"/>
              <a:ext cx="1592826" cy="3630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marL="13711" marR="0" lvl="0" indent="0" algn="ctr" defTabSz="808849" rtl="0" eaLnBrk="1" fontAlgn="auto" latinLnBrk="1" hangingPunct="1">
                <a:lnSpc>
                  <a:spcPts val="2031"/>
                </a:lnSpc>
                <a:spcBef>
                  <a:spcPts val="244"/>
                </a:spcBef>
                <a:spcAft>
                  <a:spcPts val="0"/>
                </a:spcAft>
                <a:buClr>
                  <a:prstClr val="black"/>
                </a:buClr>
                <a:buSzTx/>
                <a:buFontTx/>
                <a:buNone/>
                <a:tabLst/>
                <a:defRPr/>
              </a:pPr>
              <a:r>
                <a: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삼성긴고딕OTF Medium"/>
                  <a:ea typeface="삼성긴고딕OTF Light"/>
                  <a:cs typeface="+mn-cs"/>
                </a:rPr>
                <a:t>주식 차별화 </a:t>
              </a:r>
              <a:endPara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/>
                <a:ea typeface="삼성긴고딕OTF Light"/>
                <a:cs typeface="+mn-cs"/>
              </a:endParaRPr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D0BF2965-B4C0-4FC0-D507-C40AE98BF136}"/>
                </a:ext>
              </a:extLst>
            </p:cNvPr>
            <p:cNvSpPr/>
            <p:nvPr/>
          </p:nvSpPr>
          <p:spPr>
            <a:xfrm>
              <a:off x="3475902" y="1177952"/>
              <a:ext cx="2964227" cy="5006538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39429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5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삼성긴고딕OTF Medium"/>
                <a:ea typeface="삼성긴고딕OTF Light"/>
                <a:cs typeface="+mn-cs"/>
              </a:endParaRPr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8E22E44D-12FF-F5F8-B5E8-E801A6C491D2}"/>
                </a:ext>
              </a:extLst>
            </p:cNvPr>
            <p:cNvSpPr/>
            <p:nvPr/>
          </p:nvSpPr>
          <p:spPr>
            <a:xfrm>
              <a:off x="6557276" y="1171526"/>
              <a:ext cx="2964227" cy="5012964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39429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5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삼성긴고딕OTF Medium"/>
                <a:ea typeface="삼성긴고딕OTF Light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D527B9C-EC97-3620-5C5B-4D8FB8011454}"/>
                </a:ext>
              </a:extLst>
            </p:cNvPr>
            <p:cNvSpPr txBox="1"/>
            <p:nvPr/>
          </p:nvSpPr>
          <p:spPr>
            <a:xfrm>
              <a:off x="7210731" y="995133"/>
              <a:ext cx="1592826" cy="3630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marL="13711" marR="0" lvl="0" indent="0" algn="ctr" defTabSz="808849" rtl="0" eaLnBrk="1" fontAlgn="auto" latinLnBrk="1" hangingPunct="1">
                <a:lnSpc>
                  <a:spcPts val="2031"/>
                </a:lnSpc>
                <a:spcBef>
                  <a:spcPts val="244"/>
                </a:spcBef>
                <a:spcAft>
                  <a:spcPts val="0"/>
                </a:spcAft>
                <a:buClr>
                  <a:prstClr val="black"/>
                </a:buClr>
                <a:buSzTx/>
                <a:buFontTx/>
                <a:buNone/>
                <a:tabLst/>
                <a:defRPr/>
              </a:pPr>
              <a:r>
                <a: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삼성긴고딕OTF Medium"/>
                  <a:ea typeface="삼성긴고딕OTF Light"/>
                  <a:cs typeface="+mn-cs"/>
                </a:rPr>
                <a:t>대체자산 차별화</a:t>
              </a:r>
              <a:endPara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/>
                <a:ea typeface="삼성긴고딕OTF Light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01D0B35-EF43-8FBF-C11E-C7D0B8723C34}"/>
                </a:ext>
              </a:extLst>
            </p:cNvPr>
            <p:cNvSpPr txBox="1"/>
            <p:nvPr/>
          </p:nvSpPr>
          <p:spPr>
            <a:xfrm>
              <a:off x="4126215" y="995133"/>
              <a:ext cx="1592826" cy="3630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marL="13711" marR="0" lvl="0" indent="0" algn="ctr" defTabSz="808849" rtl="0" eaLnBrk="1" fontAlgn="auto" latinLnBrk="1" hangingPunct="1">
                <a:lnSpc>
                  <a:spcPts val="2031"/>
                </a:lnSpc>
                <a:spcBef>
                  <a:spcPts val="244"/>
                </a:spcBef>
                <a:spcAft>
                  <a:spcPts val="0"/>
                </a:spcAft>
                <a:buClr>
                  <a:prstClr val="black"/>
                </a:buClr>
                <a:buSzTx/>
                <a:buFontTx/>
                <a:buNone/>
                <a:tabLst/>
                <a:defRPr/>
              </a:pPr>
              <a:r>
                <a: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삼성긴고딕OTF Medium"/>
                  <a:ea typeface="삼성긴고딕OTF Light"/>
                  <a:cs typeface="+mn-cs"/>
                </a:rPr>
                <a:t>채권 회복</a:t>
              </a:r>
              <a:endPara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/>
                <a:ea typeface="삼성긴고딕OTF Light"/>
                <a:cs typeface="+mn-cs"/>
              </a:endParaRPr>
            </a:p>
          </p:txBody>
        </p:sp>
      </p:grpSp>
      <p:sp>
        <p:nvSpPr>
          <p:cNvPr id="2" name="Text Box 4">
            <a:extLst>
              <a:ext uri="{FF2B5EF4-FFF2-40B4-BE49-F238E27FC236}">
                <a16:creationId xmlns:a16="http://schemas.microsoft.com/office/drawing/2014/main" id="{76AC48BB-91B1-FC09-23AC-E6B49DBBF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189" y="6116588"/>
            <a:ext cx="4320000" cy="12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 anchorCtr="0">
            <a:spAutoFit/>
          </a:bodyPr>
          <a:lstStyle>
            <a:defPPr>
              <a:defRPr lang="ko-KR"/>
            </a:defPPr>
            <a:lvl1pPr>
              <a:defRPr sz="80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자료</a:t>
            </a:r>
            <a:r>
              <a:rPr kumimoji="0" lang="en-US" altLang="ko-KR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: Bloomberg, </a:t>
            </a:r>
            <a:r>
              <a:rPr kumimoji="0" lang="ko-KR" altLang="en-US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삼성자산운용</a:t>
            </a:r>
            <a:r>
              <a:rPr kumimoji="0" lang="en-US" altLang="ko-KR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, 9</a:t>
            </a:r>
            <a:r>
              <a:rPr kumimoji="0" lang="ko-KR" altLang="en-US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월 </a:t>
            </a:r>
            <a:r>
              <a:rPr kumimoji="0" lang="en-US" altLang="ko-KR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20</a:t>
            </a:r>
            <a:r>
              <a:rPr kumimoji="0" lang="ko-KR" altLang="en-US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일 기준 수익률 </a:t>
            </a:r>
            <a:endParaRPr kumimoji="0" lang="en-US" altLang="ko-KR" sz="800" b="0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 panose="020B0600000101010101" pitchFamily="34" charset="-127"/>
              <a:cs typeface="Arial" panose="020B0604020202020204" pitchFamily="34" charset="0"/>
            </a:endParaRPr>
          </a:p>
        </p:txBody>
      </p:sp>
      <p:graphicFrame>
        <p:nvGraphicFramePr>
          <p:cNvPr id="8" name="차트 7">
            <a:extLst>
              <a:ext uri="{FF2B5EF4-FFF2-40B4-BE49-F238E27FC236}">
                <a16:creationId xmlns:a16="http://schemas.microsoft.com/office/drawing/2014/main" id="{00000000-0008-0000-0400-000015000000}"/>
              </a:ext>
            </a:extLst>
          </p:cNvPr>
          <p:cNvGraphicFramePr>
            <a:graphicFrameLocks/>
          </p:cNvGraphicFramePr>
          <p:nvPr/>
        </p:nvGraphicFramePr>
        <p:xfrm>
          <a:off x="487511" y="3502642"/>
          <a:ext cx="2816841" cy="2490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차트 8">
            <a:extLst>
              <a:ext uri="{FF2B5EF4-FFF2-40B4-BE49-F238E27FC236}">
                <a16:creationId xmlns:a16="http://schemas.microsoft.com/office/drawing/2014/main" id="{00000000-0008-0000-0400-000013000000}"/>
              </a:ext>
            </a:extLst>
          </p:cNvPr>
          <p:cNvGraphicFramePr>
            <a:graphicFrameLocks/>
          </p:cNvGraphicFramePr>
          <p:nvPr/>
        </p:nvGraphicFramePr>
        <p:xfrm>
          <a:off x="3513849" y="3514836"/>
          <a:ext cx="2813233" cy="2478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차트 9">
            <a:extLst>
              <a:ext uri="{FF2B5EF4-FFF2-40B4-BE49-F238E27FC236}">
                <a16:creationId xmlns:a16="http://schemas.microsoft.com/office/drawing/2014/main" id="{00000000-0008-0000-0400-000009000000}"/>
              </a:ext>
            </a:extLst>
          </p:cNvPr>
          <p:cNvGraphicFramePr>
            <a:graphicFrameLocks/>
          </p:cNvGraphicFramePr>
          <p:nvPr/>
        </p:nvGraphicFramePr>
        <p:xfrm>
          <a:off x="6601645" y="3514836"/>
          <a:ext cx="2801968" cy="2478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8923387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9BE01-1E8F-ACDC-EB20-587977186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848AE71C-D8C7-ECB5-2D08-4FDF45FAE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6DE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③</a:t>
            </a:r>
            <a:r>
              <a:rPr lang="ko-KR" altLang="en-US" sz="2000" dirty="0"/>
              <a:t> 미국 경기 점검          </a:t>
            </a:r>
            <a:r>
              <a:rPr kumimoji="0" lang="ko-KR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46DE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                                                 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*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금융여건 변화와 성장률 영향 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9" name="텍스트 개체 틀 3">
            <a:extLst>
              <a:ext uri="{FF2B5EF4-FFF2-40B4-BE49-F238E27FC236}">
                <a16:creationId xmlns:a16="http://schemas.microsoft.com/office/drawing/2014/main" id="{107216AA-DAD8-4412-043E-A62C0B9B01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5124" y="1116943"/>
            <a:ext cx="8858250" cy="180020"/>
          </a:xfrm>
        </p:spPr>
        <p:txBody>
          <a:bodyPr/>
          <a:lstStyle/>
          <a:p>
            <a:r>
              <a:rPr lang="en-US" altLang="ko-KR" dirty="0" err="1"/>
              <a:t>FCI</a:t>
            </a:r>
            <a:r>
              <a:rPr lang="en-US" altLang="ko-KR" dirty="0"/>
              <a:t>-G</a:t>
            </a:r>
            <a:r>
              <a:rPr lang="ko-KR" altLang="en-US" dirty="0"/>
              <a:t> 금융여건지수 완화적으로 전환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11" name="모서리가 둥근 직사각형 83">
            <a:extLst>
              <a:ext uri="{FF2B5EF4-FFF2-40B4-BE49-F238E27FC236}">
                <a16:creationId xmlns:a16="http://schemas.microsoft.com/office/drawing/2014/main" id="{C6A6C6AC-612B-2953-3EF5-7024F4626692}"/>
              </a:ext>
            </a:extLst>
          </p:cNvPr>
          <p:cNvSpPr/>
          <p:nvPr/>
        </p:nvSpPr>
        <p:spPr>
          <a:xfrm>
            <a:off x="535124" y="3033467"/>
            <a:ext cx="4176000" cy="288000"/>
          </a:xfrm>
          <a:prstGeom prst="rect">
            <a:avLst/>
          </a:prstGeom>
          <a:solidFill>
            <a:srgbClr val="CCD0E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300" dirty="0" err="1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FCI</a:t>
            </a:r>
            <a:r>
              <a:rPr lang="en-US" altLang="ko-KR" sz="130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-G </a:t>
            </a:r>
            <a:r>
              <a:rPr lang="ko-KR" altLang="en-US" sz="130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금융여건 지수 하락</a:t>
            </a:r>
            <a:r>
              <a:rPr lang="en-US" altLang="ko-KR" sz="130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(</a:t>
            </a:r>
            <a:r>
              <a:rPr lang="ko-KR" altLang="en-US" sz="130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긴축 완화</a:t>
            </a:r>
            <a:r>
              <a:rPr lang="en-US" altLang="ko-KR" sz="130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)</a:t>
            </a:r>
            <a:endParaRPr kumimoji="0" lang="ko-KR" altLang="en-US" sz="1300" b="0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Regular" panose="020B0600000101010101" pitchFamily="34" charset="-127"/>
              <a:ea typeface="삼성긴고딕OTF Regular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9A0F3FC1-2115-3D85-111E-1AAE08F5A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" y="6062938"/>
            <a:ext cx="4320000" cy="13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 anchorCtr="0">
            <a:spAutoFit/>
          </a:bodyPr>
          <a:lstStyle>
            <a:defPPr>
              <a:defRPr lang="ko-KR"/>
            </a:defPPr>
            <a:lvl1pPr>
              <a:defRPr sz="80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defRPr>
            </a:lvl1pPr>
          </a:lstStyle>
          <a:p>
            <a:pPr marL="0" marR="0" lvl="0" indent="0" algn="l" defTabSz="914423" rtl="0" eaLnBrk="1" fontAlgn="auto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자료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: </a:t>
            </a:r>
            <a:r>
              <a:rPr lang="en-US" altLang="ko-KR" sz="900" dirty="0">
                <a:ln>
                  <a:solidFill>
                    <a:srgbClr val="5B9BD5">
                      <a:alpha val="0"/>
                    </a:srgbClr>
                  </a:solidFill>
                </a:ln>
                <a:latin typeface="삼성긴고딕OTF Light" panose="020B0600000101010101" pitchFamily="34" charset="-127"/>
                <a:ea typeface="삼성긴고딕OTF Light" panose="020B0600000101010101" pitchFamily="34" charset="-127"/>
              </a:rPr>
              <a:t>FRB, 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Bloomberg, 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삼성자산운용</a:t>
            </a:r>
            <a:endParaRPr kumimoji="0" lang="en-US" altLang="ko-KR" sz="900" b="0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57455BFC-EB1B-FA16-F1BD-C8868BC67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4878" y="6055140"/>
            <a:ext cx="4320000" cy="13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 anchorCtr="0">
            <a:spAutoFit/>
          </a:bodyPr>
          <a:lstStyle>
            <a:defPPr>
              <a:defRPr lang="ko-KR"/>
            </a:defPPr>
            <a:lvl1pPr>
              <a:defRPr sz="80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defRPr>
            </a:lvl1pPr>
          </a:lstStyle>
          <a:p>
            <a:pPr marL="0" marR="0" lvl="0" indent="0" algn="l" defTabSz="914423" rtl="0" eaLnBrk="1" fontAlgn="auto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자료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: </a:t>
            </a:r>
            <a:r>
              <a:rPr lang="en-US" altLang="ko-KR" sz="900" dirty="0">
                <a:ln>
                  <a:solidFill>
                    <a:srgbClr val="5B9BD5">
                      <a:alpha val="0"/>
                    </a:srgbClr>
                  </a:solidFill>
                </a:ln>
                <a:latin typeface="삼성긴고딕OTF Light" panose="020B0600000101010101" pitchFamily="34" charset="-127"/>
                <a:ea typeface="삼성긴고딕OTF Light" panose="020B0600000101010101" pitchFamily="34" charset="-127"/>
              </a:rPr>
              <a:t>FRB, 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Bloomberg, 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삼성자산운용</a:t>
            </a:r>
            <a:endParaRPr kumimoji="0" lang="en-US" altLang="ko-KR" sz="900" b="0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6" name="모서리가 둥근 직사각형 83">
            <a:extLst>
              <a:ext uri="{FF2B5EF4-FFF2-40B4-BE49-F238E27FC236}">
                <a16:creationId xmlns:a16="http://schemas.microsoft.com/office/drawing/2014/main" id="{2F21C42B-63EA-7414-A6F9-DFB117CAF783}"/>
              </a:ext>
            </a:extLst>
          </p:cNvPr>
          <p:cNvSpPr/>
          <p:nvPr/>
        </p:nvSpPr>
        <p:spPr>
          <a:xfrm>
            <a:off x="5194878" y="3033466"/>
            <a:ext cx="4176000" cy="288000"/>
          </a:xfrm>
          <a:prstGeom prst="rect">
            <a:avLst/>
          </a:prstGeom>
          <a:solidFill>
            <a:srgbClr val="CCD0E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0" i="0" u="none" strike="noStrike" kern="1200" cap="none" spc="0" normalizeH="0" baseline="0" noProof="0" dirty="0" err="1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FCI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-G 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하락은 주식상승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, 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시중금리 하락에 기인</a:t>
            </a:r>
          </a:p>
        </p:txBody>
      </p:sp>
      <p:sp>
        <p:nvSpPr>
          <p:cNvPr id="2" name="텍스트 개체 틀 4">
            <a:extLst>
              <a:ext uri="{FF2B5EF4-FFF2-40B4-BE49-F238E27FC236}">
                <a16:creationId xmlns:a16="http://schemas.microsoft.com/office/drawing/2014/main" id="{F5358A2C-3E8A-4015-8984-5FC3CFE3EC7D}"/>
              </a:ext>
            </a:extLst>
          </p:cNvPr>
          <p:cNvSpPr txBox="1">
            <a:spLocks/>
          </p:cNvSpPr>
          <p:nvPr/>
        </p:nvSpPr>
        <p:spPr>
          <a:xfrm>
            <a:off x="540135" y="1445999"/>
            <a:ext cx="8872067" cy="1325012"/>
          </a:xfrm>
          <a:prstGeom prst="rect">
            <a:avLst/>
          </a:prstGeom>
        </p:spPr>
        <p:txBody>
          <a:bodyPr lIns="54000" tIns="0" rIns="0" bIns="0"/>
          <a:lstStyle>
            <a:lvl1pPr marL="108000" indent="-108000" algn="l" defTabSz="914400" rtl="0" eaLnBrk="1" latinLnBrk="1" hangingPunct="1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6086" marR="0" lvl="0" indent="-102375" algn="l" defTabSz="808849" rtl="0" eaLnBrk="1" fontAlgn="auto" latinLnBrk="1" hangingPunct="1">
              <a:lnSpc>
                <a:spcPts val="2031"/>
              </a:lnSpc>
              <a:spcBef>
                <a:spcPts val="244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"/>
              <a:tabLst/>
              <a:defRPr/>
            </a:pPr>
            <a:r>
              <a:rPr kumimoji="0" lang="en-US" altLang="ko-KR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FCI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-G (Financial Conditions Impulse on Growth) : 7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가지 금융 변수를 통해 현재 금융 조건을 측정함과 동시에 금융 변수 변화가 미래 경제활동</a:t>
            </a:r>
            <a:r>
              <a:rPr lang="en-US" altLang="ko-KR" sz="1300" dirty="0">
                <a:solidFill>
                  <a:prstClr val="black"/>
                </a:solidFill>
              </a:rPr>
              <a:t>(GDP </a:t>
            </a:r>
            <a:r>
              <a:rPr lang="ko-KR" altLang="en-US" sz="1300" dirty="0">
                <a:solidFill>
                  <a:prstClr val="black"/>
                </a:solidFill>
              </a:rPr>
              <a:t>성장</a:t>
            </a:r>
            <a:r>
              <a:rPr lang="en-US" altLang="ko-KR" sz="1300" dirty="0">
                <a:solidFill>
                  <a:prstClr val="black"/>
                </a:solidFill>
              </a:rPr>
              <a:t>)</a:t>
            </a:r>
            <a:r>
              <a:rPr lang="ko-KR" altLang="en-US" sz="1300" dirty="0">
                <a:solidFill>
                  <a:prstClr val="black"/>
                </a:solidFill>
              </a:rPr>
              <a:t>에 미치는 영향을 측정한 지수로</a:t>
            </a:r>
            <a:r>
              <a:rPr lang="en-US" altLang="ko-KR" sz="1300" dirty="0">
                <a:solidFill>
                  <a:prstClr val="black"/>
                </a:solidFill>
              </a:rPr>
              <a:t> 1</a:t>
            </a:r>
            <a:r>
              <a:rPr lang="ko-KR" altLang="en-US" sz="1300" dirty="0">
                <a:solidFill>
                  <a:prstClr val="black"/>
                </a:solidFill>
              </a:rPr>
              <a:t>년 후 </a:t>
            </a:r>
            <a:r>
              <a:rPr lang="en-US" altLang="ko-KR" sz="1300" dirty="0">
                <a:solidFill>
                  <a:prstClr val="black"/>
                </a:solidFill>
              </a:rPr>
              <a:t>GDP </a:t>
            </a:r>
            <a:r>
              <a:rPr lang="ko-KR" altLang="en-US" sz="1300" dirty="0">
                <a:solidFill>
                  <a:prstClr val="black"/>
                </a:solidFill>
              </a:rPr>
              <a:t>성장의 역풍과 순풍 정도를 제시</a:t>
            </a:r>
            <a:endParaRPr kumimoji="0" lang="en-US" altLang="ko-KR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삼성긴고딕OTF Regular" panose="020B0600000101010101" pitchFamily="34" charset="-127"/>
              <a:ea typeface="삼성긴고딕OTF Regular" panose="020B0600000101010101" pitchFamily="34" charset="-127"/>
              <a:cs typeface="+mn-cs"/>
            </a:endParaRPr>
          </a:p>
          <a:p>
            <a:pPr marL="116086" marR="0" lvl="0" indent="-102375" algn="l" defTabSz="808849" rtl="0" eaLnBrk="1" fontAlgn="auto" latinLnBrk="1" hangingPunct="1">
              <a:lnSpc>
                <a:spcPts val="2031"/>
              </a:lnSpc>
              <a:spcBef>
                <a:spcPts val="244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"/>
              <a:tabLst/>
              <a:defRPr/>
            </a:pP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지수 값이 높을 수록 금융상황이 더 긴축됨을 의미하며 지수의 양수 값은 다음해 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GDP 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성장에 대한 역풍을 의미</a:t>
            </a:r>
            <a:endParaRPr kumimoji="0" lang="en-US" altLang="ko-KR" sz="1300" b="0" i="0" u="none" strike="noStrike" kern="1200" cap="none" spc="0" normalizeH="0" baseline="0" noProof="0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Regular" panose="020B0600000101010101" pitchFamily="34" charset="-127"/>
              <a:ea typeface="삼성긴고딕OTF Regular" panose="020B0600000101010101" pitchFamily="34" charset="-127"/>
              <a:cs typeface="+mn-cs"/>
            </a:endParaRPr>
          </a:p>
          <a:p>
            <a:pPr marL="116086" marR="0" lvl="0" indent="-102375" algn="l" defTabSz="808849" rtl="0" eaLnBrk="1" fontAlgn="auto" latinLnBrk="1" hangingPunct="1">
              <a:lnSpc>
                <a:spcPts val="2031"/>
              </a:lnSpc>
              <a:spcBef>
                <a:spcPts val="244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"/>
              <a:tabLst/>
              <a:defRPr/>
            </a:pP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23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년말 긴축 정점에 도달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, 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완만한 완화 중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, 24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년 상반기까지의 </a:t>
            </a:r>
            <a:r>
              <a:rPr lang="ko-KR" altLang="en-US" sz="1300" dirty="0" err="1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긴축적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 상황은 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25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년 상반기까지 성장에 부담 요인 </a:t>
            </a:r>
            <a:endParaRPr lang="en-US" altLang="ko-KR" sz="1300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</a:endParaRPr>
          </a:p>
          <a:p>
            <a:pPr marL="116086" marR="0" lvl="0" indent="-102375" algn="l" defTabSz="808849" rtl="0" eaLnBrk="1" fontAlgn="auto" latinLnBrk="1" hangingPunct="1">
              <a:lnSpc>
                <a:spcPts val="2031"/>
              </a:lnSpc>
              <a:spcBef>
                <a:spcPts val="244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"/>
              <a:tabLst/>
              <a:defRPr/>
            </a:pP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금융여건 지수 하락의 세부 항목별 기여율 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: 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주가 상승 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41%, 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모기지금리 하락 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35%</a:t>
            </a:r>
            <a:endParaRPr kumimoji="0" lang="en-US" altLang="ko-KR" sz="1300" b="0" i="0" u="none" strike="noStrike" kern="1200" cap="none" spc="0" normalizeH="0" baseline="0" noProof="0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Regular" panose="020B0600000101010101" pitchFamily="34" charset="-127"/>
              <a:ea typeface="삼성긴고딕OTF Regular" panose="020B0600000101010101" pitchFamily="34" charset="-127"/>
              <a:cs typeface="+mn-cs"/>
            </a:endParaRPr>
          </a:p>
        </p:txBody>
      </p:sp>
      <p:graphicFrame>
        <p:nvGraphicFramePr>
          <p:cNvPr id="5" name="차트 4">
            <a:extLst>
              <a:ext uri="{FF2B5EF4-FFF2-40B4-BE49-F238E27FC236}">
                <a16:creationId xmlns:a16="http://schemas.microsoft.com/office/drawing/2014/main" id="{1CE54F16-DC4F-BE39-D15D-5F0AA3A97F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5852262"/>
              </p:ext>
            </p:extLst>
          </p:nvPr>
        </p:nvGraphicFramePr>
        <p:xfrm>
          <a:off x="5316382" y="3337962"/>
          <a:ext cx="4198496" cy="2717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차트 6">
            <a:extLst>
              <a:ext uri="{FF2B5EF4-FFF2-40B4-BE49-F238E27FC236}">
                <a16:creationId xmlns:a16="http://schemas.microsoft.com/office/drawing/2014/main" id="{EC134B92-F225-4A64-B1D2-08119CF0E7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3360149"/>
              </p:ext>
            </p:extLst>
          </p:nvPr>
        </p:nvGraphicFramePr>
        <p:xfrm>
          <a:off x="523875" y="3417580"/>
          <a:ext cx="4320000" cy="253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6428847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9BE01-1E8F-ACDC-EB20-587977186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848AE71C-D8C7-ECB5-2D08-4FDF45FAE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6DE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③ 미국 경기 점검          </a:t>
            </a:r>
            <a:r>
              <a:rPr kumimoji="0" lang="ko-KR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46DE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                                     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*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금융여건 변화와 성장률 영향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(FED Notes)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 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9" name="텍스트 개체 틀 3">
            <a:extLst>
              <a:ext uri="{FF2B5EF4-FFF2-40B4-BE49-F238E27FC236}">
                <a16:creationId xmlns:a16="http://schemas.microsoft.com/office/drawing/2014/main" id="{107216AA-DAD8-4412-043E-A62C0B9B01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5124" y="1116943"/>
            <a:ext cx="8858250" cy="180020"/>
          </a:xfrm>
        </p:spPr>
        <p:txBody>
          <a:bodyPr/>
          <a:lstStyle/>
          <a:p>
            <a:r>
              <a:rPr lang="ko-KR" altLang="en-US" dirty="0"/>
              <a:t>시기별 </a:t>
            </a:r>
            <a:r>
              <a:rPr lang="en-US" altLang="ko-KR" dirty="0"/>
              <a:t>1</a:t>
            </a:r>
            <a:r>
              <a:rPr lang="ko-KR" altLang="en-US" dirty="0"/>
              <a:t>년 후 성장률 분포 비교 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11" name="모서리가 둥근 직사각형 83">
            <a:extLst>
              <a:ext uri="{FF2B5EF4-FFF2-40B4-BE49-F238E27FC236}">
                <a16:creationId xmlns:a16="http://schemas.microsoft.com/office/drawing/2014/main" id="{C6A6C6AC-612B-2953-3EF5-7024F4626692}"/>
              </a:ext>
            </a:extLst>
          </p:cNvPr>
          <p:cNvSpPr/>
          <p:nvPr/>
        </p:nvSpPr>
        <p:spPr>
          <a:xfrm>
            <a:off x="535124" y="3033467"/>
            <a:ext cx="4176000" cy="288000"/>
          </a:xfrm>
          <a:prstGeom prst="rect">
            <a:avLst/>
          </a:prstGeom>
          <a:solidFill>
            <a:srgbClr val="CCD0E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긴축 </a:t>
            </a:r>
            <a:r>
              <a:rPr kumimoji="0" lang="ko-KR" altLang="en-US" sz="1300" b="0" i="0" u="none" strike="noStrike" kern="1200" cap="none" spc="0" normalizeH="0" baseline="0" noProof="0" dirty="0" err="1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시점별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 향후 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1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년 </a:t>
            </a:r>
            <a:r>
              <a:rPr lang="en-US" altLang="ko-KR" sz="130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GDP</a:t>
            </a:r>
            <a:r>
              <a:rPr lang="ko-KR" altLang="en-US" sz="130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성장률 분포 </a:t>
            </a:r>
            <a:endParaRPr kumimoji="0" lang="ko-KR" altLang="en-US" sz="1300" b="0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Regular" panose="020B0600000101010101" pitchFamily="34" charset="-127"/>
              <a:ea typeface="삼성긴고딕OTF Regular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9A0F3FC1-2115-3D85-111E-1AAE08F5A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" y="6062938"/>
            <a:ext cx="4320000" cy="13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 anchorCtr="0">
            <a:spAutoFit/>
          </a:bodyPr>
          <a:lstStyle>
            <a:defPPr>
              <a:defRPr lang="ko-KR"/>
            </a:defPPr>
            <a:lvl1pPr>
              <a:defRPr sz="80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defRPr>
            </a:lvl1pPr>
          </a:lstStyle>
          <a:p>
            <a:pPr marL="0" marR="0" lvl="0" indent="0" algn="l" defTabSz="914423" rtl="0" eaLnBrk="1" fontAlgn="auto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자료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: FRB, 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삼성자산운용</a:t>
            </a:r>
            <a:endParaRPr kumimoji="0" lang="en-US" altLang="ko-KR" sz="900" b="0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57455BFC-EB1B-FA16-F1BD-C8868BC67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4878" y="6055140"/>
            <a:ext cx="4320000" cy="13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 anchorCtr="0">
            <a:spAutoFit/>
          </a:bodyPr>
          <a:lstStyle>
            <a:defPPr>
              <a:defRPr lang="ko-KR"/>
            </a:defPPr>
            <a:lvl1pPr>
              <a:defRPr sz="80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defRPr>
            </a:lvl1pPr>
          </a:lstStyle>
          <a:p>
            <a:pPr marL="0" marR="0" lvl="0" indent="0" algn="l" defTabSz="914423" rtl="0" eaLnBrk="1" fontAlgn="auto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자료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: FRB, 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삼성자산운용</a:t>
            </a:r>
            <a:endParaRPr kumimoji="0" lang="en-US" altLang="ko-KR" sz="900" b="0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6" name="모서리가 둥근 직사각형 83">
            <a:extLst>
              <a:ext uri="{FF2B5EF4-FFF2-40B4-BE49-F238E27FC236}">
                <a16:creationId xmlns:a16="http://schemas.microsoft.com/office/drawing/2014/main" id="{2F21C42B-63EA-7414-A6F9-DFB117CAF783}"/>
              </a:ext>
            </a:extLst>
          </p:cNvPr>
          <p:cNvSpPr/>
          <p:nvPr/>
        </p:nvSpPr>
        <p:spPr>
          <a:xfrm>
            <a:off x="5194878" y="3033466"/>
            <a:ext cx="4176000" cy="288000"/>
          </a:xfrm>
          <a:prstGeom prst="rect">
            <a:avLst/>
          </a:prstGeom>
          <a:solidFill>
            <a:srgbClr val="CCD0E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비경기침체기 평균과 현재 비교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(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향후 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1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년 성장률 분포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)</a:t>
            </a:r>
            <a:endParaRPr kumimoji="0" lang="ko-KR" altLang="en-US" sz="1300" b="0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Regular" panose="020B0600000101010101" pitchFamily="34" charset="-127"/>
              <a:ea typeface="삼성긴고딕OTF Regular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2" name="텍스트 개체 틀 4">
            <a:extLst>
              <a:ext uri="{FF2B5EF4-FFF2-40B4-BE49-F238E27FC236}">
                <a16:creationId xmlns:a16="http://schemas.microsoft.com/office/drawing/2014/main" id="{F5358A2C-3E8A-4015-8984-5FC3CFE3EC7D}"/>
              </a:ext>
            </a:extLst>
          </p:cNvPr>
          <p:cNvSpPr txBox="1">
            <a:spLocks/>
          </p:cNvSpPr>
          <p:nvPr/>
        </p:nvSpPr>
        <p:spPr>
          <a:xfrm>
            <a:off x="540135" y="1445999"/>
            <a:ext cx="8872067" cy="1325012"/>
          </a:xfrm>
          <a:prstGeom prst="rect">
            <a:avLst/>
          </a:prstGeom>
        </p:spPr>
        <p:txBody>
          <a:bodyPr lIns="54000" tIns="0" rIns="0" bIns="0"/>
          <a:lstStyle>
            <a:lvl1pPr marL="108000" indent="-108000" algn="l" defTabSz="914400" rtl="0" eaLnBrk="1" latinLnBrk="1" hangingPunct="1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6086" marR="0" lvl="0" indent="-102375" algn="l" defTabSz="808849" rtl="0" eaLnBrk="1" fontAlgn="auto" latinLnBrk="1" hangingPunct="1">
              <a:lnSpc>
                <a:spcPts val="2031"/>
              </a:lnSpc>
              <a:spcBef>
                <a:spcPts val="244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"/>
              <a:tabLst/>
              <a:defRPr/>
            </a:pPr>
            <a:r>
              <a:rPr kumimoji="0" lang="en-US" altLang="ko-K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Financial Condition and Risk to the Economic Outlook (9.20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일 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FEDS Notes, Andrea </a:t>
            </a:r>
            <a:r>
              <a:rPr kumimoji="0" lang="en-US" altLang="ko-KR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Ajello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외 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3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인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)</a:t>
            </a:r>
          </a:p>
          <a:p>
            <a:pPr marL="116086" marR="0" lvl="0" indent="-102375" algn="l" defTabSz="808849" rtl="0" eaLnBrk="1" fontAlgn="auto" latinLnBrk="1" hangingPunct="1">
              <a:lnSpc>
                <a:spcPts val="2031"/>
              </a:lnSpc>
              <a:spcBef>
                <a:spcPts val="244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"/>
              <a:tabLst/>
              <a:defRPr/>
            </a:pP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금융긴축이 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1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년 후 경제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(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물가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, 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고용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)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에 미치는 영향 분석 </a:t>
            </a:r>
            <a:endParaRPr lang="en-US" altLang="ko-KR" sz="1300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</a:endParaRPr>
          </a:p>
          <a:p>
            <a:pPr marL="116086" marR="0" lvl="0" indent="-102375" algn="l" defTabSz="808849" rtl="0" eaLnBrk="1" fontAlgn="auto" latinLnBrk="1" hangingPunct="1">
              <a:lnSpc>
                <a:spcPts val="2031"/>
              </a:lnSpc>
              <a:spcBef>
                <a:spcPts val="244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"/>
              <a:tabLst/>
              <a:defRPr/>
            </a:pP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4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개 기간을 분석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, 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긴축 시작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(21.11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월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)/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긴축 정점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(23.10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월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)/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현재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(24.8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월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)/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비경기침체기 평균 비교 </a:t>
            </a:r>
            <a:endParaRPr kumimoji="0" lang="en-US" altLang="ko-KR" sz="1300" b="0" i="0" u="none" strike="noStrike" kern="1200" cap="none" spc="0" normalizeH="0" baseline="0" noProof="0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Regular" panose="020B0600000101010101" pitchFamily="34" charset="-127"/>
              <a:ea typeface="삼성긴고딕OTF Regular" panose="020B0600000101010101" pitchFamily="34" charset="-127"/>
              <a:cs typeface="+mn-cs"/>
            </a:endParaRPr>
          </a:p>
          <a:p>
            <a:pPr marL="116086" marR="0" lvl="0" indent="-102375" algn="l" defTabSz="808849" rtl="0" eaLnBrk="1" fontAlgn="auto" latinLnBrk="1" hangingPunct="1">
              <a:lnSpc>
                <a:spcPts val="2031"/>
              </a:lnSpc>
              <a:spcBef>
                <a:spcPts val="244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"/>
              <a:tabLst/>
              <a:defRPr/>
            </a:pP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1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년 후의 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GDP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성장률 분포 특징 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: 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 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23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년 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10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월 긴축 정점 대비 성장 전망 </a:t>
            </a:r>
            <a:r>
              <a:rPr lang="ko-KR" altLang="en-US" sz="1300" dirty="0" err="1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하방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 위험은 감소</a:t>
            </a:r>
            <a:endParaRPr lang="en-US" altLang="ko-KR" sz="1300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</a:endParaRPr>
          </a:p>
          <a:p>
            <a:pPr marL="116086" marR="0" lvl="0" indent="-102375" algn="l" defTabSz="808849" rtl="0" eaLnBrk="1" fontAlgn="auto" latinLnBrk="1" hangingPunct="1">
              <a:lnSpc>
                <a:spcPts val="2031"/>
              </a:lnSpc>
              <a:spcBef>
                <a:spcPts val="244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"/>
              <a:tabLst/>
              <a:defRPr/>
            </a:pP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비경기침체기 성장 분포와 비교 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: 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왼쪽으로 치우쳐 있고 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GDP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 성장 </a:t>
            </a:r>
            <a:r>
              <a:rPr lang="ko-KR" altLang="en-US" sz="1300" dirty="0" err="1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하방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 위험은 비경기분포보다 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2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배 이상 더 커 </a:t>
            </a:r>
            <a:endParaRPr kumimoji="0" lang="en-US" altLang="ko-KR" sz="1300" b="0" i="0" u="none" strike="noStrike" kern="1200" cap="none" spc="0" normalizeH="0" baseline="0" noProof="0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Regular" panose="020B0600000101010101" pitchFamily="34" charset="-127"/>
              <a:ea typeface="삼성긴고딕OTF Regular" panose="020B0600000101010101" pitchFamily="34" charset="-127"/>
              <a:cs typeface="+mn-cs"/>
            </a:endParaRPr>
          </a:p>
          <a:p>
            <a:pPr marL="116086" marR="0" lvl="0" indent="-102375" algn="l" defTabSz="808849" rtl="0" eaLnBrk="1" fontAlgn="auto" latinLnBrk="1" hangingPunct="1">
              <a:lnSpc>
                <a:spcPts val="2031"/>
              </a:lnSpc>
              <a:spcBef>
                <a:spcPts val="244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"/>
              <a:tabLst/>
              <a:defRPr/>
            </a:pPr>
            <a:endParaRPr lang="en-US" altLang="ko-KR" sz="1300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F286A05-5DFF-8091-A311-496F0F65F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5" y="3429000"/>
            <a:ext cx="4187249" cy="253972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C43C25A2-91A9-88B2-3519-069E07F394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4878" y="3428999"/>
            <a:ext cx="4176000" cy="253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48698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9BE01-1E8F-ACDC-EB20-587977186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848AE71C-D8C7-ECB5-2D08-4FDF45FAE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6DE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③ 미국 경기 점검          </a:t>
            </a:r>
            <a:r>
              <a:rPr kumimoji="0" lang="ko-KR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46DE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                                     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*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금융여건 변화와 성장률 영향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(FED Notes)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 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9" name="텍스트 개체 틀 3">
            <a:extLst>
              <a:ext uri="{FF2B5EF4-FFF2-40B4-BE49-F238E27FC236}">
                <a16:creationId xmlns:a16="http://schemas.microsoft.com/office/drawing/2014/main" id="{107216AA-DAD8-4412-043E-A62C0B9B01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5124" y="1116943"/>
            <a:ext cx="8858250" cy="180020"/>
          </a:xfrm>
        </p:spPr>
        <p:txBody>
          <a:bodyPr/>
          <a:lstStyle/>
          <a:p>
            <a:r>
              <a:rPr lang="ko-KR" altLang="en-US" dirty="0"/>
              <a:t>시기별 </a:t>
            </a:r>
            <a:r>
              <a:rPr lang="en-US" altLang="ko-KR" dirty="0"/>
              <a:t>1</a:t>
            </a:r>
            <a:r>
              <a:rPr lang="ko-KR" altLang="en-US" dirty="0"/>
              <a:t>년 후 인플레이션과 고용성장의 분포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11" name="모서리가 둥근 직사각형 83">
            <a:extLst>
              <a:ext uri="{FF2B5EF4-FFF2-40B4-BE49-F238E27FC236}">
                <a16:creationId xmlns:a16="http://schemas.microsoft.com/office/drawing/2014/main" id="{C6A6C6AC-612B-2953-3EF5-7024F4626692}"/>
              </a:ext>
            </a:extLst>
          </p:cNvPr>
          <p:cNvSpPr/>
          <p:nvPr/>
        </p:nvSpPr>
        <p:spPr>
          <a:xfrm>
            <a:off x="535124" y="3033467"/>
            <a:ext cx="4176000" cy="288000"/>
          </a:xfrm>
          <a:prstGeom prst="rect">
            <a:avLst/>
          </a:prstGeom>
          <a:solidFill>
            <a:srgbClr val="CCD0E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긴축 </a:t>
            </a:r>
            <a:r>
              <a:rPr kumimoji="0" lang="ko-KR" altLang="en-US" sz="1300" b="0" i="0" u="none" strike="noStrike" kern="1200" cap="none" spc="0" normalizeH="0" baseline="0" noProof="0" dirty="0" err="1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시점별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 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1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년 후 근원</a:t>
            </a:r>
            <a:r>
              <a:rPr lang="en-US" altLang="ko-KR" sz="130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 PCE</a:t>
            </a:r>
            <a:r>
              <a:rPr lang="ko-KR" altLang="en-US" sz="130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물가 분포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9A0F3FC1-2115-3D85-111E-1AAE08F5A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" y="6062938"/>
            <a:ext cx="4320000" cy="13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 anchorCtr="0">
            <a:spAutoFit/>
          </a:bodyPr>
          <a:lstStyle>
            <a:defPPr>
              <a:defRPr lang="ko-KR"/>
            </a:defPPr>
            <a:lvl1pPr>
              <a:defRPr sz="80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defRPr>
            </a:lvl1pPr>
          </a:lstStyle>
          <a:p>
            <a:pPr marL="0" marR="0" lvl="0" indent="0" algn="l" defTabSz="914423" rtl="0" eaLnBrk="1" fontAlgn="auto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자료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: FRB, 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삼성자산운용</a:t>
            </a:r>
            <a:endParaRPr kumimoji="0" lang="en-US" altLang="ko-KR" sz="900" b="0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57455BFC-EB1B-FA16-F1BD-C8868BC67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4878" y="6055140"/>
            <a:ext cx="4320000" cy="13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 anchorCtr="0">
            <a:spAutoFit/>
          </a:bodyPr>
          <a:lstStyle>
            <a:defPPr>
              <a:defRPr lang="ko-KR"/>
            </a:defPPr>
            <a:lvl1pPr>
              <a:defRPr sz="80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defRPr>
            </a:lvl1pPr>
          </a:lstStyle>
          <a:p>
            <a:pPr marL="0" marR="0" lvl="0" indent="0" algn="l" defTabSz="914423" rtl="0" eaLnBrk="1" fontAlgn="auto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자료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: FRB, 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삼성자산운용</a:t>
            </a:r>
            <a:endParaRPr kumimoji="0" lang="en-US" altLang="ko-KR" sz="900" b="0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6" name="모서리가 둥근 직사각형 83">
            <a:extLst>
              <a:ext uri="{FF2B5EF4-FFF2-40B4-BE49-F238E27FC236}">
                <a16:creationId xmlns:a16="http://schemas.microsoft.com/office/drawing/2014/main" id="{2F21C42B-63EA-7414-A6F9-DFB117CAF783}"/>
              </a:ext>
            </a:extLst>
          </p:cNvPr>
          <p:cNvSpPr/>
          <p:nvPr/>
        </p:nvSpPr>
        <p:spPr>
          <a:xfrm>
            <a:off x="5194878" y="3033466"/>
            <a:ext cx="4176000" cy="288000"/>
          </a:xfrm>
          <a:prstGeom prst="rect">
            <a:avLst/>
          </a:prstGeom>
          <a:solidFill>
            <a:srgbClr val="CCD0E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긴축 </a:t>
            </a:r>
            <a:r>
              <a:rPr kumimoji="0" lang="ko-KR" altLang="en-US" sz="1300" b="0" i="0" u="none" strike="noStrike" kern="1200" cap="none" spc="0" normalizeH="0" baseline="0" noProof="0" dirty="0" err="1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시점별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 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1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년 후 고용성장 분포 </a:t>
            </a:r>
          </a:p>
        </p:txBody>
      </p:sp>
      <p:sp>
        <p:nvSpPr>
          <p:cNvPr id="2" name="텍스트 개체 틀 4">
            <a:extLst>
              <a:ext uri="{FF2B5EF4-FFF2-40B4-BE49-F238E27FC236}">
                <a16:creationId xmlns:a16="http://schemas.microsoft.com/office/drawing/2014/main" id="{F5358A2C-3E8A-4015-8984-5FC3CFE3EC7D}"/>
              </a:ext>
            </a:extLst>
          </p:cNvPr>
          <p:cNvSpPr txBox="1">
            <a:spLocks/>
          </p:cNvSpPr>
          <p:nvPr/>
        </p:nvSpPr>
        <p:spPr>
          <a:xfrm>
            <a:off x="540135" y="1445999"/>
            <a:ext cx="8872067" cy="1325012"/>
          </a:xfrm>
          <a:prstGeom prst="rect">
            <a:avLst/>
          </a:prstGeom>
        </p:spPr>
        <p:txBody>
          <a:bodyPr lIns="54000" tIns="0" rIns="0" bIns="0"/>
          <a:lstStyle>
            <a:lvl1pPr marL="108000" indent="-108000" algn="l" defTabSz="914400" rtl="0" eaLnBrk="1" latinLnBrk="1" hangingPunct="1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6086" marR="0" lvl="0" indent="-102375" algn="l" defTabSz="808849" rtl="0" eaLnBrk="1" fontAlgn="auto" latinLnBrk="1" hangingPunct="1">
              <a:lnSpc>
                <a:spcPts val="2031"/>
              </a:lnSpc>
              <a:spcBef>
                <a:spcPts val="244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"/>
              <a:tabLst/>
              <a:defRPr/>
            </a:pP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동일한 방식으로 현재 금융 여건 함수를 통해 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1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년 후 인플레이션 및 고용 성장 분포를 예측</a:t>
            </a:r>
            <a:endParaRPr kumimoji="0" lang="en-US" altLang="ko-KR" sz="1300" b="0" i="0" u="none" strike="noStrike" kern="1200" cap="none" spc="0" normalizeH="0" baseline="0" noProof="0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Regular" panose="020B0600000101010101" pitchFamily="34" charset="-127"/>
              <a:ea typeface="삼성긴고딕OTF Regular" panose="020B0600000101010101" pitchFamily="34" charset="-127"/>
              <a:cs typeface="+mn-cs"/>
            </a:endParaRPr>
          </a:p>
          <a:p>
            <a:pPr marL="116086" marR="0" lvl="0" indent="-102375" algn="l" defTabSz="808849" rtl="0" eaLnBrk="1" fontAlgn="auto" latinLnBrk="1" hangingPunct="1">
              <a:lnSpc>
                <a:spcPts val="2031"/>
              </a:lnSpc>
              <a:spcBef>
                <a:spcPts val="244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"/>
              <a:tabLst/>
              <a:defRPr/>
            </a:pP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지난 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2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년간 금융상황이 상당히 긴축되면서 인플레이션의 향후 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1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년 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분포는 상승 위험이 낮아짐 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(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근원 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PCE 2~3%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대 고착화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)</a:t>
            </a:r>
          </a:p>
          <a:p>
            <a:pPr marL="116086" marR="0" lvl="0" indent="-102375" algn="l" defTabSz="808849" rtl="0" eaLnBrk="1" fontAlgn="auto" latinLnBrk="1" hangingPunct="1">
              <a:lnSpc>
                <a:spcPts val="2031"/>
              </a:lnSpc>
              <a:spcBef>
                <a:spcPts val="244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"/>
              <a:tabLst/>
              <a:defRPr/>
            </a:pP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향후 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1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년 고용 성장 분포는 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21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년 대비 왼쪽으로 이동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(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과열 해소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), 23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년 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10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월 긴축 정점 대비 고용 악화 정도 일부 개선</a:t>
            </a:r>
            <a:endParaRPr lang="en-US" altLang="ko-KR" sz="1300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</a:endParaRPr>
          </a:p>
          <a:p>
            <a:pPr marL="116086" marR="0" lvl="0" indent="-102375" algn="l" defTabSz="808849" rtl="0" eaLnBrk="1" fontAlgn="auto" latinLnBrk="1" hangingPunct="1">
              <a:lnSpc>
                <a:spcPts val="2031"/>
              </a:lnSpc>
              <a:spcBef>
                <a:spcPts val="244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"/>
              <a:tabLst/>
              <a:defRPr/>
            </a:pP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다만 비경기침체시기 대비 향후 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1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년 고용 성장의 분포는 왼쪽으로 치우쳐 있고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(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고용 </a:t>
            </a:r>
            <a:r>
              <a:rPr lang="ko-KR" altLang="en-US" sz="1300" dirty="0" err="1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하방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 위험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),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 고용위축 폭도 큰 것으로 추정 </a:t>
            </a:r>
            <a:b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</a:b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 </a:t>
            </a:r>
            <a:endParaRPr lang="en-US" altLang="ko-KR" sz="1300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</a:endParaRPr>
          </a:p>
          <a:p>
            <a:pPr marL="116086" marR="0" lvl="0" indent="-102375" algn="l" defTabSz="808849" rtl="0" eaLnBrk="1" fontAlgn="auto" latinLnBrk="1" hangingPunct="1">
              <a:lnSpc>
                <a:spcPts val="2031"/>
              </a:lnSpc>
              <a:spcBef>
                <a:spcPts val="244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"/>
              <a:tabLst/>
              <a:defRPr/>
            </a:pPr>
            <a:endParaRPr kumimoji="0" lang="en-US" altLang="ko-KR" sz="1300" b="0" i="0" u="none" strike="noStrike" kern="1200" cap="none" spc="0" normalizeH="0" baseline="0" noProof="0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Regular" panose="020B0600000101010101" pitchFamily="34" charset="-127"/>
              <a:ea typeface="삼성긴고딕OTF Regular" panose="020B0600000101010101" pitchFamily="34" charset="-127"/>
              <a:cs typeface="+mn-cs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77506DB-5A89-CB3A-F916-83371F8C2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628" y="3313668"/>
            <a:ext cx="4187248" cy="2741472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EA7E327-8D16-8A58-2398-9377433ADA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875" y="3321466"/>
            <a:ext cx="4176000" cy="273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4246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9BE01-1E8F-ACDC-EB20-587977186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848AE71C-D8C7-ECB5-2D08-4FDF45FAE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21" y="556068"/>
            <a:ext cx="8847657" cy="288031"/>
          </a:xfrm>
        </p:spPr>
        <p:txBody>
          <a:bodyPr/>
          <a:lstStyle/>
          <a:p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6DE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④ 미국 금리 인하 경로                               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* </a:t>
            </a:r>
            <a:r>
              <a:rPr lang="ko-KR" altLang="en-US" sz="1600" dirty="0">
                <a:solidFill>
                  <a:prstClr val="black"/>
                </a:solidFill>
              </a:rPr>
              <a:t>인하 예상 경로 </a:t>
            </a:r>
            <a:r>
              <a:rPr lang="en-US" altLang="ko-KR" sz="1600" dirty="0">
                <a:solidFill>
                  <a:prstClr val="black"/>
                </a:solidFill>
              </a:rPr>
              <a:t>: </a:t>
            </a:r>
            <a:r>
              <a:rPr lang="ko-KR" altLang="en-US" sz="1600" dirty="0">
                <a:solidFill>
                  <a:prstClr val="black"/>
                </a:solidFill>
              </a:rPr>
              <a:t>적정 수준</a:t>
            </a:r>
            <a:r>
              <a:rPr lang="en-US" altLang="ko-KR" sz="1600" dirty="0">
                <a:solidFill>
                  <a:prstClr val="black"/>
                </a:solidFill>
              </a:rPr>
              <a:t>(3.5%)</a:t>
            </a:r>
            <a:r>
              <a:rPr lang="ko-KR" altLang="en-US" sz="1600" dirty="0">
                <a:solidFill>
                  <a:prstClr val="black"/>
                </a:solidFill>
              </a:rPr>
              <a:t>까지 빠른 정상화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  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9" name="텍스트 개체 틀 3">
            <a:extLst>
              <a:ext uri="{FF2B5EF4-FFF2-40B4-BE49-F238E27FC236}">
                <a16:creationId xmlns:a16="http://schemas.microsoft.com/office/drawing/2014/main" id="{107216AA-DAD8-4412-043E-A62C0B9B01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5124" y="1116943"/>
            <a:ext cx="8858250" cy="180020"/>
          </a:xfr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>
                <a:solidFill>
                  <a:prstClr val="black"/>
                </a:solidFill>
              </a:rPr>
              <a:t>내년 상반기까지 빠른 금리 정상화 예상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   </a:t>
            </a:r>
          </a:p>
        </p:txBody>
      </p:sp>
      <p:sp>
        <p:nvSpPr>
          <p:cNvPr id="11" name="모서리가 둥근 직사각형 83">
            <a:extLst>
              <a:ext uri="{FF2B5EF4-FFF2-40B4-BE49-F238E27FC236}">
                <a16:creationId xmlns:a16="http://schemas.microsoft.com/office/drawing/2014/main" id="{C6A6C6AC-612B-2953-3EF5-7024F4626692}"/>
              </a:ext>
            </a:extLst>
          </p:cNvPr>
          <p:cNvSpPr/>
          <p:nvPr/>
        </p:nvSpPr>
        <p:spPr>
          <a:xfrm>
            <a:off x="535124" y="3033467"/>
            <a:ext cx="4176000" cy="288000"/>
          </a:xfrm>
          <a:prstGeom prst="rect">
            <a:avLst/>
          </a:prstGeom>
          <a:solidFill>
            <a:srgbClr val="CCD0E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25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년 테일러 룰 적정금리 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3.5~4%, 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빠른 정상화 필요 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9A0F3FC1-2115-3D85-111E-1AAE08F5A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" y="6062938"/>
            <a:ext cx="4320000" cy="13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 anchorCtr="0">
            <a:spAutoFit/>
          </a:bodyPr>
          <a:lstStyle>
            <a:defPPr>
              <a:defRPr lang="ko-KR"/>
            </a:defPPr>
            <a:lvl1pPr>
              <a:defRPr sz="80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defRPr>
            </a:lvl1pPr>
          </a:lstStyle>
          <a:p>
            <a:pPr marL="0" marR="0" lvl="0" indent="0" algn="l" defTabSz="914423" rtl="0" eaLnBrk="1" fontAlgn="auto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자료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: Bloomberg, 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삼성자산운용</a:t>
            </a:r>
            <a:endParaRPr kumimoji="0" lang="en-US" altLang="ko-KR" sz="900" b="0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57455BFC-EB1B-FA16-F1BD-C8868BC67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2202" y="6056276"/>
            <a:ext cx="4320000" cy="13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 anchorCtr="0">
            <a:spAutoFit/>
          </a:bodyPr>
          <a:lstStyle>
            <a:defPPr>
              <a:defRPr lang="ko-KR"/>
            </a:defPPr>
            <a:lvl1pPr>
              <a:defRPr sz="80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defRPr>
            </a:lvl1pPr>
          </a:lstStyle>
          <a:p>
            <a:pPr marL="0" marR="0" lvl="0" indent="0" algn="l" defTabSz="914423" rtl="0" eaLnBrk="1" fontAlgn="auto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자료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: Bloomberg, 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삼성자산운용</a:t>
            </a:r>
            <a:endParaRPr kumimoji="0" lang="en-US" altLang="ko-KR" sz="900" b="0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6" name="모서리가 둥근 직사각형 83">
            <a:extLst>
              <a:ext uri="{FF2B5EF4-FFF2-40B4-BE49-F238E27FC236}">
                <a16:creationId xmlns:a16="http://schemas.microsoft.com/office/drawing/2014/main" id="{2F21C42B-63EA-7414-A6F9-DFB117CAF783}"/>
              </a:ext>
            </a:extLst>
          </p:cNvPr>
          <p:cNvSpPr/>
          <p:nvPr/>
        </p:nvSpPr>
        <p:spPr>
          <a:xfrm>
            <a:off x="5194878" y="3033466"/>
            <a:ext cx="4176000" cy="288000"/>
          </a:xfrm>
          <a:prstGeom prst="rect">
            <a:avLst/>
          </a:prstGeom>
          <a:solidFill>
            <a:srgbClr val="CCD0E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25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년 테일러 룰 적정금리 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3.5~4%, 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빠른 정상화 필요 </a:t>
            </a:r>
          </a:p>
        </p:txBody>
      </p:sp>
      <p:sp>
        <p:nvSpPr>
          <p:cNvPr id="2" name="텍스트 개체 틀 4">
            <a:extLst>
              <a:ext uri="{FF2B5EF4-FFF2-40B4-BE49-F238E27FC236}">
                <a16:creationId xmlns:a16="http://schemas.microsoft.com/office/drawing/2014/main" id="{F5358A2C-3E8A-4015-8984-5FC3CFE3EC7D}"/>
              </a:ext>
            </a:extLst>
          </p:cNvPr>
          <p:cNvSpPr txBox="1">
            <a:spLocks/>
          </p:cNvSpPr>
          <p:nvPr/>
        </p:nvSpPr>
        <p:spPr>
          <a:xfrm>
            <a:off x="540135" y="1445999"/>
            <a:ext cx="8872067" cy="1325012"/>
          </a:xfrm>
          <a:prstGeom prst="rect">
            <a:avLst/>
          </a:prstGeom>
        </p:spPr>
        <p:txBody>
          <a:bodyPr lIns="54000" tIns="0" rIns="0" bIns="0"/>
          <a:lstStyle>
            <a:lvl1pPr marL="108000" indent="-108000" algn="l" defTabSz="914400" rtl="0" eaLnBrk="1" latinLnBrk="1" hangingPunct="1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6086" marR="0" lvl="0" indent="-102375" algn="l" defTabSz="808849" rtl="0" eaLnBrk="1" fontAlgn="auto" latinLnBrk="1" hangingPunct="1">
              <a:lnSpc>
                <a:spcPts val="2031"/>
              </a:lnSpc>
              <a:spcBef>
                <a:spcPts val="244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"/>
              <a:tabLst/>
              <a:defRPr/>
            </a:pP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물가 둔화에 대한 확신이 강화되었고 고용 </a:t>
            </a:r>
            <a:r>
              <a:rPr kumimoji="0" lang="ko-KR" altLang="en-US" sz="1300" b="0" i="0" u="none" strike="noStrike" kern="1200" cap="none" spc="0" normalizeH="0" baseline="0" noProof="0" dirty="0" err="1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하방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 위험이 커진 만큼 과잉긴축 상태를 정상으로 되돌리는 빠른 금리인하 필요</a:t>
            </a:r>
            <a:endParaRPr kumimoji="0" lang="en-US" altLang="ko-KR" sz="1300" b="0" i="0" u="none" strike="noStrike" kern="1200" cap="none" spc="0" normalizeH="0" baseline="0" noProof="0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Regular" panose="020B0600000101010101" pitchFamily="34" charset="-127"/>
              <a:ea typeface="삼성긴고딕OTF Regular" panose="020B0600000101010101" pitchFamily="34" charset="-127"/>
              <a:cs typeface="+mn-cs"/>
            </a:endParaRPr>
          </a:p>
          <a:p>
            <a:pPr marL="116086" marR="0" lvl="0" indent="-102375" algn="l" defTabSz="808849" rtl="0" eaLnBrk="1" fontAlgn="auto" latinLnBrk="1" hangingPunct="1">
              <a:lnSpc>
                <a:spcPts val="2031"/>
              </a:lnSpc>
              <a:spcBef>
                <a:spcPts val="244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"/>
              <a:tabLst/>
              <a:defRPr/>
            </a:pPr>
            <a:r>
              <a:rPr kumimoji="0" lang="ko-KR" altLang="en-US" sz="1300" b="0" i="0" u="none" strike="noStrike" kern="1200" cap="none" spc="0" normalizeH="0" baseline="0" noProof="0" dirty="0" err="1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테일러룰로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 측정한 미국 기준금리의 적정 수준은 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3.5~4.0% 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범위  </a:t>
            </a:r>
            <a:endParaRPr kumimoji="0" lang="en-US" altLang="ko-KR" sz="1100" b="0" i="0" u="none" strike="noStrike" kern="1200" cap="none" spc="0" normalizeH="0" baseline="0" noProof="0" dirty="0">
              <a:ln>
                <a:solidFill>
                  <a:srgbClr val="E82525">
                    <a:alpha val="0"/>
                  </a:srgbClr>
                </a:solidFill>
              </a:ln>
              <a:solidFill>
                <a:srgbClr val="0000FF"/>
              </a:solidFill>
              <a:effectLst/>
              <a:uLnTx/>
              <a:uFillTx/>
              <a:latin typeface="삼성긴고딕OTF Regular" panose="020B0600000101010101" pitchFamily="34" charset="-127"/>
              <a:ea typeface="삼성긴고딕OTF Regular" panose="020B0600000101010101" pitchFamily="34" charset="-127"/>
              <a:cs typeface="+mn-cs"/>
            </a:endParaRPr>
          </a:p>
          <a:p>
            <a:pPr marL="116086" marR="0" lvl="0" indent="-102375" algn="l" defTabSz="808849" rtl="0" eaLnBrk="1" fontAlgn="auto" latinLnBrk="1" hangingPunct="1">
              <a:lnSpc>
                <a:spcPts val="2031"/>
              </a:lnSpc>
              <a:spcBef>
                <a:spcPts val="244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"/>
              <a:tabLst/>
              <a:defRPr/>
            </a:pP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고용지표에 따른 변동성은 연말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, 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연초 지속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. 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지표에 따라 </a:t>
            </a:r>
            <a:r>
              <a:rPr kumimoji="0" lang="ko-KR" altLang="en-US" sz="1300" b="0" i="0" u="none" strike="noStrike" kern="1200" cap="none" spc="0" normalizeH="0" baseline="0" noProof="0" dirty="0" err="1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빅컷이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 다시 단행될 여지도 충분 </a:t>
            </a:r>
            <a:endParaRPr kumimoji="0" lang="en-US" altLang="ko-KR" sz="1300" b="0" i="0" u="none" strike="noStrike" kern="1200" cap="none" spc="0" normalizeH="0" baseline="0" noProof="0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Regular" panose="020B0600000101010101" pitchFamily="34" charset="-127"/>
              <a:ea typeface="삼성긴고딕OTF Regular" panose="020B0600000101010101" pitchFamily="34" charset="-127"/>
              <a:cs typeface="+mn-cs"/>
            </a:endParaRPr>
          </a:p>
          <a:p>
            <a:pPr marL="116086" marR="0" lvl="0" indent="-102375" algn="l" defTabSz="808849" rtl="0" eaLnBrk="1" fontAlgn="auto" latinLnBrk="1" hangingPunct="1">
              <a:lnSpc>
                <a:spcPts val="2031"/>
              </a:lnSpc>
              <a:spcBef>
                <a:spcPts val="244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"/>
              <a:tabLst/>
              <a:defRPr/>
            </a:pP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빠른 인하와 경로 불확실성으로 전체 주식시장은 상단 제한된 </a:t>
            </a:r>
            <a:r>
              <a:rPr kumimoji="0" lang="ko-KR" altLang="en-US" sz="1300" b="0" i="0" u="none" strike="noStrike" kern="1200" cap="none" spc="0" normalizeH="0" baseline="0" noProof="0" dirty="0" err="1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박스권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 예상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. 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금리인하 수혜 중심 대응 필요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(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리츠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, 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금융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, 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중소형주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)</a:t>
            </a:r>
            <a:endParaRPr kumimoji="0" lang="en-US" altLang="ko-KR" sz="1200" b="0" i="0" u="none" strike="noStrike" kern="1200" cap="none" spc="0" normalizeH="0" baseline="0" noProof="0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Regular" panose="020B0600000101010101" pitchFamily="34" charset="-127"/>
              <a:ea typeface="삼성긴고딕OTF Regular" panose="020B0600000101010101" pitchFamily="34" charset="-127"/>
              <a:cs typeface="+mn-cs"/>
            </a:endParaRPr>
          </a:p>
        </p:txBody>
      </p:sp>
      <p:graphicFrame>
        <p:nvGraphicFramePr>
          <p:cNvPr id="12" name="차트 11">
            <a:extLst>
              <a:ext uri="{FF2B5EF4-FFF2-40B4-BE49-F238E27FC236}">
                <a16:creationId xmlns:a16="http://schemas.microsoft.com/office/drawing/2014/main" id="{7A0416D4-234B-42A9-ACEE-96862257EDEA}"/>
              </a:ext>
            </a:extLst>
          </p:cNvPr>
          <p:cNvGraphicFramePr>
            <a:graphicFrameLocks/>
          </p:cNvGraphicFramePr>
          <p:nvPr/>
        </p:nvGraphicFramePr>
        <p:xfrm>
          <a:off x="5164202" y="3321466"/>
          <a:ext cx="4175999" cy="2741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차트 4">
            <a:extLst>
              <a:ext uri="{FF2B5EF4-FFF2-40B4-BE49-F238E27FC236}">
                <a16:creationId xmlns:a16="http://schemas.microsoft.com/office/drawing/2014/main" id="{17EA07AD-5DBD-DA53-8C32-54DE6C0CABD9}"/>
              </a:ext>
            </a:extLst>
          </p:cNvPr>
          <p:cNvGraphicFramePr>
            <a:graphicFrameLocks/>
          </p:cNvGraphicFramePr>
          <p:nvPr/>
        </p:nvGraphicFramePr>
        <p:xfrm>
          <a:off x="535122" y="3343177"/>
          <a:ext cx="4176001" cy="2713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6356893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537545" y="559305"/>
            <a:ext cx="8847657" cy="234025"/>
          </a:xfrm>
        </p:spPr>
        <p:txBody>
          <a:bodyPr>
            <a:normAutofit fontScale="90000"/>
          </a:bodyPr>
          <a:lstStyle/>
          <a:p>
            <a:r>
              <a:rPr kumimoji="0" lang="ko-KR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46DE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④ 미국 금리 인하 경로                                                              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*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최종 기준금리 수준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3%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전후</a:t>
            </a:r>
            <a:endParaRPr lang="ko-KR" altLang="en-US" sz="160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17" name="텍스트 개체 틀 3"/>
          <p:cNvSpPr>
            <a:spLocks noGrp="1"/>
          </p:cNvSpPr>
          <p:nvPr>
            <p:ph type="body" sz="quarter" idx="10"/>
          </p:nvPr>
        </p:nvSpPr>
        <p:spPr>
          <a:xfrm>
            <a:off x="549013" y="1086397"/>
            <a:ext cx="8858250" cy="180020"/>
          </a:xfrm>
        </p:spPr>
        <p:txBody>
          <a:bodyPr>
            <a:normAutofit fontScale="92500" lnSpcReduction="20000"/>
          </a:bodyPr>
          <a:lstStyle/>
          <a:p>
            <a:r>
              <a:rPr lang="ko-KR" altLang="en-US" dirty="0"/>
              <a:t>경기 침체가 없다면 미국 기준금리 최종 수준은 </a:t>
            </a:r>
            <a:r>
              <a:rPr lang="en-US" altLang="ko-KR" dirty="0"/>
              <a:t>3% </a:t>
            </a:r>
            <a:r>
              <a:rPr lang="ko-KR" altLang="en-US" dirty="0"/>
              <a:t>초반</a:t>
            </a:r>
          </a:p>
        </p:txBody>
      </p:sp>
      <p:sp>
        <p:nvSpPr>
          <p:cNvPr id="18" name="텍스트 개체 틀 4"/>
          <p:cNvSpPr>
            <a:spLocks noGrp="1"/>
          </p:cNvSpPr>
          <p:nvPr>
            <p:ph type="body" sz="quarter" idx="11"/>
          </p:nvPr>
        </p:nvSpPr>
        <p:spPr>
          <a:xfrm>
            <a:off x="549015" y="1370765"/>
            <a:ext cx="8593893" cy="1325012"/>
          </a:xfrm>
        </p:spPr>
        <p:txBody>
          <a:bodyPr>
            <a:noAutofit/>
          </a:bodyPr>
          <a:lstStyle/>
          <a:p>
            <a:pPr marL="116089" indent="-102377" defTabSz="808869">
              <a:lnSpc>
                <a:spcPts val="2031"/>
              </a:lnSpc>
              <a:spcBef>
                <a:spcPts val="244"/>
              </a:spcBef>
              <a:buClr>
                <a:prstClr val="black"/>
              </a:buClr>
              <a:buFont typeface="Wingdings" panose="05000000000000000000" pitchFamily="2" charset="2"/>
              <a:buChar char=""/>
              <a:defRPr/>
            </a:pP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cs typeface="삼성긴고딕OTF Light"/>
              </a:rPr>
              <a:t>연준 점도표상 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cs typeface="삼성긴고딕OTF Light"/>
              </a:rPr>
              <a:t>26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cs typeface="삼성긴고딕OTF Light"/>
              </a:rPr>
              <a:t>년말 기준금리는 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cs typeface="삼성긴고딕OTF Light"/>
              </a:rPr>
              <a:t>3%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cs typeface="삼성긴고딕OTF Light"/>
              </a:rPr>
              <a:t>초반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cs typeface="삼성긴고딕OTF Light"/>
              </a:rPr>
              <a:t>.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cs typeface="삼성긴고딕OTF Light"/>
              </a:rPr>
              <a:t> 인하사이클 진입으로 시장금리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cs typeface="삼성긴고딕OTF Light"/>
              </a:rPr>
              <a:t>(10</a:t>
            </a:r>
            <a:r>
              <a:rPr lang="ko-KR" altLang="en-US" sz="1300" dirty="0" err="1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cs typeface="삼성긴고딕OTF Light"/>
              </a:rPr>
              <a:t>년물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cs typeface="삼성긴고딕OTF Light"/>
              </a:rPr>
              <a:t>)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cs typeface="삼성긴고딕OTF Light"/>
              </a:rPr>
              <a:t>는 장단기 역전 해소되며 느리게 하락 </a:t>
            </a:r>
            <a:endParaRPr lang="en-US" altLang="ko-KR" sz="1300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  <a:cs typeface="삼성긴고딕OTF Light"/>
            </a:endParaRPr>
          </a:p>
          <a:p>
            <a:pPr marL="116089" indent="-102377" defTabSz="808869">
              <a:lnSpc>
                <a:spcPts val="2031"/>
              </a:lnSpc>
              <a:spcBef>
                <a:spcPts val="244"/>
              </a:spcBef>
              <a:buClr>
                <a:prstClr val="black"/>
              </a:buClr>
              <a:buFont typeface="Wingdings" panose="05000000000000000000" pitchFamily="2" charset="2"/>
              <a:buChar char=""/>
              <a:defRPr/>
            </a:pP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cs typeface="삼성긴고딕OTF Light"/>
              </a:rPr>
              <a:t>미국 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cs typeface="삼성긴고딕OTF Light"/>
              </a:rPr>
              <a:t>10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cs typeface="삼성긴고딕OTF Light"/>
              </a:rPr>
              <a:t>년 금리 전망의 기준점 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cs typeface="삼성긴고딕OTF Light"/>
              </a:rPr>
              <a:t>:  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cs typeface="삼성긴고딕OTF Light"/>
              </a:rPr>
              <a:t>미국 명목 잠재성장률 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cs typeface="삼성긴고딕OTF Light"/>
              </a:rPr>
              <a:t>(3.8~4.0%), 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cs typeface="삼성긴고딕OTF Light"/>
              </a:rPr>
              <a:t>미국 기준금리 최종 수준 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cs typeface="삼성긴고딕OTF Light"/>
              </a:rPr>
              <a:t>(3% 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cs typeface="삼성긴고딕OTF Light"/>
              </a:rPr>
              <a:t>초반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cs typeface="삼성긴고딕OTF Light"/>
              </a:rPr>
              <a:t>)</a:t>
            </a:r>
          </a:p>
          <a:p>
            <a:pPr marL="116089" indent="-102377" defTabSz="808869">
              <a:lnSpc>
                <a:spcPts val="2031"/>
              </a:lnSpc>
              <a:spcBef>
                <a:spcPts val="244"/>
              </a:spcBef>
              <a:buClr>
                <a:prstClr val="black"/>
              </a:buClr>
              <a:buFont typeface="Wingdings" panose="05000000000000000000" pitchFamily="2" charset="2"/>
              <a:buChar char=""/>
              <a:defRPr/>
            </a:pP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cs typeface="삼성긴고딕OTF Light"/>
              </a:rPr>
              <a:t>연준의 장기 중립금리는 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cs typeface="삼성긴고딕OTF Light"/>
              </a:rPr>
              <a:t>2.75%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cs typeface="삼성긴고딕OTF Light"/>
              </a:rPr>
              <a:t>이나 실질중립금리 추정 모델은 이전보다 중립금리 수준이 상향된 것으로 추정하고 있음</a:t>
            </a:r>
            <a:endParaRPr lang="en-US" altLang="ko-KR" sz="1300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  <a:cs typeface="삼성긴고딕OTF Light"/>
            </a:endParaRPr>
          </a:p>
          <a:p>
            <a:pPr marL="116089" indent="-102377" defTabSz="808869">
              <a:lnSpc>
                <a:spcPts val="2031"/>
              </a:lnSpc>
              <a:spcBef>
                <a:spcPts val="244"/>
              </a:spcBef>
              <a:buClr>
                <a:prstClr val="black"/>
              </a:buClr>
              <a:buFont typeface="Wingdings" panose="05000000000000000000" pitchFamily="2" charset="2"/>
              <a:buChar char=""/>
              <a:defRPr/>
            </a:pP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cs typeface="삼성긴고딕OTF Light"/>
              </a:rPr>
              <a:t>뉴욕연준 </a:t>
            </a:r>
            <a:r>
              <a:rPr lang="en-US" altLang="ko-KR" sz="1300" dirty="0" err="1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cs typeface="삼성긴고딕OTF Light"/>
              </a:rPr>
              <a:t>L&amp;W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cs typeface="삼성긴고딕OTF Light"/>
              </a:rPr>
              <a:t> 모델의 실질중립금리 추정치는 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cs typeface="삼성긴고딕OTF Light"/>
              </a:rPr>
              <a:t>1.18%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cs typeface="삼성긴고딕OTF Light"/>
              </a:rPr>
              <a:t>로 이를 감안한 장기 중립금리는 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cs typeface="삼성긴고딕OTF Light"/>
              </a:rPr>
              <a:t>3.2% 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cs typeface="삼성긴고딕OTF Light"/>
              </a:rPr>
              <a:t>수준으로 연준 중립금리 보다 높아</a:t>
            </a:r>
            <a:endParaRPr lang="en-US" altLang="ko-KR" sz="1300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  <a:cs typeface="삼성긴고딕OTF Light"/>
            </a:endParaRPr>
          </a:p>
          <a:p>
            <a:pPr marL="116089" indent="-102377" defTabSz="808869">
              <a:lnSpc>
                <a:spcPts val="2031"/>
              </a:lnSpc>
              <a:spcBef>
                <a:spcPts val="244"/>
              </a:spcBef>
              <a:buClr>
                <a:prstClr val="black"/>
              </a:buClr>
              <a:buFont typeface="Wingdings" panose="05000000000000000000" pitchFamily="2" charset="2"/>
              <a:buChar char=""/>
              <a:defRPr/>
            </a:pP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cs typeface="삼성긴고딕OTF Light"/>
              </a:rPr>
              <a:t>경기침체를 배제한 최종 기준금리 수준은 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cs typeface="삼성긴고딕OTF Light"/>
              </a:rPr>
              <a:t>3% 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cs typeface="삼성긴고딕OTF Light"/>
              </a:rPr>
              <a:t>전후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cs typeface="삼성긴고딕OTF Light"/>
              </a:rPr>
              <a:t>, 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cs typeface="삼성긴고딕OTF Light"/>
              </a:rPr>
              <a:t>이에 상응하는 </a:t>
            </a:r>
            <a:r>
              <a:rPr lang="ko-KR" altLang="en-US" sz="1300" dirty="0" err="1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cs typeface="삼성긴고딕OTF Light"/>
              </a:rPr>
              <a:t>미국채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cs typeface="삼성긴고딕OTF Light"/>
              </a:rPr>
              <a:t> 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cs typeface="삼성긴고딕OTF Light"/>
              </a:rPr>
              <a:t>10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cs typeface="삼성긴고딕OTF Light"/>
              </a:rPr>
              <a:t>년 금리는 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cs typeface="삼성긴고딕OTF Light"/>
              </a:rPr>
              <a:t>3.5% 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cs typeface="삼성긴고딕OTF Light"/>
              </a:rPr>
              <a:t>내외로 예상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cs typeface="삼성긴고딕OTF Light"/>
              </a:rPr>
              <a:t>(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cs typeface="삼성긴고딕OTF Light"/>
              </a:rPr>
              <a:t>하단 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cs typeface="삼성긴고딕OTF Light"/>
              </a:rPr>
              <a:t>3.4%)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cs typeface="삼성긴고딕OTF Light"/>
              </a:rPr>
              <a:t>   </a:t>
            </a:r>
            <a:endParaRPr lang="en-US" altLang="ko-KR" sz="1300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  <a:cs typeface="삼성긴고딕OTF Light"/>
            </a:endParaRPr>
          </a:p>
        </p:txBody>
      </p:sp>
      <p:sp>
        <p:nvSpPr>
          <p:cNvPr id="11" name="모서리가 둥근 직사각형 83"/>
          <p:cNvSpPr/>
          <p:nvPr/>
        </p:nvSpPr>
        <p:spPr>
          <a:xfrm>
            <a:off x="549015" y="2901125"/>
            <a:ext cx="4176000" cy="288000"/>
          </a:xfrm>
          <a:prstGeom prst="rect">
            <a:avLst/>
          </a:prstGeom>
          <a:solidFill>
            <a:srgbClr val="CCD0E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3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연준의 </a:t>
            </a:r>
            <a:r>
              <a:rPr kumimoji="0" lang="ko-KR" altLang="en-US" sz="1300" b="0" i="0" u="none" strike="noStrike" kern="1200" cap="none" spc="0" normalizeH="0" baseline="0" noProof="0" dirty="0" err="1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점도표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 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: 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최종 기준금리 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2.75~3.25%</a:t>
            </a:r>
            <a:endParaRPr kumimoji="0" lang="ko-KR" altLang="en-US" sz="1300" b="0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Regular" panose="020B0600000101010101" pitchFamily="34" charset="-127"/>
              <a:ea typeface="삼성긴고딕OTF Regular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12" name="모서리가 둥근 직사각형 83"/>
          <p:cNvSpPr/>
          <p:nvPr/>
        </p:nvSpPr>
        <p:spPr>
          <a:xfrm>
            <a:off x="5209200" y="2904473"/>
            <a:ext cx="4176000" cy="288000"/>
          </a:xfrm>
          <a:prstGeom prst="rect">
            <a:avLst/>
          </a:prstGeom>
          <a:solidFill>
            <a:srgbClr val="CCD0E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3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뉴욕연준 추정 실질중립금리 추정치 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1.2% (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명목 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3.2%)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49013" y="6112753"/>
            <a:ext cx="4320000" cy="12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 anchorCtr="0">
            <a:spAutoFit/>
          </a:bodyPr>
          <a:lstStyle>
            <a:defPPr>
              <a:defRPr lang="ko-KR"/>
            </a:defPPr>
            <a:lvl1pPr>
              <a:defRPr sz="80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defRPr>
            </a:lvl1pPr>
          </a:lstStyle>
          <a:p>
            <a:pPr marL="0" marR="0" lvl="0" indent="0" algn="l" defTabSz="914423" rtl="0" eaLnBrk="1" fontAlgn="auto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자료</a:t>
            </a:r>
            <a:r>
              <a:rPr kumimoji="0" lang="en-US" altLang="ko-KR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: </a:t>
            </a:r>
            <a:r>
              <a:rPr kumimoji="0" lang="ko-KR" altLang="en-US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미국연준</a:t>
            </a:r>
            <a:r>
              <a:rPr kumimoji="0" lang="en-US" altLang="ko-KR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FOMC, </a:t>
            </a:r>
            <a:r>
              <a:rPr kumimoji="0" lang="ko-KR" altLang="en-US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삼성자산운용</a:t>
            </a:r>
            <a:endParaRPr kumimoji="0" lang="en-US" altLang="ko-KR" sz="800" b="0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317426" y="6104794"/>
            <a:ext cx="4387806" cy="12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 anchorCtr="0">
            <a:spAutoFit/>
          </a:bodyPr>
          <a:lstStyle>
            <a:defPPr>
              <a:defRPr lang="ko-KR"/>
            </a:defPPr>
            <a:lvl1pPr>
              <a:defRPr sz="80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defRPr>
            </a:lvl1pPr>
          </a:lstStyle>
          <a:p>
            <a:pPr marL="0" marR="0" lvl="0" indent="0" algn="l" defTabSz="914423" rtl="0" eaLnBrk="1" fontAlgn="auto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자료</a:t>
            </a:r>
            <a:r>
              <a:rPr kumimoji="0" lang="en-US" altLang="ko-KR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: </a:t>
            </a:r>
            <a:r>
              <a:rPr kumimoji="0" lang="ko-KR" altLang="en-US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뉴욕 연은</a:t>
            </a:r>
            <a:r>
              <a:rPr kumimoji="0" lang="en-US" altLang="ko-KR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, </a:t>
            </a:r>
            <a:r>
              <a:rPr kumimoji="0" lang="ko-KR" altLang="en-US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삼성자산운용</a:t>
            </a:r>
            <a:endParaRPr kumimoji="0" lang="en-US" altLang="ko-KR" sz="800" b="0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9117772" y="4868703"/>
            <a:ext cx="239213" cy="961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23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삼성긴고딕OTF Medium"/>
              <a:ea typeface="삼성긴고딕OTF Light"/>
              <a:cs typeface="+mn-cs"/>
            </a:endParaRPr>
          </a:p>
        </p:txBody>
      </p:sp>
      <p:graphicFrame>
        <p:nvGraphicFramePr>
          <p:cNvPr id="2" name="차트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/>
        </p:nvGraphicFramePr>
        <p:xfrm>
          <a:off x="549013" y="3189126"/>
          <a:ext cx="4176000" cy="2915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차트 3">
            <a:extLst>
              <a:ext uri="{FF2B5EF4-FFF2-40B4-BE49-F238E27FC236}">
                <a16:creationId xmlns:a16="http://schemas.microsoft.com/office/drawing/2014/main" id="{47AC6DFE-AECD-39DF-53EA-AA16FF7505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7544054"/>
              </p:ext>
            </p:extLst>
          </p:nvPr>
        </p:nvGraphicFramePr>
        <p:xfrm>
          <a:off x="5173160" y="3296805"/>
          <a:ext cx="4234103" cy="2732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8730200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9BE01-1E8F-ACDC-EB20-587977186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848AE71C-D8C7-ECB5-2D08-4FDF45FAE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000" dirty="0"/>
              <a:t>⑤ 금리인하와 채권 전략 </a:t>
            </a:r>
            <a:r>
              <a:rPr lang="en-US" altLang="ko-KR" sz="2000" dirty="0"/>
              <a:t>(</a:t>
            </a:r>
            <a:r>
              <a:rPr lang="ko-KR" altLang="en-US" sz="2000" dirty="0"/>
              <a:t>미국</a:t>
            </a:r>
            <a:r>
              <a:rPr lang="en-US" altLang="ko-KR" sz="2000" dirty="0"/>
              <a:t>)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6DE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                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*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금리인하 </a:t>
            </a:r>
            <a:r>
              <a:rPr kumimoji="0" lang="ko-KR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선반영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. </a:t>
            </a:r>
            <a:r>
              <a:rPr lang="ko-KR" altLang="en-US" sz="1600" dirty="0">
                <a:solidFill>
                  <a:prstClr val="black"/>
                </a:solidFill>
              </a:rPr>
              <a:t>캐리수익 및 방어적 관점에서 보유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9" name="텍스트 개체 틀 3">
            <a:extLst>
              <a:ext uri="{FF2B5EF4-FFF2-40B4-BE49-F238E27FC236}">
                <a16:creationId xmlns:a16="http://schemas.microsoft.com/office/drawing/2014/main" id="{107216AA-DAD8-4412-043E-A62C0B9B01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5124" y="1116943"/>
            <a:ext cx="8858250" cy="180020"/>
          </a:xfr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미국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10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년 국채금리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,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금리인하 </a:t>
            </a:r>
            <a:r>
              <a:rPr kumimoji="0" lang="ko-KR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선반영</a:t>
            </a:r>
            <a:r>
              <a:rPr lang="ko-KR" altLang="en-US" dirty="0">
                <a:solidFill>
                  <a:prstClr val="black"/>
                </a:solidFill>
              </a:rPr>
              <a:t>하며 하반기 전망 밴드 하단 수준까지 하락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  </a:t>
            </a:r>
          </a:p>
        </p:txBody>
      </p:sp>
      <p:sp>
        <p:nvSpPr>
          <p:cNvPr id="11" name="모서리가 둥근 직사각형 83">
            <a:extLst>
              <a:ext uri="{FF2B5EF4-FFF2-40B4-BE49-F238E27FC236}">
                <a16:creationId xmlns:a16="http://schemas.microsoft.com/office/drawing/2014/main" id="{C6A6C6AC-612B-2953-3EF5-7024F4626692}"/>
              </a:ext>
            </a:extLst>
          </p:cNvPr>
          <p:cNvSpPr/>
          <p:nvPr/>
        </p:nvSpPr>
        <p:spPr>
          <a:xfrm>
            <a:off x="523875" y="2773312"/>
            <a:ext cx="8841733" cy="288000"/>
          </a:xfrm>
          <a:prstGeom prst="rect">
            <a:avLst/>
          </a:prstGeom>
          <a:solidFill>
            <a:srgbClr val="CCD0E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미국 기준금리 경로와 </a:t>
            </a:r>
            <a:r>
              <a:rPr kumimoji="0" lang="ko-KR" altLang="en-US" sz="1300" b="0" i="0" u="none" strike="noStrike" kern="1200" cap="none" spc="0" normalizeH="0" baseline="0" noProof="0" dirty="0" err="1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미국채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 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10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년 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: 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미국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10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년 국채금리는 금리 인하를 상당부분 </a:t>
            </a:r>
            <a:r>
              <a:rPr kumimoji="0" lang="ko-KR" altLang="en-US" sz="1300" b="0" i="0" u="none" strike="noStrike" kern="1200" cap="none" spc="0" normalizeH="0" baseline="0" noProof="0" dirty="0" err="1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선반영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, 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자본차익 여력 제한적 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9A0F3FC1-2115-3D85-111E-1AAE08F5A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" y="6062938"/>
            <a:ext cx="4320000" cy="13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 anchorCtr="0">
            <a:spAutoFit/>
          </a:bodyPr>
          <a:lstStyle>
            <a:defPPr>
              <a:defRPr lang="ko-KR"/>
            </a:defPPr>
            <a:lvl1pPr>
              <a:defRPr sz="80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defRPr>
            </a:lvl1pPr>
          </a:lstStyle>
          <a:p>
            <a:pPr marL="0" marR="0" lvl="0" indent="0" algn="l" defTabSz="914423" rtl="0" eaLnBrk="1" fontAlgn="auto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자료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: Bloomberg, 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삼성자산운용</a:t>
            </a:r>
            <a:endParaRPr kumimoji="0" lang="en-US" altLang="ko-KR" sz="900" b="0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2" name="텍스트 개체 틀 4">
            <a:extLst>
              <a:ext uri="{FF2B5EF4-FFF2-40B4-BE49-F238E27FC236}">
                <a16:creationId xmlns:a16="http://schemas.microsoft.com/office/drawing/2014/main" id="{F5358A2C-3E8A-4015-8984-5FC3CFE3EC7D}"/>
              </a:ext>
            </a:extLst>
          </p:cNvPr>
          <p:cNvSpPr txBox="1">
            <a:spLocks/>
          </p:cNvSpPr>
          <p:nvPr/>
        </p:nvSpPr>
        <p:spPr>
          <a:xfrm>
            <a:off x="540135" y="1445999"/>
            <a:ext cx="8872067" cy="1325012"/>
          </a:xfrm>
          <a:prstGeom prst="rect">
            <a:avLst/>
          </a:prstGeom>
        </p:spPr>
        <p:txBody>
          <a:bodyPr lIns="54000" tIns="0" rIns="0" bIns="0"/>
          <a:lstStyle>
            <a:lvl1pPr marL="108000" indent="-108000" algn="l" defTabSz="914400" rtl="0" eaLnBrk="1" latinLnBrk="1" hangingPunct="1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6089" marR="0" lvl="0" indent="-102377" algn="l" defTabSz="808869" rtl="0" eaLnBrk="1" fontAlgn="auto" latinLnBrk="1" hangingPunct="1">
              <a:lnSpc>
                <a:spcPts val="2031"/>
              </a:lnSpc>
              <a:spcBef>
                <a:spcPts val="244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"/>
              <a:tabLst/>
              <a:defRPr/>
            </a:pP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미국 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10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년 금리는 금리인하 기대를 상당 부분 </a:t>
            </a:r>
            <a:r>
              <a:rPr kumimoji="0" lang="ko-KR" altLang="en-US" sz="1300" b="0" i="0" u="none" strike="noStrike" kern="1200" cap="none" spc="0" normalizeH="0" baseline="0" noProof="0" dirty="0" err="1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선반영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  </a:t>
            </a:r>
            <a:endParaRPr kumimoji="0" lang="en-US" altLang="ko-KR" sz="1300" b="0" i="0" u="none" strike="noStrike" kern="1200" cap="none" spc="0" normalizeH="0" baseline="0" noProof="0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Regular" panose="020B0600000101010101" pitchFamily="34" charset="-127"/>
              <a:ea typeface="삼성긴고딕OTF Regular" panose="020B0600000101010101" pitchFamily="34" charset="-127"/>
              <a:cs typeface="+mn-cs"/>
            </a:endParaRPr>
          </a:p>
          <a:p>
            <a:pPr marL="116089" marR="0" lvl="0" indent="-102377" algn="l" defTabSz="808869" rtl="0" eaLnBrk="1" fontAlgn="auto" latinLnBrk="1" hangingPunct="1">
              <a:lnSpc>
                <a:spcPts val="2031"/>
              </a:lnSpc>
              <a:spcBef>
                <a:spcPts val="244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"/>
              <a:tabLst/>
              <a:defRPr/>
            </a:pP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미국 경기침체를 가정하지 않는 한 추가 금리 하락 폭은 제한적 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(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연말 </a:t>
            </a:r>
            <a:r>
              <a:rPr kumimoji="0" lang="ko-KR" altLang="en-US" sz="1300" b="0" i="0" u="none" strike="noStrike" kern="1200" cap="none" spc="0" normalizeH="0" baseline="0" noProof="0" dirty="0" err="1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미국채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 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10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년 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3.7~4.0%)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 </a:t>
            </a:r>
            <a:endParaRPr kumimoji="0" lang="en-US" altLang="ko-KR" sz="1300" b="0" i="0" u="none" strike="noStrike" kern="1200" cap="none" spc="0" normalizeH="0" baseline="0" noProof="0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Regular" panose="020B0600000101010101" pitchFamily="34" charset="-127"/>
              <a:ea typeface="삼성긴고딕OTF Regular" panose="020B0600000101010101" pitchFamily="34" charset="-127"/>
              <a:cs typeface="+mn-cs"/>
            </a:endParaRPr>
          </a:p>
          <a:p>
            <a:pPr marL="116089" marR="0" lvl="0" indent="-102377" algn="l" defTabSz="808869" rtl="0" eaLnBrk="1" fontAlgn="auto" latinLnBrk="1" hangingPunct="1">
              <a:lnSpc>
                <a:spcPts val="2031"/>
              </a:lnSpc>
              <a:spcBef>
                <a:spcPts val="244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"/>
              <a:tabLst/>
              <a:defRPr/>
            </a:pP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당사는 이번 미국 금리인하 사이클의 최종 기준금리 수준을 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3% 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전후로 보고 있음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. 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이를 감안한 </a:t>
            </a:r>
            <a:r>
              <a:rPr kumimoji="0" lang="ko-KR" altLang="en-US" sz="1300" b="0" i="0" u="none" strike="noStrike" kern="1200" cap="none" spc="0" normalizeH="0" baseline="0" noProof="0" dirty="0" err="1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미국채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 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10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년 금리 수준은 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3.5% 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전후 </a:t>
            </a:r>
            <a:endParaRPr kumimoji="0" lang="en-US" altLang="ko-KR" sz="1300" b="0" i="0" u="none" strike="noStrike" kern="1200" cap="none" spc="0" normalizeH="0" baseline="0" noProof="0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Regular" panose="020B0600000101010101" pitchFamily="34" charset="-127"/>
              <a:ea typeface="삼성긴고딕OTF Regular" panose="020B0600000101010101" pitchFamily="34" charset="-127"/>
              <a:cs typeface="+mn-cs"/>
            </a:endParaRPr>
          </a:p>
          <a:p>
            <a:pPr marL="116089" marR="0" lvl="0" indent="-102377" algn="l" defTabSz="808869" rtl="0" eaLnBrk="1" fontAlgn="auto" latinLnBrk="1" hangingPunct="1">
              <a:lnSpc>
                <a:spcPts val="2031"/>
              </a:lnSpc>
              <a:spcBef>
                <a:spcPts val="244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"/>
              <a:tabLst/>
              <a:defRPr/>
            </a:pP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채권을 통한 자본차익 기대는 약화되었지만 불확실성의 대안으로 채권 투자는 여전히 유효 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(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캐리 수익 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+ 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방어적 역할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)</a:t>
            </a:r>
          </a:p>
          <a:p>
            <a:pPr marL="116086" marR="0" lvl="0" indent="-102375" algn="l" defTabSz="808849" rtl="0" eaLnBrk="1" fontAlgn="auto" latinLnBrk="1" hangingPunct="1">
              <a:lnSpc>
                <a:spcPts val="2031"/>
              </a:lnSpc>
              <a:spcBef>
                <a:spcPts val="244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"/>
              <a:tabLst/>
              <a:defRPr/>
            </a:pPr>
            <a:endParaRPr kumimoji="0" lang="en-US" altLang="ko-KR" sz="1200" b="0" i="0" u="none" strike="noStrike" kern="1200" cap="none" spc="0" normalizeH="0" baseline="0" noProof="0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Regular" panose="020B0600000101010101" pitchFamily="34" charset="-127"/>
              <a:ea typeface="삼성긴고딕OTF Regular" panose="020B0600000101010101" pitchFamily="34" charset="-127"/>
              <a:cs typeface="+mn-cs"/>
            </a:endParaRPr>
          </a:p>
        </p:txBody>
      </p:sp>
      <p:graphicFrame>
        <p:nvGraphicFramePr>
          <p:cNvPr id="4" name="차트 3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/>
        </p:nvGraphicFramePr>
        <p:xfrm>
          <a:off x="535124" y="3084421"/>
          <a:ext cx="8830484" cy="2995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타원 4">
            <a:extLst>
              <a:ext uri="{FF2B5EF4-FFF2-40B4-BE49-F238E27FC236}">
                <a16:creationId xmlns:a16="http://schemas.microsoft.com/office/drawing/2014/main" id="{5918D73A-A431-BA60-49D1-C554FCE71DD2}"/>
              </a:ext>
            </a:extLst>
          </p:cNvPr>
          <p:cNvSpPr/>
          <p:nvPr/>
        </p:nvSpPr>
        <p:spPr>
          <a:xfrm>
            <a:off x="2833636" y="4421275"/>
            <a:ext cx="914400" cy="874206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159181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9BE01-1E8F-ACDC-EB20-587977186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848AE71C-D8C7-ECB5-2D08-4FDF45FAE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000" dirty="0"/>
              <a:t>⑤ 금리인하와 주식전략        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6DE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                                                       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*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주식 시장 중립 이유 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9" name="텍스트 개체 틀 3">
            <a:extLst>
              <a:ext uri="{FF2B5EF4-FFF2-40B4-BE49-F238E27FC236}">
                <a16:creationId xmlns:a16="http://schemas.microsoft.com/office/drawing/2014/main" id="{107216AA-DAD8-4412-043E-A62C0B9B01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5124" y="1116943"/>
            <a:ext cx="8858250" cy="180020"/>
          </a:xfr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경기 대응 성격의 금리인하는 주식에 중립적     </a:t>
            </a:r>
          </a:p>
        </p:txBody>
      </p:sp>
      <p:sp>
        <p:nvSpPr>
          <p:cNvPr id="11" name="모서리가 둥근 직사각형 83">
            <a:extLst>
              <a:ext uri="{FF2B5EF4-FFF2-40B4-BE49-F238E27FC236}">
                <a16:creationId xmlns:a16="http://schemas.microsoft.com/office/drawing/2014/main" id="{C6A6C6AC-612B-2953-3EF5-7024F4626692}"/>
              </a:ext>
            </a:extLst>
          </p:cNvPr>
          <p:cNvSpPr/>
          <p:nvPr/>
        </p:nvSpPr>
        <p:spPr>
          <a:xfrm>
            <a:off x="535124" y="3033467"/>
            <a:ext cx="4176000" cy="288000"/>
          </a:xfrm>
          <a:prstGeom prst="rect">
            <a:avLst/>
          </a:prstGeom>
          <a:solidFill>
            <a:srgbClr val="CCD0E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상승 누적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 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피로감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, 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레벨업을 위한 새로운 촉매 필요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9A0F3FC1-2115-3D85-111E-1AAE08F5A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" y="6062938"/>
            <a:ext cx="4320000" cy="13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 anchorCtr="0">
            <a:spAutoFit/>
          </a:bodyPr>
          <a:lstStyle>
            <a:defPPr>
              <a:defRPr lang="ko-KR"/>
            </a:defPPr>
            <a:lvl1pPr>
              <a:defRPr sz="80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defRPr>
            </a:lvl1pPr>
          </a:lstStyle>
          <a:p>
            <a:pPr marL="0" marR="0" lvl="0" indent="0" algn="l" defTabSz="914423" rtl="0" eaLnBrk="1" fontAlgn="auto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자료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: Bloomberg, 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삼성자산운용</a:t>
            </a:r>
            <a:endParaRPr kumimoji="0" lang="en-US" altLang="ko-KR" sz="900" b="0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57455BFC-EB1B-FA16-F1BD-C8868BC67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4878" y="6056276"/>
            <a:ext cx="4320000" cy="13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 anchorCtr="0">
            <a:spAutoFit/>
          </a:bodyPr>
          <a:lstStyle>
            <a:defPPr>
              <a:defRPr lang="ko-KR"/>
            </a:defPPr>
            <a:lvl1pPr>
              <a:defRPr sz="80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defRPr>
            </a:lvl1pPr>
          </a:lstStyle>
          <a:p>
            <a:pPr marL="0" marR="0" lvl="0" indent="0" algn="l" defTabSz="914423" rtl="0" eaLnBrk="1" fontAlgn="auto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자료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: Bloomberg, 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삼성자산운용</a:t>
            </a:r>
            <a:endParaRPr kumimoji="0" lang="en-US" altLang="ko-KR" sz="900" b="0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6" name="모서리가 둥근 직사각형 83">
            <a:extLst>
              <a:ext uri="{FF2B5EF4-FFF2-40B4-BE49-F238E27FC236}">
                <a16:creationId xmlns:a16="http://schemas.microsoft.com/office/drawing/2014/main" id="{2F21C42B-63EA-7414-A6F9-DFB117CAF783}"/>
              </a:ext>
            </a:extLst>
          </p:cNvPr>
          <p:cNvSpPr/>
          <p:nvPr/>
        </p:nvSpPr>
        <p:spPr>
          <a:xfrm>
            <a:off x="5194878" y="3033466"/>
            <a:ext cx="4176000" cy="288000"/>
          </a:xfrm>
          <a:prstGeom prst="rect">
            <a:avLst/>
          </a:prstGeom>
          <a:solidFill>
            <a:srgbClr val="CCD0E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30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Big Tech</a:t>
            </a:r>
            <a:r>
              <a:rPr lang="ko-KR" altLang="en-US" sz="130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의 자본지출 급증</a:t>
            </a:r>
            <a:r>
              <a:rPr lang="en-US" altLang="ko-KR" sz="130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, </a:t>
            </a:r>
            <a:r>
              <a:rPr lang="ko-KR" altLang="en-US" sz="130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수익성 확인 과정 </a:t>
            </a:r>
            <a:endParaRPr kumimoji="0" lang="ko-KR" altLang="en-US" sz="1300" b="0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Regular" panose="020B0600000101010101" pitchFamily="34" charset="-127"/>
              <a:ea typeface="삼성긴고딕OTF Regular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2" name="텍스트 개체 틀 4">
            <a:extLst>
              <a:ext uri="{FF2B5EF4-FFF2-40B4-BE49-F238E27FC236}">
                <a16:creationId xmlns:a16="http://schemas.microsoft.com/office/drawing/2014/main" id="{F5358A2C-3E8A-4015-8984-5FC3CFE3EC7D}"/>
              </a:ext>
            </a:extLst>
          </p:cNvPr>
          <p:cNvSpPr txBox="1">
            <a:spLocks/>
          </p:cNvSpPr>
          <p:nvPr/>
        </p:nvSpPr>
        <p:spPr>
          <a:xfrm>
            <a:off x="540135" y="1445999"/>
            <a:ext cx="8872067" cy="1325012"/>
          </a:xfrm>
          <a:prstGeom prst="rect">
            <a:avLst/>
          </a:prstGeom>
        </p:spPr>
        <p:txBody>
          <a:bodyPr lIns="54000" tIns="0" rIns="0" bIns="0"/>
          <a:lstStyle>
            <a:lvl1pPr marL="108000" indent="-108000" algn="l" defTabSz="914400" rtl="0" eaLnBrk="1" latinLnBrk="1" hangingPunct="1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6089" marR="0" lvl="0" indent="-102377" algn="l" defTabSz="808869" rtl="0" eaLnBrk="1" fontAlgn="auto" latinLnBrk="1" hangingPunct="1">
              <a:lnSpc>
                <a:spcPts val="2031"/>
              </a:lnSpc>
              <a:spcBef>
                <a:spcPts val="244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"/>
              <a:tabLst/>
              <a:defRPr/>
            </a:pP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인하 사이클 시작과 함께 인하 속도 및 경기 둔화 관련 금융시장의 긴장은 높아지게 될 것 </a:t>
            </a:r>
            <a:endParaRPr kumimoji="0" lang="en-US" altLang="ko-KR" sz="1300" b="0" i="0" u="none" strike="noStrike" kern="1200" cap="none" spc="0" normalizeH="0" baseline="0" noProof="0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Regular" panose="020B0600000101010101" pitchFamily="34" charset="-127"/>
              <a:ea typeface="삼성긴고딕OTF Regular" panose="020B0600000101010101" pitchFamily="34" charset="-127"/>
              <a:cs typeface="+mn-cs"/>
            </a:endParaRPr>
          </a:p>
          <a:p>
            <a:pPr marL="116089" marR="0" lvl="0" indent="-102377" algn="l" defTabSz="808869" rtl="0" eaLnBrk="1" fontAlgn="auto" latinLnBrk="1" hangingPunct="1">
              <a:lnSpc>
                <a:spcPts val="2031"/>
              </a:lnSpc>
              <a:spcBef>
                <a:spcPts val="244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"/>
              <a:tabLst/>
              <a:defRPr/>
            </a:pP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공격적인 인하는 경기 우려를 높일 수 있고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, 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완만한 인하는 시장의 적극적 완화 정책 기대를 충족하기 어려워  </a:t>
            </a:r>
            <a:endParaRPr kumimoji="0" lang="en-US" altLang="ko-KR" sz="1300" b="0" i="0" u="none" strike="noStrike" kern="1200" cap="none" spc="0" normalizeH="0" baseline="0" noProof="0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Regular" panose="020B0600000101010101" pitchFamily="34" charset="-127"/>
              <a:ea typeface="삼성긴고딕OTF Regular" panose="020B0600000101010101" pitchFamily="34" charset="-127"/>
              <a:cs typeface="+mn-cs"/>
            </a:endParaRPr>
          </a:p>
          <a:p>
            <a:pPr marL="116089" marR="0" lvl="0" indent="-102377" algn="l" defTabSz="808869" rtl="0" eaLnBrk="1" fontAlgn="auto" latinLnBrk="1" hangingPunct="1">
              <a:lnSpc>
                <a:spcPts val="2031"/>
              </a:lnSpc>
              <a:spcBef>
                <a:spcPts val="244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"/>
              <a:tabLst/>
              <a:defRPr/>
            </a:pP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누증 되어온 경기와 주가간 괴리 해소 과정 필요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(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서프라이즈 인덱스 마이너스권 지속 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: 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예상 하회 경제지표가 많아지고 있다는 신호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)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  </a:t>
            </a:r>
            <a:endParaRPr kumimoji="0" lang="en-US" altLang="ko-KR" sz="1300" b="0" i="0" u="none" strike="noStrike" kern="1200" cap="none" spc="0" normalizeH="0" baseline="0" noProof="0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Regular" panose="020B0600000101010101" pitchFamily="34" charset="-127"/>
              <a:ea typeface="삼성긴고딕OTF Regular" panose="020B0600000101010101" pitchFamily="34" charset="-127"/>
              <a:cs typeface="+mn-cs"/>
            </a:endParaRPr>
          </a:p>
          <a:p>
            <a:pPr marL="116089" marR="0" lvl="0" indent="-102377" algn="l" defTabSz="808869" rtl="0" eaLnBrk="1" fontAlgn="auto" latinLnBrk="1" hangingPunct="1">
              <a:lnSpc>
                <a:spcPts val="2031"/>
              </a:lnSpc>
              <a:spcBef>
                <a:spcPts val="244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"/>
              <a:tabLst/>
              <a:defRPr/>
            </a:pP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지난 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5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년의 주가 패턴도 주가 레벨업을 제한 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(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새로운 상승 에너지 필요 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: AI 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확산 속도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(</a:t>
            </a:r>
            <a:r>
              <a:rPr kumimoji="0" lang="ko-KR" altLang="en-US" sz="1300" b="0" i="0" u="none" strike="noStrike" kern="1200" cap="none" spc="0" normalizeH="0" baseline="0" noProof="0" dirty="0" err="1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침투율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), 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자본지출 대비 수익성 등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)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 </a:t>
            </a:r>
            <a:endParaRPr kumimoji="0" lang="en-US" altLang="ko-KR" sz="1300" b="0" i="0" u="none" strike="noStrike" kern="1200" cap="none" spc="0" normalizeH="0" baseline="0" noProof="0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Regular" panose="020B0600000101010101" pitchFamily="34" charset="-127"/>
              <a:ea typeface="삼성긴고딕OTF Regular" panose="020B0600000101010101" pitchFamily="34" charset="-127"/>
              <a:cs typeface="+mn-cs"/>
            </a:endParaRPr>
          </a:p>
          <a:p>
            <a:pPr marL="116089" marR="0" lvl="0" indent="-102377" algn="l" defTabSz="808869" rtl="0" eaLnBrk="1" fontAlgn="auto" latinLnBrk="1" hangingPunct="1">
              <a:lnSpc>
                <a:spcPts val="2031"/>
              </a:lnSpc>
              <a:spcBef>
                <a:spcPts val="244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"/>
              <a:tabLst/>
              <a:defRPr/>
            </a:pP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주가 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3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분기 고점 의견 유지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. 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연말까지 포트폴리오 다각화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, 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수익률 방어 전략 필요 </a:t>
            </a:r>
            <a:endParaRPr kumimoji="0" lang="en-US" altLang="ko-KR" sz="1300" b="0" i="0" u="none" strike="noStrike" kern="1200" cap="none" spc="0" normalizeH="0" baseline="0" noProof="0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Regular" panose="020B0600000101010101" pitchFamily="34" charset="-127"/>
              <a:ea typeface="삼성긴고딕OTF Regular" panose="020B0600000101010101" pitchFamily="34" charset="-127"/>
              <a:cs typeface="+mn-cs"/>
            </a:endParaRPr>
          </a:p>
          <a:p>
            <a:pPr marL="116086" marR="0" lvl="0" indent="-102375" algn="l" defTabSz="808849" rtl="0" eaLnBrk="1" fontAlgn="auto" latinLnBrk="1" hangingPunct="1">
              <a:lnSpc>
                <a:spcPts val="2031"/>
              </a:lnSpc>
              <a:spcBef>
                <a:spcPts val="244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"/>
              <a:tabLst/>
              <a:defRPr/>
            </a:pPr>
            <a:endParaRPr kumimoji="0" lang="en-US" altLang="ko-KR" sz="1200" b="0" i="0" u="none" strike="noStrike" kern="1200" cap="none" spc="0" normalizeH="0" baseline="0" noProof="0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Regular" panose="020B0600000101010101" pitchFamily="34" charset="-127"/>
              <a:ea typeface="삼성긴고딕OTF Regular" panose="020B0600000101010101" pitchFamily="34" charset="-127"/>
              <a:cs typeface="+mn-cs"/>
            </a:endParaRPr>
          </a:p>
        </p:txBody>
      </p:sp>
      <p:graphicFrame>
        <p:nvGraphicFramePr>
          <p:cNvPr id="5" name="차트 4">
            <a:extLst>
              <a:ext uri="{FF2B5EF4-FFF2-40B4-BE49-F238E27FC236}">
                <a16:creationId xmlns:a16="http://schemas.microsoft.com/office/drawing/2014/main" id="{D55AA65B-1466-4BFC-A0B8-0C9E468714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5637190"/>
              </p:ext>
            </p:extLst>
          </p:nvPr>
        </p:nvGraphicFramePr>
        <p:xfrm>
          <a:off x="523875" y="3321466"/>
          <a:ext cx="4167197" cy="2694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차트 6">
            <a:extLst>
              <a:ext uri="{FF2B5EF4-FFF2-40B4-BE49-F238E27FC236}">
                <a16:creationId xmlns:a16="http://schemas.microsoft.com/office/drawing/2014/main" id="{BE6475A8-21F5-751C-0F22-BCA1A45F28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3169239"/>
              </p:ext>
            </p:extLst>
          </p:nvPr>
        </p:nvGraphicFramePr>
        <p:xfrm>
          <a:off x="5194878" y="3321466"/>
          <a:ext cx="4198496" cy="2694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5458285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AC1E9-EBFF-D56F-36EE-530D79E66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>
            <a:extLst>
              <a:ext uri="{FF2B5EF4-FFF2-40B4-BE49-F238E27FC236}">
                <a16:creationId xmlns:a16="http://schemas.microsoft.com/office/drawing/2014/main" id="{BA0C8FBE-A5C5-F950-99BE-ECFAEDD583C1}"/>
              </a:ext>
            </a:extLst>
          </p:cNvPr>
          <p:cNvSpPr/>
          <p:nvPr/>
        </p:nvSpPr>
        <p:spPr>
          <a:xfrm>
            <a:off x="6139542" y="2321168"/>
            <a:ext cx="2733153" cy="3640885"/>
          </a:xfrm>
          <a:prstGeom prst="rect">
            <a:avLst/>
          </a:prstGeom>
          <a:noFill/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39429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5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6115C6D1-CB9E-5B8A-0229-955464B5153D}"/>
              </a:ext>
            </a:extLst>
          </p:cNvPr>
          <p:cNvSpPr/>
          <p:nvPr/>
        </p:nvSpPr>
        <p:spPr>
          <a:xfrm>
            <a:off x="594752" y="2321169"/>
            <a:ext cx="4931842" cy="3640885"/>
          </a:xfrm>
          <a:prstGeom prst="rect">
            <a:avLst/>
          </a:prstGeom>
          <a:noFill/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39429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5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1B0F2E9C-7C6F-B02F-58F2-576B4C2F0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74" y="533130"/>
            <a:ext cx="8847657" cy="288031"/>
          </a:xfrm>
        </p:spPr>
        <p:txBody>
          <a:bodyPr/>
          <a:lstStyle/>
          <a:p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6DE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 </a:t>
            </a:r>
            <a:r>
              <a:rPr lang="ko-KR" altLang="en-US" sz="2000" dirty="0"/>
              <a:t>⑤ 금리인하와 포트폴리오 전략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6DE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                   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*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포트폴리오 전략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: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다각화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,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주식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/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채권 밸런스 유지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577063E-D1C7-A209-A090-EF479314DA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4413" y="1006459"/>
            <a:ext cx="8858250" cy="180020"/>
          </a:xfr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>
                <a:solidFill>
                  <a:prstClr val="black"/>
                </a:solidFill>
              </a:rPr>
              <a:t>쏠림 보다 로테이션 환경 지속 </a:t>
            </a:r>
            <a:r>
              <a:rPr lang="en-US" altLang="ko-KR" dirty="0">
                <a:solidFill>
                  <a:prstClr val="black"/>
                </a:solidFill>
              </a:rPr>
              <a:t>: </a:t>
            </a:r>
            <a:r>
              <a:rPr lang="ko-KR" altLang="en-US" dirty="0">
                <a:solidFill>
                  <a:prstClr val="black"/>
                </a:solidFill>
              </a:rPr>
              <a:t>빠른 금리인하 속도 </a:t>
            </a:r>
            <a:r>
              <a:rPr lang="en-US" altLang="ko-KR" dirty="0">
                <a:solidFill>
                  <a:prstClr val="black"/>
                </a:solidFill>
              </a:rPr>
              <a:t>+ </a:t>
            </a:r>
            <a:r>
              <a:rPr lang="ko-KR" altLang="en-US" dirty="0">
                <a:solidFill>
                  <a:prstClr val="black"/>
                </a:solidFill>
              </a:rPr>
              <a:t>미국 대선 변동성 </a:t>
            </a:r>
            <a:r>
              <a:rPr lang="en-US" altLang="ko-KR" dirty="0">
                <a:solidFill>
                  <a:prstClr val="black"/>
                </a:solidFill>
              </a:rPr>
              <a:t>+ Tech </a:t>
            </a:r>
            <a:r>
              <a:rPr lang="ko-KR" altLang="en-US" dirty="0">
                <a:solidFill>
                  <a:prstClr val="black"/>
                </a:solidFill>
              </a:rPr>
              <a:t>누적 상승 부담 </a:t>
            </a:r>
            <a:r>
              <a:rPr lang="en-US" altLang="ko-KR" dirty="0">
                <a:solidFill>
                  <a:prstClr val="black"/>
                </a:solidFill>
              </a:rPr>
              <a:t>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   </a:t>
            </a: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EEE16081-9D4E-A36C-D671-276F17B17935}"/>
              </a:ext>
            </a:extLst>
          </p:cNvPr>
          <p:cNvGraphicFramePr>
            <a:graphicFrameLocks noGrp="1"/>
          </p:cNvGraphicFramePr>
          <p:nvPr/>
        </p:nvGraphicFramePr>
        <p:xfrm>
          <a:off x="6560800" y="3278200"/>
          <a:ext cx="1930400" cy="971550"/>
        </p:xfrm>
        <a:graphic>
          <a:graphicData uri="http://schemas.openxmlformats.org/drawingml/2006/table">
            <a:tbl>
              <a:tblPr/>
              <a:tblGrid>
                <a:gridCol w="1930400">
                  <a:extLst>
                    <a:ext uri="{9D8B030D-6E8A-4147-A177-3AD203B41FA5}">
                      <a16:colId xmlns:a16="http://schemas.microsoft.com/office/drawing/2014/main" val="3648805755"/>
                    </a:ext>
                  </a:extLst>
                </a:gridCol>
              </a:tblGrid>
              <a:tr h="32385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매크로</a:t>
                      </a:r>
                      <a:r>
                        <a:rPr lang="en-US" altLang="ko-K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</a:t>
                      </a:r>
                      <a:r>
                        <a:rPr lang="ko-KR" alt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금리인하</a:t>
                      </a:r>
                      <a:r>
                        <a:rPr lang="en-US" altLang="ko-K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)</a:t>
                      </a:r>
                      <a:endParaRPr lang="ko-KR" alt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삼성긴고딕OTF Light" panose="020B0600000101010101" pitchFamily="34" charset="-127"/>
                        <a:ea typeface="삼성긴고딕OTF Light" panose="020B0600000101010101" pitchFamily="34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92333"/>
                  </a:ext>
                </a:extLst>
              </a:tr>
              <a:tr h="32385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9pPr>
                    </a:lstStyle>
                    <a:p>
                      <a:pPr marL="0" algn="ctr" defTabSz="914400" rtl="0" eaLnBrk="1" fontAlgn="ctr" latinLnBrk="1" hangingPunct="1"/>
                      <a:r>
                        <a:rPr lang="en-US" altLang="ko-KR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  <a:cs typeface="+mn-cs"/>
                        </a:rPr>
                        <a:t>9</a:t>
                      </a:r>
                      <a:r>
                        <a:rPr lang="ko-KR" altLang="en-US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  <a:cs typeface="+mn-cs"/>
                        </a:rPr>
                        <a:t>월 미국 금리인하 시작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8581226"/>
                  </a:ext>
                </a:extLst>
              </a:tr>
              <a:tr h="32385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채권 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+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리츠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461846"/>
                  </a:ext>
                </a:extLst>
              </a:tr>
            </a:tbl>
          </a:graphicData>
        </a:graphic>
      </p:graphicFrame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E0000813-1DCE-95F3-0F1E-A2455A13FAF7}"/>
              </a:ext>
            </a:extLst>
          </p:cNvPr>
          <p:cNvGraphicFramePr>
            <a:graphicFrameLocks noGrp="1"/>
          </p:cNvGraphicFramePr>
          <p:nvPr/>
        </p:nvGraphicFramePr>
        <p:xfrm>
          <a:off x="3419173" y="4429796"/>
          <a:ext cx="1772920" cy="1249422"/>
        </p:xfrm>
        <a:graphic>
          <a:graphicData uri="http://schemas.openxmlformats.org/drawingml/2006/table">
            <a:tbl>
              <a:tblPr/>
              <a:tblGrid>
                <a:gridCol w="1772920">
                  <a:extLst>
                    <a:ext uri="{9D8B030D-6E8A-4147-A177-3AD203B41FA5}">
                      <a16:colId xmlns:a16="http://schemas.microsoft.com/office/drawing/2014/main" val="3648805755"/>
                    </a:ext>
                  </a:extLst>
                </a:gridCol>
              </a:tblGrid>
              <a:tr h="416474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대선 트레이드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삼성긴고딕OTF Light" panose="020B0600000101010101" pitchFamily="34" charset="-127"/>
                        <a:ea typeface="삼성긴고딕OTF Light" panose="020B0600000101010101" pitchFamily="34" charset="-127"/>
                      </a:endParaRPr>
                    </a:p>
                    <a:p>
                      <a:pPr algn="ctr" rtl="0" fontAlgn="ctr"/>
                      <a:r>
                        <a:rPr lang="en-US" altLang="ko-K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*</a:t>
                      </a:r>
                      <a:r>
                        <a:rPr lang="ko-KR" alt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대선 변동성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92333"/>
                  </a:ext>
                </a:extLst>
              </a:tr>
              <a:tr h="416474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트럼프 </a:t>
                      </a:r>
                      <a:r>
                        <a:rPr lang="en-US" altLang="ko-K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vs</a:t>
                      </a:r>
                      <a:r>
                        <a:rPr lang="ko-KR" alt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</a:t>
                      </a:r>
                      <a:r>
                        <a:rPr lang="ko-KR" altLang="en-US" sz="11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해리스</a:t>
                      </a:r>
                      <a:endParaRPr lang="ko-KR" alt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삼성긴고딕OTF Light" panose="020B0600000101010101" pitchFamily="34" charset="-127"/>
                        <a:ea typeface="삼성긴고딕OTF Light" panose="020B0600000101010101" pitchFamily="34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8581226"/>
                  </a:ext>
                </a:extLst>
              </a:tr>
              <a:tr h="416474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트럼프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)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금융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/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가치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/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중소형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삼성긴고딕OTF Light" panose="020B0600000101010101" pitchFamily="34" charset="-127"/>
                        <a:ea typeface="삼성긴고딕OTF Light" panose="020B0600000101010101" pitchFamily="34" charset="-127"/>
                      </a:endParaRPr>
                    </a:p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</a:t>
                      </a:r>
                      <a:r>
                        <a:rPr lang="ko-KR" alt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해리스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) </a:t>
                      </a:r>
                      <a:r>
                        <a:rPr lang="ko-KR" alt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주도주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+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신재생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461846"/>
                  </a:ext>
                </a:extLst>
              </a:tr>
            </a:tbl>
          </a:graphicData>
        </a:graphic>
      </p:graphicFrame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F482F210-3B0F-B1C4-ADBD-0ECD3F880EA7}"/>
              </a:ext>
            </a:extLst>
          </p:cNvPr>
          <p:cNvGraphicFramePr>
            <a:graphicFrameLocks noGrp="1"/>
          </p:cNvGraphicFramePr>
          <p:nvPr/>
        </p:nvGraphicFramePr>
        <p:xfrm>
          <a:off x="1033305" y="4429795"/>
          <a:ext cx="1772920" cy="1249425"/>
        </p:xfrm>
        <a:graphic>
          <a:graphicData uri="http://schemas.openxmlformats.org/drawingml/2006/table">
            <a:tbl>
              <a:tblPr/>
              <a:tblGrid>
                <a:gridCol w="1772920">
                  <a:extLst>
                    <a:ext uri="{9D8B030D-6E8A-4147-A177-3AD203B41FA5}">
                      <a16:colId xmlns:a16="http://schemas.microsoft.com/office/drawing/2014/main" val="3648805755"/>
                    </a:ext>
                  </a:extLst>
                </a:gridCol>
              </a:tblGrid>
              <a:tr h="41647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경기 둔화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삼성긴고딕OTF Light" panose="020B0600000101010101" pitchFamily="34" charset="-127"/>
                        <a:ea typeface="삼성긴고딕OTF Light" panose="020B0600000101010101" pitchFamily="34" charset="-127"/>
                      </a:endParaRPr>
                    </a:p>
                    <a:p>
                      <a:pPr algn="ctr" rtl="0" fontAlgn="ctr"/>
                      <a:r>
                        <a:rPr lang="en-US" altLang="ko-K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* </a:t>
                      </a:r>
                      <a:r>
                        <a:rPr lang="ko-KR" alt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급격한 인하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92333"/>
                  </a:ext>
                </a:extLst>
              </a:tr>
              <a:tr h="41647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경기 우려</a:t>
                      </a:r>
                      <a:r>
                        <a:rPr lang="en-US" altLang="ko-K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, </a:t>
                      </a:r>
                      <a:r>
                        <a:rPr lang="ko-KR" alt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엔 추가강세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8581226"/>
                  </a:ext>
                </a:extLst>
              </a:tr>
              <a:tr h="41647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채권 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+ </a:t>
                      </a:r>
                      <a:r>
                        <a:rPr lang="ko-KR" alt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방어주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/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헬스케어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/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리츠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461846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0EAE93FC-9843-CD2A-5BDF-D6E88FBE1E96}"/>
              </a:ext>
            </a:extLst>
          </p:cNvPr>
          <p:cNvSpPr txBox="1"/>
          <p:nvPr/>
        </p:nvSpPr>
        <p:spPr>
          <a:xfrm>
            <a:off x="1101485" y="2162038"/>
            <a:ext cx="3921854" cy="426449"/>
          </a:xfrm>
          <a:prstGeom prst="rect">
            <a:avLst/>
          </a:prstGeom>
          <a:solidFill>
            <a:srgbClr val="20376D">
              <a:lumMod val="75000"/>
            </a:srgbClr>
          </a:solidFill>
          <a:ln w="19050">
            <a:solidFill>
              <a:sysClr val="windowText" lastClr="000000">
                <a:lumMod val="50000"/>
                <a:lumOff val="50000"/>
              </a:sysClr>
            </a:solidFill>
          </a:ln>
        </p:spPr>
        <p:txBody>
          <a:bodyPr wrap="square" lIns="0" tIns="36000" rIns="0" bIns="72000" anchor="ctr" anchorCtr="0">
            <a:spAutoFit/>
          </a:bodyPr>
          <a:lstStyle>
            <a:defPPr>
              <a:defRPr lang="ko-KR"/>
            </a:defPPr>
            <a:lvl1pPr marL="13711" marR="0" lvl="0" indent="0" algn="ctr" defTabSz="808849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/>
              <a:defRPr kumimoji="0" sz="100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삼성긴고딕OTF Medium"/>
                <a:ea typeface="삼성긴고딕OTF Light"/>
              </a:defRPr>
            </a:lvl1pPr>
            <a:lvl2pPr marL="419714" defTabSz="839429">
              <a:defRPr sz="1653"/>
            </a:lvl2pPr>
            <a:lvl3pPr marL="839429" defTabSz="839429">
              <a:defRPr sz="1653"/>
            </a:lvl3pPr>
            <a:lvl4pPr marL="1259144" defTabSz="839429">
              <a:defRPr sz="1653"/>
            </a:lvl4pPr>
            <a:lvl5pPr marL="1678858" defTabSz="839429">
              <a:defRPr sz="1653"/>
            </a:lvl5pPr>
            <a:lvl6pPr marL="2098573" defTabSz="839429">
              <a:defRPr sz="1653"/>
            </a:lvl6pPr>
            <a:lvl7pPr marL="2518287" defTabSz="839429">
              <a:defRPr sz="1653"/>
            </a:lvl7pPr>
            <a:lvl8pPr marL="2938001" defTabSz="839429">
              <a:defRPr sz="1653"/>
            </a:lvl8pPr>
            <a:lvl9pPr marL="3357717" defTabSz="839429">
              <a:defRPr sz="1653"/>
            </a:lvl9pPr>
          </a:lstStyle>
          <a:p>
            <a:pPr marL="13711" marR="0" lvl="0" indent="0" algn="ctr" defTabSz="80884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ko-KR" altLang="en-US" sz="15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하반기 인하 성격</a:t>
            </a:r>
            <a:r>
              <a:rPr kumimoji="0" lang="en-US" altLang="ko-KR" sz="15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/</a:t>
            </a:r>
            <a:r>
              <a:rPr kumimoji="0" lang="ko-KR" altLang="en-US" sz="15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경로 불확실성 대응 </a:t>
            </a:r>
            <a:endParaRPr kumimoji="0" lang="en-US" altLang="ko-KR" sz="15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삼성긴고딕OTF Regular" panose="020B0600000101010101" pitchFamily="34" charset="-127"/>
              <a:ea typeface="삼성긴고딕OTF Regular" panose="020B0600000101010101" pitchFamily="34" charset="-127"/>
              <a:cs typeface="+mn-cs"/>
            </a:endParaRPr>
          </a:p>
        </p:txBody>
      </p:sp>
      <p:graphicFrame>
        <p:nvGraphicFramePr>
          <p:cNvPr id="21" name="표 20">
            <a:extLst>
              <a:ext uri="{FF2B5EF4-FFF2-40B4-BE49-F238E27FC236}">
                <a16:creationId xmlns:a16="http://schemas.microsoft.com/office/drawing/2014/main" id="{C559AD28-A7EE-FC98-4795-DEB599AF8116}"/>
              </a:ext>
            </a:extLst>
          </p:cNvPr>
          <p:cNvGraphicFramePr>
            <a:graphicFrameLocks noGrp="1"/>
          </p:cNvGraphicFramePr>
          <p:nvPr/>
        </p:nvGraphicFramePr>
        <p:xfrm>
          <a:off x="2184756" y="2836660"/>
          <a:ext cx="1772920" cy="1249427"/>
        </p:xfrm>
        <a:graphic>
          <a:graphicData uri="http://schemas.openxmlformats.org/drawingml/2006/table">
            <a:tbl>
              <a:tblPr/>
              <a:tblGrid>
                <a:gridCol w="1772920">
                  <a:extLst>
                    <a:ext uri="{9D8B030D-6E8A-4147-A177-3AD203B41FA5}">
                      <a16:colId xmlns:a16="http://schemas.microsoft.com/office/drawing/2014/main" val="3648805755"/>
                    </a:ext>
                  </a:extLst>
                </a:gridCol>
              </a:tblGrid>
              <a:tr h="450921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주도주</a:t>
                      </a:r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(AI/Tech)</a:t>
                      </a:r>
                    </a:p>
                    <a:p>
                      <a:pPr algn="ctr" rtl="0" fontAlgn="ctr"/>
                      <a:r>
                        <a:rPr lang="en-US" altLang="ko-K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* </a:t>
                      </a:r>
                      <a:r>
                        <a:rPr lang="ko-KR" alt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완만한 인하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92333"/>
                  </a:ext>
                </a:extLst>
              </a:tr>
              <a:tr h="399253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경기 및 성장주 실적 우려 진정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8581226"/>
                  </a:ext>
                </a:extLst>
              </a:tr>
              <a:tr h="399253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미국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/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일본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/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대만 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+ Big Tech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삼성긴고딕OTF Light" panose="020B0600000101010101" pitchFamily="34" charset="-127"/>
                        <a:ea typeface="삼성긴고딕OTF Light" panose="020B0600000101010101" pitchFamily="34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461846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0354AD7F-1E8D-4CCD-DB38-AEBFFCF49D79}"/>
              </a:ext>
            </a:extLst>
          </p:cNvPr>
          <p:cNvSpPr txBox="1"/>
          <p:nvPr/>
        </p:nvSpPr>
        <p:spPr>
          <a:xfrm>
            <a:off x="6406355" y="2160759"/>
            <a:ext cx="2180117" cy="426449"/>
          </a:xfrm>
          <a:prstGeom prst="rect">
            <a:avLst/>
          </a:prstGeom>
          <a:solidFill>
            <a:srgbClr val="20376D">
              <a:lumMod val="75000"/>
            </a:srgbClr>
          </a:solidFill>
          <a:ln w="19050">
            <a:solidFill>
              <a:sysClr val="windowText" lastClr="000000">
                <a:lumMod val="50000"/>
                <a:lumOff val="50000"/>
              </a:sysClr>
            </a:solidFill>
          </a:ln>
        </p:spPr>
        <p:txBody>
          <a:bodyPr wrap="square" lIns="0" tIns="36000" rIns="0" bIns="72000" anchor="ctr" anchorCtr="0">
            <a:spAutoFit/>
          </a:bodyPr>
          <a:lstStyle>
            <a:defPPr>
              <a:defRPr lang="ko-KR"/>
            </a:defPPr>
            <a:lvl1pPr marL="13711" marR="0" lvl="0" indent="0" algn="ctr" defTabSz="808849" fontAlgn="auto" latinLnBrk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prstClr val="black"/>
              </a:buClr>
              <a:buSzTx/>
              <a:buFontTx/>
              <a:buNone/>
              <a:tabLst/>
              <a:defRPr kumimoji="0" sz="150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</a:defRPr>
            </a:lvl1pPr>
            <a:lvl2pPr marL="419714" defTabSz="839429">
              <a:defRPr sz="1653"/>
            </a:lvl2pPr>
            <a:lvl3pPr marL="839429" defTabSz="839429">
              <a:defRPr sz="1653"/>
            </a:lvl3pPr>
            <a:lvl4pPr marL="1259144" defTabSz="839429">
              <a:defRPr sz="1653"/>
            </a:lvl4pPr>
            <a:lvl5pPr marL="1678858" defTabSz="839429">
              <a:defRPr sz="1653"/>
            </a:lvl5pPr>
            <a:lvl6pPr marL="2098573" defTabSz="839429">
              <a:defRPr sz="1653"/>
            </a:lvl6pPr>
            <a:lvl7pPr marL="2518287" defTabSz="839429">
              <a:defRPr sz="1653"/>
            </a:lvl7pPr>
            <a:lvl8pPr marL="2938001" defTabSz="839429">
              <a:defRPr sz="1653"/>
            </a:lvl8pPr>
            <a:lvl9pPr marL="3357717" defTabSz="839429">
              <a:defRPr sz="1653"/>
            </a:lvl9pPr>
          </a:lstStyle>
          <a:p>
            <a:pPr marL="13711" marR="0" lvl="0" indent="0" algn="ctr" defTabSz="80884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ko-KR" altLang="en-US" sz="15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중장기 전략</a:t>
            </a:r>
            <a:endParaRPr kumimoji="0" lang="en-US" altLang="ko-KR" sz="15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삼성긴고딕OTF Regular" panose="020B0600000101010101" pitchFamily="34" charset="-127"/>
              <a:ea typeface="삼성긴고딕OTF Regular" panose="020B0600000101010101" pitchFamily="34" charset="-127"/>
              <a:cs typeface="+mn-cs"/>
            </a:endParaRPr>
          </a:p>
        </p:txBody>
      </p:sp>
      <p:graphicFrame>
        <p:nvGraphicFramePr>
          <p:cNvPr id="23" name="표 22">
            <a:extLst>
              <a:ext uri="{FF2B5EF4-FFF2-40B4-BE49-F238E27FC236}">
                <a16:creationId xmlns:a16="http://schemas.microsoft.com/office/drawing/2014/main" id="{87D6C89A-59D1-9419-804E-4F1E1506E06F}"/>
              </a:ext>
            </a:extLst>
          </p:cNvPr>
          <p:cNvGraphicFramePr>
            <a:graphicFrameLocks noGrp="1"/>
          </p:cNvGraphicFramePr>
          <p:nvPr/>
        </p:nvGraphicFramePr>
        <p:xfrm>
          <a:off x="6560800" y="4249750"/>
          <a:ext cx="1930400" cy="971550"/>
        </p:xfrm>
        <a:graphic>
          <a:graphicData uri="http://schemas.openxmlformats.org/drawingml/2006/table">
            <a:tbl>
              <a:tblPr/>
              <a:tblGrid>
                <a:gridCol w="1930400">
                  <a:extLst>
                    <a:ext uri="{9D8B030D-6E8A-4147-A177-3AD203B41FA5}">
                      <a16:colId xmlns:a16="http://schemas.microsoft.com/office/drawing/2014/main" val="2019131159"/>
                    </a:ext>
                  </a:extLst>
                </a:gridCol>
              </a:tblGrid>
              <a:tr h="32385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메가 트렌드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743356"/>
                  </a:ext>
                </a:extLst>
              </a:tr>
              <a:tr h="32385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AI + </a:t>
                      </a:r>
                      <a:r>
                        <a:rPr lang="ko-KR" alt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미국 대선 </a:t>
                      </a:r>
                      <a:r>
                        <a:rPr lang="en-US" altLang="ko-K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</a:t>
                      </a:r>
                      <a:r>
                        <a:rPr lang="ko-KR" altLang="en-US" sz="11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하락시</a:t>
                      </a:r>
                      <a:r>
                        <a:rPr lang="ko-KR" alt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매수</a:t>
                      </a:r>
                      <a:r>
                        <a:rPr lang="en-US" altLang="ko-K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)</a:t>
                      </a:r>
                      <a:endParaRPr lang="ko-KR" alt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삼성긴고딕OTF Light" panose="020B0600000101010101" pitchFamily="34" charset="-127"/>
                        <a:ea typeface="삼성긴고딕OTF Light" panose="020B0600000101010101" pitchFamily="34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8044568"/>
                  </a:ext>
                </a:extLst>
              </a:tr>
              <a:tr h="32385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삼성긴고딕OTF Light"/>
                          <a:ea typeface="삼성긴고딕OTF Light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미국 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+ Tech/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헬스케어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/</a:t>
                      </a:r>
                      <a:r>
                        <a:rPr lang="ko-KR" alt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산업재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삼성긴고딕OTF Light" panose="020B0600000101010101" pitchFamily="34" charset="-127"/>
                        <a:ea typeface="삼성긴고딕OTF Light" panose="020B0600000101010101" pitchFamily="34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4044592"/>
                  </a:ext>
                </a:extLst>
              </a:tr>
            </a:tbl>
          </a:graphicData>
        </a:graphic>
      </p:graphicFrame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BCB0E77C-452C-AD18-C6F1-67F0D6C2F1F5}"/>
              </a:ext>
            </a:extLst>
          </p:cNvPr>
          <p:cNvCxnSpPr/>
          <p:nvPr/>
        </p:nvCxnSpPr>
        <p:spPr>
          <a:xfrm>
            <a:off x="3957676" y="3427963"/>
            <a:ext cx="347957" cy="0"/>
          </a:xfrm>
          <a:prstGeom prst="line">
            <a:avLst/>
          </a:prstGeom>
          <a:noFill/>
          <a:ln w="2540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F1C87BBB-49DD-9C53-D766-D0F12B173BD2}"/>
              </a:ext>
            </a:extLst>
          </p:cNvPr>
          <p:cNvCxnSpPr/>
          <p:nvPr/>
        </p:nvCxnSpPr>
        <p:spPr>
          <a:xfrm>
            <a:off x="4297542" y="3427963"/>
            <a:ext cx="0" cy="976001"/>
          </a:xfrm>
          <a:prstGeom prst="line">
            <a:avLst/>
          </a:prstGeom>
          <a:noFill/>
          <a:ln w="25400" cap="flat" cmpd="sng" algn="ctr">
            <a:solidFill>
              <a:srgbClr val="C00000"/>
            </a:solidFill>
            <a:prstDash val="solid"/>
            <a:miter lim="800000"/>
            <a:tailEnd type="stealth"/>
          </a:ln>
          <a:effectLst/>
        </p:spPr>
      </p:cxn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BD20987F-D6B0-3744-433F-48952D9C7187}"/>
              </a:ext>
            </a:extLst>
          </p:cNvPr>
          <p:cNvCxnSpPr/>
          <p:nvPr/>
        </p:nvCxnSpPr>
        <p:spPr>
          <a:xfrm>
            <a:off x="1836799" y="3416296"/>
            <a:ext cx="0" cy="976001"/>
          </a:xfrm>
          <a:prstGeom prst="line">
            <a:avLst/>
          </a:prstGeom>
          <a:noFill/>
          <a:ln w="2540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2276295B-3ACC-41E4-5052-8F8E9731A4F1}"/>
              </a:ext>
            </a:extLst>
          </p:cNvPr>
          <p:cNvCxnSpPr/>
          <p:nvPr/>
        </p:nvCxnSpPr>
        <p:spPr>
          <a:xfrm>
            <a:off x="1836799" y="3418522"/>
            <a:ext cx="347957" cy="0"/>
          </a:xfrm>
          <a:prstGeom prst="line">
            <a:avLst/>
          </a:prstGeom>
          <a:noFill/>
          <a:ln w="25400" cap="flat" cmpd="sng" algn="ctr">
            <a:solidFill>
              <a:srgbClr val="C00000"/>
            </a:solidFill>
            <a:prstDash val="solid"/>
            <a:miter lim="800000"/>
            <a:tailEnd type="stealth"/>
          </a:ln>
          <a:effectLst/>
        </p:spPr>
      </p:cxn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4112DF6-3BB0-B684-CA40-5DC25F22717D}"/>
              </a:ext>
            </a:extLst>
          </p:cNvPr>
          <p:cNvSpPr txBox="1">
            <a:spLocks/>
          </p:cNvSpPr>
          <p:nvPr/>
        </p:nvSpPr>
        <p:spPr>
          <a:xfrm>
            <a:off x="524413" y="1289151"/>
            <a:ext cx="8872067" cy="1325012"/>
          </a:xfrm>
          <a:prstGeom prst="rect">
            <a:avLst/>
          </a:prstGeom>
        </p:spPr>
        <p:txBody>
          <a:bodyPr lIns="54000" tIns="0" rIns="0" bIns="0"/>
          <a:lstStyle>
            <a:lvl1pPr marL="108000" indent="-108000" algn="l" defTabSz="914400" rtl="0" eaLnBrk="1" latinLnBrk="1" hangingPunct="1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6089" marR="0" lvl="0" indent="-102377" algn="l" defTabSz="808869" rtl="0" eaLnBrk="1" fontAlgn="auto" latinLnBrk="1" hangingPunct="1">
              <a:lnSpc>
                <a:spcPts val="2031"/>
              </a:lnSpc>
              <a:spcBef>
                <a:spcPts val="244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"/>
              <a:tabLst/>
              <a:defRPr/>
            </a:pP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중장기 전략 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: 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금리인하 사이클 및 </a:t>
            </a:r>
            <a:r>
              <a:rPr kumimoji="0" lang="ko-KR" altLang="en-US" sz="1300" b="0" i="0" u="none" strike="noStrike" kern="1200" cap="none" spc="0" normalizeH="0" baseline="0" noProof="0" dirty="0" err="1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메가트렌드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 대응 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(</a:t>
            </a:r>
            <a:r>
              <a:rPr kumimoji="0" lang="ko-KR" altLang="en-US" sz="1300" b="0" i="0" u="none" strike="noStrike" kern="1200" cap="none" spc="0" normalizeH="0" baseline="0" noProof="0" dirty="0" err="1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조정시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 매수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)</a:t>
            </a:r>
          </a:p>
          <a:p>
            <a:pPr marL="116089" marR="0" lvl="0" indent="-102377" algn="l" defTabSz="808869" rtl="0" eaLnBrk="1" fontAlgn="auto" latinLnBrk="1" hangingPunct="1">
              <a:lnSpc>
                <a:spcPts val="2031"/>
              </a:lnSpc>
              <a:spcBef>
                <a:spcPts val="244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"/>
              <a:tabLst/>
              <a:defRPr/>
            </a:pP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로테이션 대응 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: 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로테이션 추종 보다 </a:t>
            </a:r>
            <a:r>
              <a:rPr kumimoji="0" lang="ko-KR" altLang="en-US" sz="1300" b="0" i="0" u="none" strike="noStrike" kern="1200" cap="none" spc="0" normalizeH="0" baseline="0" noProof="0" dirty="0" err="1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역발상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 접근 필요 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(9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월 대선 트레이드 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+ 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경기방어 포트폴리오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)</a:t>
            </a:r>
          </a:p>
          <a:p>
            <a:pPr marL="116086" marR="0" lvl="0" indent="-102375" algn="l" defTabSz="808849" rtl="0" eaLnBrk="1" fontAlgn="auto" latinLnBrk="1" hangingPunct="1">
              <a:lnSpc>
                <a:spcPts val="2031"/>
              </a:lnSpc>
              <a:spcBef>
                <a:spcPts val="244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"/>
              <a:tabLst/>
              <a:defRPr/>
            </a:pPr>
            <a:endParaRPr kumimoji="0" lang="en-US" altLang="ko-KR" sz="1200" b="0" i="0" u="none" strike="noStrike" kern="1200" cap="none" spc="0" normalizeH="0" baseline="0" noProof="0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Regular" panose="020B0600000101010101" pitchFamily="34" charset="-127"/>
              <a:ea typeface="삼성긴고딕OTF Regular" panose="020B0600000101010101" pitchFamily="34" charset="-127"/>
              <a:cs typeface="+mn-cs"/>
            </a:endParaRPr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7D3D5254-604E-55CA-F126-E9AC8DB5F6B0}"/>
              </a:ext>
            </a:extLst>
          </p:cNvPr>
          <p:cNvCxnSpPr>
            <a:cxnSpLocks/>
            <a:stCxn id="7" idx="1"/>
            <a:endCxn id="12" idx="3"/>
          </p:cNvCxnSpPr>
          <p:nvPr/>
        </p:nvCxnSpPr>
        <p:spPr>
          <a:xfrm flipH="1">
            <a:off x="2806225" y="5054507"/>
            <a:ext cx="612948" cy="0"/>
          </a:xfrm>
          <a:prstGeom prst="straightConnector1">
            <a:avLst/>
          </a:prstGeom>
          <a:ln w="254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12386"/>
      </p:ext>
    </p:extLst>
  </p:cSld>
  <p:clrMapOvr>
    <a:masterClrMapping/>
  </p:clrMapOvr>
  <p:transition advTm="316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9BE01-1E8F-ACDC-EB20-587977186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848AE71C-D8C7-ECB5-2D08-4FDF45FAE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21" y="519209"/>
            <a:ext cx="8847657" cy="288031"/>
          </a:xfrm>
        </p:spPr>
        <p:txBody>
          <a:bodyPr/>
          <a:lstStyle/>
          <a:p>
            <a:r>
              <a:rPr lang="ko-KR" altLang="en-US" sz="2000" dirty="0"/>
              <a:t>⑥ 금리 인하의 역풍                      </a:t>
            </a:r>
            <a:r>
              <a:rPr kumimoji="0" lang="ko-KR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46DE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                                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*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수렴된 환율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,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향후 변동성 예고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9" name="텍스트 개체 틀 3">
            <a:extLst>
              <a:ext uri="{FF2B5EF4-FFF2-40B4-BE49-F238E27FC236}">
                <a16:creationId xmlns:a16="http://schemas.microsoft.com/office/drawing/2014/main" id="{107216AA-DAD8-4412-043E-A62C0B9B01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5124" y="1116943"/>
            <a:ext cx="8858250" cy="180020"/>
          </a:xfr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>
                <a:solidFill>
                  <a:prstClr val="black"/>
                </a:solidFill>
              </a:rPr>
              <a:t>금리인하</a:t>
            </a:r>
            <a:r>
              <a:rPr lang="en-US" altLang="ko-KR" dirty="0">
                <a:solidFill>
                  <a:prstClr val="black"/>
                </a:solidFill>
              </a:rPr>
              <a:t>, </a:t>
            </a:r>
            <a:r>
              <a:rPr lang="ko-KR" altLang="en-US" dirty="0">
                <a:solidFill>
                  <a:prstClr val="black"/>
                </a:solidFill>
              </a:rPr>
              <a:t>연착륙 반영하며 달러약세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   </a:t>
            </a:r>
          </a:p>
        </p:txBody>
      </p:sp>
      <p:sp>
        <p:nvSpPr>
          <p:cNvPr id="11" name="모서리가 둥근 직사각형 83">
            <a:extLst>
              <a:ext uri="{FF2B5EF4-FFF2-40B4-BE49-F238E27FC236}">
                <a16:creationId xmlns:a16="http://schemas.microsoft.com/office/drawing/2014/main" id="{C6A6C6AC-612B-2953-3EF5-7024F4626692}"/>
              </a:ext>
            </a:extLst>
          </p:cNvPr>
          <p:cNvSpPr/>
          <p:nvPr/>
        </p:nvSpPr>
        <p:spPr>
          <a:xfrm>
            <a:off x="535124" y="3033467"/>
            <a:ext cx="4176000" cy="288000"/>
          </a:xfrm>
          <a:prstGeom prst="rect">
            <a:avLst/>
          </a:prstGeom>
          <a:solidFill>
            <a:srgbClr val="CCD0E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0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수렴된 환율</a:t>
            </a:r>
            <a:r>
              <a:rPr lang="en-US" altLang="ko-KR" sz="130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, </a:t>
            </a:r>
            <a:r>
              <a:rPr lang="ko-KR" altLang="en-US" sz="130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새로운 방향성 모색</a:t>
            </a:r>
            <a:r>
              <a:rPr lang="en-US" altLang="ko-KR" sz="130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 </a:t>
            </a:r>
            <a:endParaRPr kumimoji="0" lang="ko-KR" altLang="en-US" sz="1300" b="0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Regular" panose="020B0600000101010101" pitchFamily="34" charset="-127"/>
              <a:ea typeface="삼성긴고딕OTF Regular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9A0F3FC1-2115-3D85-111E-1AAE08F5A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" y="6062938"/>
            <a:ext cx="4320000" cy="13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 anchorCtr="0">
            <a:spAutoFit/>
          </a:bodyPr>
          <a:lstStyle>
            <a:defPPr>
              <a:defRPr lang="ko-KR"/>
            </a:defPPr>
            <a:lvl1pPr>
              <a:defRPr sz="80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defRPr>
            </a:lvl1pPr>
          </a:lstStyle>
          <a:p>
            <a:pPr marL="0" marR="0" lvl="0" indent="0" algn="l" defTabSz="914423" rtl="0" eaLnBrk="1" fontAlgn="auto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자료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: Bloomberg, 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삼성자산운용</a:t>
            </a:r>
            <a:endParaRPr kumimoji="0" lang="en-US" altLang="ko-KR" sz="900" b="0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57455BFC-EB1B-FA16-F1BD-C8868BC67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2202" y="6056276"/>
            <a:ext cx="4320000" cy="13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 anchorCtr="0">
            <a:spAutoFit/>
          </a:bodyPr>
          <a:lstStyle>
            <a:defPPr>
              <a:defRPr lang="ko-KR"/>
            </a:defPPr>
            <a:lvl1pPr>
              <a:defRPr sz="80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defRPr>
            </a:lvl1pPr>
          </a:lstStyle>
          <a:p>
            <a:pPr marL="0" marR="0" lvl="0" indent="0" algn="l" defTabSz="914423" rtl="0" eaLnBrk="1" fontAlgn="auto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자료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: Bloomberg, 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삼성자산운용</a:t>
            </a:r>
            <a:endParaRPr kumimoji="0" lang="en-US" altLang="ko-KR" sz="900" b="0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6" name="모서리가 둥근 직사각형 83">
            <a:extLst>
              <a:ext uri="{FF2B5EF4-FFF2-40B4-BE49-F238E27FC236}">
                <a16:creationId xmlns:a16="http://schemas.microsoft.com/office/drawing/2014/main" id="{2F21C42B-63EA-7414-A6F9-DFB117CAF783}"/>
              </a:ext>
            </a:extLst>
          </p:cNvPr>
          <p:cNvSpPr/>
          <p:nvPr/>
        </p:nvSpPr>
        <p:spPr>
          <a:xfrm>
            <a:off x="5194878" y="3033466"/>
            <a:ext cx="4176000" cy="288000"/>
          </a:xfrm>
          <a:prstGeom prst="rect">
            <a:avLst/>
          </a:prstGeom>
          <a:solidFill>
            <a:srgbClr val="CCD0E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달러 스마일 커브 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(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인하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, 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연착륙 기대 반영 약세흐름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)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텍스트 개체 틀 4">
            <a:extLst>
              <a:ext uri="{FF2B5EF4-FFF2-40B4-BE49-F238E27FC236}">
                <a16:creationId xmlns:a16="http://schemas.microsoft.com/office/drawing/2014/main" id="{F5358A2C-3E8A-4015-8984-5FC3CFE3EC7D}"/>
              </a:ext>
            </a:extLst>
          </p:cNvPr>
          <p:cNvSpPr txBox="1">
            <a:spLocks/>
          </p:cNvSpPr>
          <p:nvPr/>
        </p:nvSpPr>
        <p:spPr>
          <a:xfrm>
            <a:off x="540135" y="1445999"/>
            <a:ext cx="8872067" cy="1325012"/>
          </a:xfrm>
          <a:prstGeom prst="rect">
            <a:avLst/>
          </a:prstGeom>
        </p:spPr>
        <p:txBody>
          <a:bodyPr lIns="54000" tIns="0" rIns="0" bIns="0"/>
          <a:lstStyle>
            <a:lvl1pPr marL="108000" indent="-108000" algn="l" defTabSz="914400" rtl="0" eaLnBrk="1" latinLnBrk="1" hangingPunct="1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6086" marR="0" lvl="0" indent="-102375" algn="l" defTabSz="808849" rtl="0" eaLnBrk="1" fontAlgn="auto" latinLnBrk="1" hangingPunct="1">
              <a:lnSpc>
                <a:spcPts val="2031"/>
              </a:lnSpc>
              <a:spcBef>
                <a:spcPts val="244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"/>
              <a:tabLst/>
              <a:defRPr/>
            </a:pP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연초 이후 차별화되었던 환율 시장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(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달러강세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, 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엔화약세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)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은 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7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월 이후 상대격차가 해소되며 수렴</a:t>
            </a:r>
            <a:endParaRPr lang="en-US" altLang="ko-KR" sz="1300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</a:endParaRPr>
          </a:p>
          <a:p>
            <a:pPr marL="116086" marR="0" lvl="0" indent="-102375" algn="l" defTabSz="808849" rtl="0" eaLnBrk="1" fontAlgn="auto" latinLnBrk="1" hangingPunct="1">
              <a:lnSpc>
                <a:spcPts val="2031"/>
              </a:lnSpc>
              <a:spcBef>
                <a:spcPts val="244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"/>
              <a:tabLst/>
              <a:defRPr/>
            </a:pP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미국의 빠른 금리인하가 예고된 상황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, 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엔의 강세 반전 등 이전과 다른 새로운 방향성을 모색할 가능성 높아 </a:t>
            </a:r>
            <a:endParaRPr kumimoji="0" lang="en-US" altLang="ko-KR" sz="1300" b="0" i="0" u="none" strike="noStrike" kern="1200" cap="none" spc="0" normalizeH="0" baseline="0" noProof="0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Regular" panose="020B0600000101010101" pitchFamily="34" charset="-127"/>
              <a:ea typeface="삼성긴고딕OTF Regular" panose="020B0600000101010101" pitchFamily="34" charset="-127"/>
              <a:cs typeface="+mn-cs"/>
            </a:endParaRPr>
          </a:p>
          <a:p>
            <a:pPr marL="116086" marR="0" lvl="0" indent="-102375" algn="l" defTabSz="808849" rtl="0" eaLnBrk="1" fontAlgn="auto" latinLnBrk="1" hangingPunct="1">
              <a:lnSpc>
                <a:spcPts val="2031"/>
              </a:lnSpc>
              <a:spcBef>
                <a:spcPts val="244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"/>
              <a:tabLst/>
              <a:defRPr/>
            </a:pP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미국의 인하 속도가 빨라지면 미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-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일 금리차 축소를 통해 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엔화의 강세 흐름이 다시 주목받게 될 것으로 예상</a:t>
            </a:r>
            <a:endParaRPr kumimoji="0" lang="en-US" altLang="ko-KR" sz="1300" b="0" i="0" u="none" strike="noStrike" kern="1200" cap="none" spc="0" normalizeH="0" baseline="0" noProof="0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Regular" panose="020B0600000101010101" pitchFamily="34" charset="-127"/>
              <a:ea typeface="삼성긴고딕OTF Regular" panose="020B0600000101010101" pitchFamily="34" charset="-127"/>
              <a:cs typeface="+mn-cs"/>
            </a:endParaRPr>
          </a:p>
          <a:p>
            <a:pPr marL="116086" marR="0" lvl="0" indent="-102375" algn="l" defTabSz="808849" rtl="0" eaLnBrk="1" fontAlgn="auto" latinLnBrk="1" hangingPunct="1">
              <a:lnSpc>
                <a:spcPts val="2031"/>
              </a:lnSpc>
              <a:spcBef>
                <a:spcPts val="244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"/>
              <a:tabLst/>
              <a:defRPr/>
            </a:pP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달러 스마일 커브는 연착륙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, 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금리인하 기대를 반영하며 약세로 이동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, 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글로벌 경기 불확실성 </a:t>
            </a:r>
            <a:r>
              <a:rPr lang="ko-KR" altLang="en-US" sz="1300" dirty="0" err="1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감안시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 추세적 달러약세는 시기상조</a:t>
            </a:r>
            <a:endParaRPr lang="en-US" altLang="ko-KR" sz="1300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</a:endParaRPr>
          </a:p>
          <a:p>
            <a:pPr marL="116086" marR="0" lvl="0" indent="-102375" algn="l" defTabSz="808849" rtl="0" eaLnBrk="1" fontAlgn="auto" latinLnBrk="1" hangingPunct="1">
              <a:lnSpc>
                <a:spcPts val="2031"/>
              </a:lnSpc>
              <a:spcBef>
                <a:spcPts val="244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"/>
              <a:tabLst/>
              <a:defRPr/>
            </a:pPr>
            <a:endParaRPr kumimoji="0" lang="en-US" altLang="ko-KR" sz="1200" b="0" i="0" u="none" strike="noStrike" kern="1200" cap="none" spc="0" normalizeH="0" baseline="0" noProof="0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Regular" panose="020B0600000101010101" pitchFamily="34" charset="-127"/>
              <a:ea typeface="삼성긴고딕OTF Regular" panose="020B0600000101010101" pitchFamily="34" charset="-127"/>
              <a:cs typeface="+mn-cs"/>
            </a:endParaRPr>
          </a:p>
        </p:txBody>
      </p:sp>
      <p:graphicFrame>
        <p:nvGraphicFramePr>
          <p:cNvPr id="5" name="차트 4">
            <a:extLst>
              <a:ext uri="{FF2B5EF4-FFF2-40B4-BE49-F238E27FC236}">
                <a16:creationId xmlns:a16="http://schemas.microsoft.com/office/drawing/2014/main" id="{00000000-0008-0000-0400-000010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9514292"/>
              </p:ext>
            </p:extLst>
          </p:nvPr>
        </p:nvGraphicFramePr>
        <p:xfrm>
          <a:off x="535124" y="3348501"/>
          <a:ext cx="4176000" cy="270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타원 6">
            <a:extLst>
              <a:ext uri="{FF2B5EF4-FFF2-40B4-BE49-F238E27FC236}">
                <a16:creationId xmlns:a16="http://schemas.microsoft.com/office/drawing/2014/main" id="{1474E5A2-0105-DA42-EFB1-740BDF84E59E}"/>
              </a:ext>
            </a:extLst>
          </p:cNvPr>
          <p:cNvSpPr/>
          <p:nvPr/>
        </p:nvSpPr>
        <p:spPr>
          <a:xfrm>
            <a:off x="3617407" y="4016916"/>
            <a:ext cx="954593" cy="957018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8" name="차트 7">
            <a:extLst>
              <a:ext uri="{FF2B5EF4-FFF2-40B4-BE49-F238E27FC236}">
                <a16:creationId xmlns:a16="http://schemas.microsoft.com/office/drawing/2014/main" id="{5BF3F658-0A42-4B00-A26C-A9B40B6FEA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9773453"/>
              </p:ext>
            </p:extLst>
          </p:nvPr>
        </p:nvGraphicFramePr>
        <p:xfrm>
          <a:off x="5330533" y="3422046"/>
          <a:ext cx="3843338" cy="253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73686096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9BE01-1E8F-ACDC-EB20-587977186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848AE71C-D8C7-ECB5-2D08-4FDF45FAE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21" y="519209"/>
            <a:ext cx="8847657" cy="288031"/>
          </a:xfrm>
        </p:spPr>
        <p:txBody>
          <a:bodyPr/>
          <a:lstStyle/>
          <a:p>
            <a:r>
              <a:rPr lang="ko-KR" altLang="en-US" sz="2000" dirty="0"/>
              <a:t>⑥ 금리 인하의 역풍                      </a:t>
            </a:r>
            <a:r>
              <a:rPr kumimoji="0" lang="ko-KR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46DE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                                     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*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외부의 역풍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: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엔화 강세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9" name="텍스트 개체 틀 3">
            <a:extLst>
              <a:ext uri="{FF2B5EF4-FFF2-40B4-BE49-F238E27FC236}">
                <a16:creationId xmlns:a16="http://schemas.microsoft.com/office/drawing/2014/main" id="{107216AA-DAD8-4412-043E-A62C0B9B01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5124" y="1116943"/>
            <a:ext cx="8858250" cy="180020"/>
          </a:xfr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>
                <a:solidFill>
                  <a:prstClr val="black"/>
                </a:solidFill>
              </a:rPr>
              <a:t>미국의 빠른 인하 속도로 엔 강세 추이는 강화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   </a:t>
            </a:r>
          </a:p>
        </p:txBody>
      </p:sp>
      <p:sp>
        <p:nvSpPr>
          <p:cNvPr id="11" name="모서리가 둥근 직사각형 83">
            <a:extLst>
              <a:ext uri="{FF2B5EF4-FFF2-40B4-BE49-F238E27FC236}">
                <a16:creationId xmlns:a16="http://schemas.microsoft.com/office/drawing/2014/main" id="{C6A6C6AC-612B-2953-3EF5-7024F4626692}"/>
              </a:ext>
            </a:extLst>
          </p:cNvPr>
          <p:cNvSpPr/>
          <p:nvPr/>
        </p:nvSpPr>
        <p:spPr>
          <a:xfrm>
            <a:off x="535124" y="3033467"/>
            <a:ext cx="4176000" cy="288000"/>
          </a:xfrm>
          <a:prstGeom prst="rect">
            <a:avLst/>
          </a:prstGeom>
          <a:solidFill>
            <a:srgbClr val="CCD0E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미국의 빠른 인하로 엔화강세 추이는 더 강화 될 것 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9A0F3FC1-2115-3D85-111E-1AAE08F5A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" y="6062938"/>
            <a:ext cx="4320000" cy="13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 anchorCtr="0">
            <a:spAutoFit/>
          </a:bodyPr>
          <a:lstStyle>
            <a:defPPr>
              <a:defRPr lang="ko-KR"/>
            </a:defPPr>
            <a:lvl1pPr>
              <a:defRPr sz="80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defRPr>
            </a:lvl1pPr>
          </a:lstStyle>
          <a:p>
            <a:pPr marL="0" marR="0" lvl="0" indent="0" algn="l" defTabSz="914423" rtl="0" eaLnBrk="1" fontAlgn="auto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자료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: Bloomberg, 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삼성자산운용</a:t>
            </a:r>
            <a:endParaRPr kumimoji="0" lang="en-US" altLang="ko-KR" sz="900" b="0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57455BFC-EB1B-FA16-F1BD-C8868BC67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2202" y="6056276"/>
            <a:ext cx="4320000" cy="13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 anchorCtr="0">
            <a:spAutoFit/>
          </a:bodyPr>
          <a:lstStyle>
            <a:defPPr>
              <a:defRPr lang="ko-KR"/>
            </a:defPPr>
            <a:lvl1pPr>
              <a:defRPr sz="80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defRPr>
            </a:lvl1pPr>
          </a:lstStyle>
          <a:p>
            <a:pPr marL="0" marR="0" lvl="0" indent="0" algn="l" defTabSz="914423" rtl="0" eaLnBrk="1" fontAlgn="auto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자료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: Bloomberg, 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삼성자산운용</a:t>
            </a:r>
            <a:endParaRPr kumimoji="0" lang="en-US" altLang="ko-KR" sz="900" b="0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6" name="모서리가 둥근 직사각형 83">
            <a:extLst>
              <a:ext uri="{FF2B5EF4-FFF2-40B4-BE49-F238E27FC236}">
                <a16:creationId xmlns:a16="http://schemas.microsoft.com/office/drawing/2014/main" id="{2F21C42B-63EA-7414-A6F9-DFB117CAF783}"/>
              </a:ext>
            </a:extLst>
          </p:cNvPr>
          <p:cNvSpPr/>
          <p:nvPr/>
        </p:nvSpPr>
        <p:spPr>
          <a:xfrm>
            <a:off x="5194878" y="3033466"/>
            <a:ext cx="4176000" cy="288000"/>
          </a:xfrm>
          <a:prstGeom prst="rect">
            <a:avLst/>
          </a:prstGeom>
          <a:solidFill>
            <a:srgbClr val="CCD0E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국가별 미국주식 보유 현황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: 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엔강세로 미국자산 선호도 약화</a:t>
            </a:r>
          </a:p>
        </p:txBody>
      </p:sp>
      <p:sp>
        <p:nvSpPr>
          <p:cNvPr id="2" name="텍스트 개체 틀 4">
            <a:extLst>
              <a:ext uri="{FF2B5EF4-FFF2-40B4-BE49-F238E27FC236}">
                <a16:creationId xmlns:a16="http://schemas.microsoft.com/office/drawing/2014/main" id="{F5358A2C-3E8A-4015-8984-5FC3CFE3EC7D}"/>
              </a:ext>
            </a:extLst>
          </p:cNvPr>
          <p:cNvSpPr txBox="1">
            <a:spLocks/>
          </p:cNvSpPr>
          <p:nvPr/>
        </p:nvSpPr>
        <p:spPr>
          <a:xfrm>
            <a:off x="535124" y="1533145"/>
            <a:ext cx="9025896" cy="1325012"/>
          </a:xfrm>
          <a:prstGeom prst="rect">
            <a:avLst/>
          </a:prstGeom>
        </p:spPr>
        <p:txBody>
          <a:bodyPr lIns="54000" tIns="0" rIns="0" bIns="0"/>
          <a:lstStyle>
            <a:lvl1pPr marL="108000" indent="-108000" algn="l" defTabSz="914400" rtl="0" eaLnBrk="1" latinLnBrk="1" hangingPunct="1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6086" marR="0" lvl="0" indent="-102375" algn="l" defTabSz="808849" rtl="0" eaLnBrk="1" fontAlgn="auto" latinLnBrk="1" hangingPunct="1">
              <a:lnSpc>
                <a:spcPts val="2031"/>
              </a:lnSpc>
              <a:spcBef>
                <a:spcPts val="244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"/>
              <a:tabLst/>
              <a:defRPr/>
            </a:pP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미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-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일 금리차 축소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, 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금융시장 불확실성 대안으로 엔화 선호가 높아질 수 있음 </a:t>
            </a:r>
            <a:endParaRPr kumimoji="0" lang="en-US" altLang="ko-KR" sz="1300" b="0" i="0" u="none" strike="noStrike" kern="1200" cap="none" spc="0" normalizeH="0" baseline="0" noProof="0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Regular" panose="020B0600000101010101" pitchFamily="34" charset="-127"/>
              <a:ea typeface="삼성긴고딕OTF Regular" panose="020B0600000101010101" pitchFamily="34" charset="-127"/>
              <a:cs typeface="+mn-cs"/>
            </a:endParaRPr>
          </a:p>
          <a:p>
            <a:pPr marL="116086" marR="0" lvl="0" indent="-102375" algn="l" defTabSz="808849" rtl="0" eaLnBrk="1" fontAlgn="auto" latinLnBrk="1" hangingPunct="1">
              <a:lnSpc>
                <a:spcPts val="2031"/>
              </a:lnSpc>
              <a:spcBef>
                <a:spcPts val="244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"/>
              <a:tabLst/>
              <a:defRPr/>
            </a:pP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일본의 금리인상 속도가 느려지더라도 미국의 빠른 인하 속도로 인해 엔화강세 압력으로 점증 될 것으로 예상</a:t>
            </a:r>
            <a:endParaRPr kumimoji="0" lang="en-US" altLang="ko-KR" sz="1300" b="0" i="0" u="none" strike="noStrike" kern="1200" cap="none" spc="0" normalizeH="0" baseline="0" noProof="0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Regular" panose="020B0600000101010101" pitchFamily="34" charset="-127"/>
              <a:ea typeface="삼성긴고딕OTF Regular" panose="020B0600000101010101" pitchFamily="34" charset="-127"/>
              <a:cs typeface="+mn-cs"/>
            </a:endParaRPr>
          </a:p>
          <a:p>
            <a:pPr marL="116086" marR="0" lvl="0" indent="-102375" algn="l" defTabSz="808849" rtl="0" eaLnBrk="1" fontAlgn="auto" latinLnBrk="1" hangingPunct="1">
              <a:lnSpc>
                <a:spcPts val="2031"/>
              </a:lnSpc>
              <a:spcBef>
                <a:spcPts val="244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"/>
              <a:tabLst/>
              <a:defRPr/>
            </a:pP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그동안 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엔화 약세가 글로벌 위험자산 선호를 상징해왔고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, 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실제 일본자금의 글로벌 자산 매입이 컸다는 점에서 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엔강세는 주가에 부정적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 </a:t>
            </a:r>
            <a:endParaRPr kumimoji="0" lang="en-US" altLang="ko-KR" sz="1300" b="0" i="0" u="none" strike="noStrike" kern="1200" cap="none" spc="0" normalizeH="0" baseline="0" noProof="0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Regular" panose="020B0600000101010101" pitchFamily="34" charset="-127"/>
              <a:ea typeface="삼성긴고딕OTF Regular" panose="020B0600000101010101" pitchFamily="34" charset="-127"/>
              <a:cs typeface="+mn-cs"/>
            </a:endParaRPr>
          </a:p>
          <a:p>
            <a:pPr marL="116086" marR="0" lvl="0" indent="-102375" algn="l" defTabSz="808849" rtl="0" eaLnBrk="1" fontAlgn="auto" latinLnBrk="1" hangingPunct="1">
              <a:lnSpc>
                <a:spcPts val="2031"/>
              </a:lnSpc>
              <a:spcBef>
                <a:spcPts val="244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"/>
              <a:tabLst/>
              <a:defRPr/>
            </a:pP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엔 강세 </a:t>
            </a:r>
            <a:r>
              <a:rPr kumimoji="0" lang="ko-KR" altLang="en-US" sz="1300" b="0" i="0" u="none" strike="noStrike" kern="1200" cap="none" spc="0" normalizeH="0" baseline="0" noProof="0" dirty="0" err="1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재개시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 달러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/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엔은 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125~130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엔 수준까지 하락할 것으로 예상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(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한국 원화의 환율 약세 수준과 비교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)</a:t>
            </a:r>
          </a:p>
          <a:p>
            <a:pPr marL="13711" marR="0" lvl="0" indent="0" algn="l" defTabSz="808849" rtl="0" eaLnBrk="1" fontAlgn="auto" latinLnBrk="1" hangingPunct="1">
              <a:lnSpc>
                <a:spcPts val="2031"/>
              </a:lnSpc>
              <a:spcBef>
                <a:spcPts val="244"/>
              </a:spcBef>
              <a:spcAft>
                <a:spcPts val="0"/>
              </a:spcAft>
              <a:buClr>
                <a:prstClr val="black"/>
              </a:buClr>
              <a:buSzTx/>
              <a:buNone/>
              <a:tabLst/>
              <a:defRPr/>
            </a:pPr>
            <a:endParaRPr kumimoji="0" lang="en-US" altLang="ko-KR" sz="1300" b="0" i="0" u="none" strike="noStrike" kern="1200" cap="none" spc="0" normalizeH="0" baseline="0" noProof="0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Regular" panose="020B0600000101010101" pitchFamily="34" charset="-127"/>
              <a:ea typeface="삼성긴고딕OTF Regular" panose="020B0600000101010101" pitchFamily="34" charset="-127"/>
              <a:cs typeface="+mn-cs"/>
            </a:endParaRPr>
          </a:p>
          <a:p>
            <a:pPr marL="116086" marR="0" lvl="0" indent="-102375" algn="l" defTabSz="808849" rtl="0" eaLnBrk="1" fontAlgn="auto" latinLnBrk="1" hangingPunct="1">
              <a:lnSpc>
                <a:spcPts val="2031"/>
              </a:lnSpc>
              <a:spcBef>
                <a:spcPts val="244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"/>
              <a:tabLst/>
              <a:defRPr/>
            </a:pPr>
            <a:endParaRPr kumimoji="0" lang="en-US" altLang="ko-KR" sz="1200" b="0" i="0" u="none" strike="noStrike" kern="1200" cap="none" spc="0" normalizeH="0" baseline="0" noProof="0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Regular" panose="020B0600000101010101" pitchFamily="34" charset="-127"/>
              <a:ea typeface="삼성긴고딕OTF Regular" panose="020B0600000101010101" pitchFamily="34" charset="-127"/>
              <a:cs typeface="+mn-cs"/>
            </a:endParaRPr>
          </a:p>
        </p:txBody>
      </p:sp>
      <p:graphicFrame>
        <p:nvGraphicFramePr>
          <p:cNvPr id="4" name="차트 3">
            <a:extLst>
              <a:ext uri="{FF2B5EF4-FFF2-40B4-BE49-F238E27FC236}">
                <a16:creationId xmlns:a16="http://schemas.microsoft.com/office/drawing/2014/main" id="{00000000-0008-0000-0A00-00000B000000}"/>
              </a:ext>
            </a:extLst>
          </p:cNvPr>
          <p:cNvGraphicFramePr>
            <a:graphicFrameLocks/>
          </p:cNvGraphicFramePr>
          <p:nvPr/>
        </p:nvGraphicFramePr>
        <p:xfrm>
          <a:off x="523221" y="3321466"/>
          <a:ext cx="4176000" cy="2741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차트 4">
            <a:extLst>
              <a:ext uri="{FF2B5EF4-FFF2-40B4-BE49-F238E27FC236}">
                <a16:creationId xmlns:a16="http://schemas.microsoft.com/office/drawing/2014/main" id="{78DFE9D3-9FD4-7FDF-774F-E066AD7A17FE}"/>
              </a:ext>
            </a:extLst>
          </p:cNvPr>
          <p:cNvGraphicFramePr>
            <a:graphicFrameLocks/>
          </p:cNvGraphicFramePr>
          <p:nvPr/>
        </p:nvGraphicFramePr>
        <p:xfrm>
          <a:off x="5088048" y="3347880"/>
          <a:ext cx="4279900" cy="2696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7581188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AC1E9-EBFF-D56F-36EE-530D79E66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1B0F2E9C-7C6F-B02F-58F2-576B4C2F0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000" dirty="0"/>
              <a:t>로테이션 지속                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* </a:t>
            </a:r>
            <a:r>
              <a:rPr lang="ko-KR" altLang="en-US" sz="1400" dirty="0">
                <a:solidFill>
                  <a:prstClr val="black"/>
                </a:solidFill>
              </a:rPr>
              <a:t>업종 로테이션 </a:t>
            </a:r>
            <a:r>
              <a:rPr lang="en-US" altLang="ko-KR" sz="1400" dirty="0">
                <a:solidFill>
                  <a:prstClr val="black"/>
                </a:solidFill>
              </a:rPr>
              <a:t>⇢ </a:t>
            </a:r>
            <a:r>
              <a:rPr lang="ko-KR" altLang="en-US" sz="1400" dirty="0">
                <a:solidFill>
                  <a:prstClr val="black"/>
                </a:solidFill>
              </a:rPr>
              <a:t>엔 강세 ⇢ 캐리 청산 ⇢ 미국</a:t>
            </a:r>
            <a:r>
              <a:rPr lang="en-US" altLang="ko-KR" sz="1400" dirty="0">
                <a:solidFill>
                  <a:prstClr val="black"/>
                </a:solidFill>
              </a:rPr>
              <a:t>/Tech </a:t>
            </a:r>
            <a:r>
              <a:rPr lang="ko-KR" altLang="en-US" sz="1400" dirty="0">
                <a:solidFill>
                  <a:prstClr val="black"/>
                </a:solidFill>
              </a:rPr>
              <a:t>반등</a:t>
            </a:r>
            <a:r>
              <a:rPr lang="en-US" altLang="ko-KR" sz="1400" dirty="0">
                <a:solidFill>
                  <a:prstClr val="black"/>
                </a:solidFill>
              </a:rPr>
              <a:t>, </a:t>
            </a:r>
            <a:r>
              <a:rPr lang="ko-KR" altLang="en-US" sz="1400" dirty="0" err="1">
                <a:solidFill>
                  <a:prstClr val="black"/>
                </a:solidFill>
              </a:rPr>
              <a:t>방어주</a:t>
            </a:r>
            <a:r>
              <a:rPr lang="en-US" altLang="ko-KR" sz="1400" dirty="0">
                <a:solidFill>
                  <a:prstClr val="black"/>
                </a:solidFill>
              </a:rPr>
              <a:t>(</a:t>
            </a:r>
            <a:r>
              <a:rPr lang="ko-KR" altLang="en-US" sz="1400" dirty="0">
                <a:solidFill>
                  <a:prstClr val="black"/>
                </a:solidFill>
              </a:rPr>
              <a:t>배당</a:t>
            </a:r>
            <a:r>
              <a:rPr lang="en-US" altLang="ko-KR" sz="1400" dirty="0">
                <a:solidFill>
                  <a:prstClr val="black"/>
                </a:solidFill>
              </a:rPr>
              <a:t>/</a:t>
            </a:r>
            <a:r>
              <a:rPr lang="ko-KR" altLang="en-US" sz="1400" dirty="0" err="1">
                <a:solidFill>
                  <a:prstClr val="black"/>
                </a:solidFill>
              </a:rPr>
              <a:t>유틸</a:t>
            </a:r>
            <a:r>
              <a:rPr lang="en-US" altLang="ko-KR" sz="1400" dirty="0">
                <a:solidFill>
                  <a:prstClr val="black"/>
                </a:solidFill>
              </a:rPr>
              <a:t>)</a:t>
            </a:r>
            <a:r>
              <a:rPr lang="ko-KR" altLang="en-US" sz="1400" dirty="0">
                <a:solidFill>
                  <a:prstClr val="black"/>
                </a:solidFill>
              </a:rPr>
              <a:t>강세</a:t>
            </a:r>
          </a:p>
        </p:txBody>
      </p:sp>
      <p:sp>
        <p:nvSpPr>
          <p:cNvPr id="11" name="모서리가 둥근 직사각형 83">
            <a:extLst>
              <a:ext uri="{FF2B5EF4-FFF2-40B4-BE49-F238E27FC236}">
                <a16:creationId xmlns:a16="http://schemas.microsoft.com/office/drawing/2014/main" id="{90DC4FA6-7BCE-916D-5F8B-C6FC437299D1}"/>
              </a:ext>
            </a:extLst>
          </p:cNvPr>
          <p:cNvSpPr/>
          <p:nvPr/>
        </p:nvSpPr>
        <p:spPr>
          <a:xfrm>
            <a:off x="522862" y="3429000"/>
            <a:ext cx="4176000" cy="288000"/>
          </a:xfrm>
          <a:prstGeom prst="rect">
            <a:avLst/>
          </a:prstGeom>
          <a:solidFill>
            <a:srgbClr val="CCD0E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방어주의 약진 </a:t>
            </a:r>
            <a:r>
              <a:rPr lang="en-US" altLang="ko-KR" sz="120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: </a:t>
            </a:r>
            <a:r>
              <a:rPr lang="ko-KR" altLang="en-US" sz="120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유틸리티</a:t>
            </a:r>
            <a:r>
              <a:rPr lang="en-US" altLang="ko-KR" sz="120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, </a:t>
            </a:r>
            <a:r>
              <a:rPr lang="ko-KR" altLang="en-US" sz="120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고배당</a:t>
            </a:r>
            <a:r>
              <a:rPr lang="en-US" altLang="ko-KR" sz="120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, </a:t>
            </a:r>
            <a:r>
              <a:rPr lang="ko-KR" altLang="en-US" sz="120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필수소비재 </a:t>
            </a:r>
            <a:endParaRPr kumimoji="0" lang="ko-KR" altLang="en-US" sz="1200" b="0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Regular" panose="020B0600000101010101" pitchFamily="34" charset="-127"/>
              <a:ea typeface="삼성긴고딕OTF Regular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12" name="모서리가 둥근 직사각형 83">
            <a:extLst>
              <a:ext uri="{FF2B5EF4-FFF2-40B4-BE49-F238E27FC236}">
                <a16:creationId xmlns:a16="http://schemas.microsoft.com/office/drawing/2014/main" id="{12818B54-CFF7-DEA6-E919-EC84ACB93F99}"/>
              </a:ext>
            </a:extLst>
          </p:cNvPr>
          <p:cNvSpPr/>
          <p:nvPr/>
        </p:nvSpPr>
        <p:spPr>
          <a:xfrm>
            <a:off x="5209200" y="3429000"/>
            <a:ext cx="4176000" cy="288000"/>
          </a:xfrm>
          <a:prstGeom prst="rect">
            <a:avLst/>
          </a:prstGeom>
          <a:solidFill>
            <a:srgbClr val="CCD0E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7~9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월 수익률 상위 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: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인하사이클 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+ </a:t>
            </a:r>
            <a:r>
              <a:rPr kumimoji="0" lang="ko-KR" altLang="en-US" sz="1200" b="0" i="0" u="none" strike="noStrike" kern="1200" cap="none" spc="0" normalizeH="0" baseline="0" noProof="0" dirty="0" err="1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방어주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 로테이션</a:t>
            </a:r>
            <a:endParaRPr kumimoji="0" lang="en-US" altLang="ko-KR" sz="1000" b="0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Regular" panose="020B0600000101010101" pitchFamily="34" charset="-127"/>
              <a:ea typeface="삼성긴고딕OTF Regular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24D32FA4-4E40-68E8-74A5-0F7C85950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" y="6078326"/>
            <a:ext cx="4320000" cy="12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 anchorCtr="0">
            <a:spAutoFit/>
          </a:bodyPr>
          <a:lstStyle>
            <a:defPPr>
              <a:defRPr lang="ko-KR"/>
            </a:defPPr>
            <a:lvl1pPr>
              <a:defRPr sz="80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자료</a:t>
            </a:r>
            <a:r>
              <a:rPr kumimoji="0" lang="en-US" altLang="ko-KR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: Bloomberg, </a:t>
            </a:r>
            <a:r>
              <a:rPr kumimoji="0" lang="ko-KR" altLang="en-US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삼성자산운용</a:t>
            </a:r>
            <a:r>
              <a:rPr kumimoji="0" lang="en-US" altLang="ko-KR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, 9</a:t>
            </a:r>
            <a:r>
              <a:rPr kumimoji="0" lang="ko-KR" altLang="en-US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월 </a:t>
            </a:r>
            <a:r>
              <a:rPr kumimoji="0" lang="en-US" altLang="ko-KR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20</a:t>
            </a:r>
            <a:r>
              <a:rPr kumimoji="0" lang="ko-KR" altLang="en-US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일 기준 수익률 </a:t>
            </a:r>
            <a:endParaRPr kumimoji="0" lang="en-US" altLang="ko-KR" sz="800" b="0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E96920B9-2103-306A-CB9B-8F7829616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9200" y="6071664"/>
            <a:ext cx="4320000" cy="12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 anchorCtr="0">
            <a:spAutoFit/>
          </a:bodyPr>
          <a:lstStyle>
            <a:defPPr>
              <a:defRPr lang="ko-KR"/>
            </a:defPPr>
            <a:lvl1pPr>
              <a:defRPr sz="80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자료</a:t>
            </a:r>
            <a:r>
              <a:rPr kumimoji="0" lang="en-US" altLang="ko-KR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: Bloomberg, </a:t>
            </a:r>
            <a:r>
              <a:rPr kumimoji="0" lang="ko-KR" altLang="en-US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삼성자산운용</a:t>
            </a:r>
            <a:r>
              <a:rPr kumimoji="0" lang="en-US" altLang="ko-KR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, 9</a:t>
            </a:r>
            <a:r>
              <a:rPr kumimoji="0" lang="ko-KR" altLang="en-US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월 </a:t>
            </a:r>
            <a:r>
              <a:rPr kumimoji="0" lang="en-US" altLang="ko-KR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20</a:t>
            </a:r>
            <a:r>
              <a:rPr kumimoji="0" lang="ko-KR" altLang="en-US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일 기준 수익률 </a:t>
            </a:r>
            <a:endParaRPr kumimoji="0" lang="en-US" altLang="ko-KR" sz="800" b="0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EEAF5B03-67BC-D828-660C-B17DEA75AB0C}"/>
              </a:ext>
            </a:extLst>
          </p:cNvPr>
          <p:cNvSpPr/>
          <p:nvPr/>
        </p:nvSpPr>
        <p:spPr>
          <a:xfrm>
            <a:off x="9117769" y="4868700"/>
            <a:ext cx="239213" cy="961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삼성긴고딕OTF Medium"/>
              <a:ea typeface="삼성긴고딕OTF Light"/>
              <a:cs typeface="+mn-cs"/>
            </a:endParaRPr>
          </a:p>
        </p:txBody>
      </p:sp>
      <p:sp>
        <p:nvSpPr>
          <p:cNvPr id="9" name="모서리가 둥근 직사각형 83">
            <a:extLst>
              <a:ext uri="{FF2B5EF4-FFF2-40B4-BE49-F238E27FC236}">
                <a16:creationId xmlns:a16="http://schemas.microsoft.com/office/drawing/2014/main" id="{51C9E4D2-A47D-E560-DCB9-5C94D1B4B112}"/>
              </a:ext>
            </a:extLst>
          </p:cNvPr>
          <p:cNvSpPr/>
          <p:nvPr/>
        </p:nvSpPr>
        <p:spPr>
          <a:xfrm>
            <a:off x="535124" y="1027547"/>
            <a:ext cx="4176000" cy="288000"/>
          </a:xfrm>
          <a:prstGeom prst="rect">
            <a:avLst/>
          </a:prstGeom>
          <a:solidFill>
            <a:srgbClr val="CCD0E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엔 강세 속 환율 수렴</a:t>
            </a:r>
            <a:r>
              <a:rPr lang="en-US" altLang="ko-KR" sz="120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, </a:t>
            </a:r>
            <a:r>
              <a:rPr lang="ko-KR" altLang="en-US" sz="120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변동성 주의보</a:t>
            </a:r>
            <a:endParaRPr kumimoji="0" lang="ko-KR" altLang="en-US" sz="1200" b="0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Regular" panose="020B0600000101010101" pitchFamily="34" charset="-127"/>
              <a:ea typeface="삼성긴고딕OTF Regular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10" name="모서리가 둥근 직사각형 83">
            <a:extLst>
              <a:ext uri="{FF2B5EF4-FFF2-40B4-BE49-F238E27FC236}">
                <a16:creationId xmlns:a16="http://schemas.microsoft.com/office/drawing/2014/main" id="{B6A38E81-DB67-6D98-BD1B-95244B7647FE}"/>
              </a:ext>
            </a:extLst>
          </p:cNvPr>
          <p:cNvSpPr/>
          <p:nvPr/>
        </p:nvSpPr>
        <p:spPr>
          <a:xfrm>
            <a:off x="5209200" y="1027547"/>
            <a:ext cx="4176000" cy="288000"/>
          </a:xfrm>
          <a:prstGeom prst="rect">
            <a:avLst/>
          </a:prstGeom>
          <a:solidFill>
            <a:srgbClr val="CCD0E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Tech/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통신서비스 반등</a:t>
            </a:r>
            <a:endParaRPr kumimoji="0" lang="en-US" altLang="ko-KR" sz="1000" b="0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Regular" panose="020B0600000101010101" pitchFamily="34" charset="-127"/>
              <a:ea typeface="삼성긴고딕OTF Regular" panose="020B0600000101010101" pitchFamily="34" charset="-127"/>
              <a:cs typeface="Arial" panose="020B0604020202020204" pitchFamily="34" charset="0"/>
            </a:endParaRPr>
          </a:p>
        </p:txBody>
      </p:sp>
      <p:graphicFrame>
        <p:nvGraphicFramePr>
          <p:cNvPr id="7" name="차트 6">
            <a:extLst>
              <a:ext uri="{FF2B5EF4-FFF2-40B4-BE49-F238E27FC236}">
                <a16:creationId xmlns:a16="http://schemas.microsoft.com/office/drawing/2014/main" id="{00000000-0008-0000-0400-00001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5907744"/>
              </p:ext>
            </p:extLst>
          </p:nvPr>
        </p:nvGraphicFramePr>
        <p:xfrm>
          <a:off x="529200" y="1338718"/>
          <a:ext cx="4175998" cy="1967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차트 1">
            <a:extLst>
              <a:ext uri="{FF2B5EF4-FFF2-40B4-BE49-F238E27FC236}">
                <a16:creationId xmlns:a16="http://schemas.microsoft.com/office/drawing/2014/main" id="{00000000-0008-0000-04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4601413"/>
              </p:ext>
            </p:extLst>
          </p:nvPr>
        </p:nvGraphicFramePr>
        <p:xfrm>
          <a:off x="5207135" y="1350744"/>
          <a:ext cx="4178064" cy="1945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차트 4">
            <a:extLst>
              <a:ext uri="{FF2B5EF4-FFF2-40B4-BE49-F238E27FC236}">
                <a16:creationId xmlns:a16="http://schemas.microsoft.com/office/drawing/2014/main" id="{00000000-0008-0000-0400-00003301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9210517"/>
              </p:ext>
            </p:extLst>
          </p:nvPr>
        </p:nvGraphicFramePr>
        <p:xfrm>
          <a:off x="549018" y="3735784"/>
          <a:ext cx="4149844" cy="2319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차트 5">
            <a:extLst>
              <a:ext uri="{FF2B5EF4-FFF2-40B4-BE49-F238E27FC236}">
                <a16:creationId xmlns:a16="http://schemas.microsoft.com/office/drawing/2014/main" id="{6B655F2D-3C2F-4E0B-BC39-444AD82C68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8361066"/>
              </p:ext>
            </p:extLst>
          </p:nvPr>
        </p:nvGraphicFramePr>
        <p:xfrm>
          <a:off x="5207135" y="3735784"/>
          <a:ext cx="4178064" cy="2342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776786766"/>
      </p:ext>
    </p:extLst>
  </p:cSld>
  <p:clrMapOvr>
    <a:masterClrMapping/>
  </p:clrMapOvr>
  <p:transition advTm="316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9BE01-1E8F-ACDC-EB20-587977186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848AE71C-D8C7-ECB5-2D08-4FDF45FAE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21" y="519209"/>
            <a:ext cx="8847657" cy="288031"/>
          </a:xfrm>
        </p:spPr>
        <p:txBody>
          <a:bodyPr/>
          <a:lstStyle/>
          <a:p>
            <a:r>
              <a:rPr lang="ko-KR" altLang="en-US" sz="2000" dirty="0"/>
              <a:t>⑥ 금리 인하의 역풍                      </a:t>
            </a:r>
            <a:r>
              <a:rPr kumimoji="0" lang="ko-KR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46DE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                                    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* </a:t>
            </a:r>
            <a:r>
              <a:rPr lang="ko-KR" altLang="en-US" sz="1600" dirty="0">
                <a:solidFill>
                  <a:prstClr val="black"/>
                </a:solidFill>
              </a:rPr>
              <a:t>내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부의 역풍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: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초 박빙 대선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A385F69-B7A1-AE23-0256-7B27AD6A85C7}"/>
              </a:ext>
            </a:extLst>
          </p:cNvPr>
          <p:cNvSpPr txBox="1">
            <a:spLocks/>
          </p:cNvSpPr>
          <p:nvPr/>
        </p:nvSpPr>
        <p:spPr>
          <a:xfrm>
            <a:off x="523875" y="1663193"/>
            <a:ext cx="4068222" cy="3511708"/>
          </a:xfrm>
          <a:prstGeom prst="rect">
            <a:avLst/>
          </a:prstGeom>
          <a:solidFill>
            <a:schemeClr val="bg1">
              <a:lumMod val="95000"/>
            </a:schemeClr>
          </a:solidFill>
          <a:ln cap="rnd"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lIns="54000" tIns="0" rIns="0" bIns="0"/>
          <a:lstStyle>
            <a:lvl1pPr marL="108000" indent="-108000" algn="l" defTabSz="914400" rtl="0" eaLnBrk="1" latinLnBrk="1" hangingPunct="1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4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Light"/>
                <a:ea typeface="삼성긴고딕OTF Light"/>
                <a:cs typeface="+mn-cs"/>
              </a:rPr>
              <a:t>* </a:t>
            </a: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Light"/>
                <a:ea typeface="삼성긴고딕OTF Light"/>
                <a:cs typeface="+mn-cs"/>
              </a:rPr>
              <a:t>바이든 대비 마진 상승</a:t>
            </a:r>
            <a:r>
              <a:rPr kumimoji="0" lang="en-US" altLang="ko-K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Light"/>
                <a:ea typeface="삼성긴고딕OTF Light"/>
                <a:cs typeface="+mn-cs"/>
              </a:rPr>
              <a:t>, 20</a:t>
            </a: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Light"/>
                <a:ea typeface="삼성긴고딕OTF Light"/>
                <a:cs typeface="+mn-cs"/>
              </a:rPr>
              <a:t>년 승리에는 아직 못 미쳐 </a:t>
            </a:r>
            <a:endParaRPr kumimoji="0" lang="en-US" altLang="ko-KR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삼성긴고딕OTF Light"/>
              <a:ea typeface="삼성긴고딕OTF Light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4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Light"/>
                <a:ea typeface="삼성긴고딕OTF Light"/>
                <a:cs typeface="+mn-cs"/>
              </a:rPr>
              <a:t>①</a:t>
            </a:r>
            <a:r>
              <a:rPr kumimoji="0" lang="en-US" altLang="ko-K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Light"/>
                <a:ea typeface="삼성긴고딕OTF Light"/>
                <a:cs typeface="+mn-cs"/>
              </a:rPr>
              <a:t> </a:t>
            </a: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삼성긴고딕OTF Light"/>
                <a:ea typeface="삼성긴고딕OTF Light"/>
                <a:cs typeface="+mn-cs"/>
              </a:rPr>
              <a:t>여성 유권자 마진 확대 </a:t>
            </a:r>
            <a:r>
              <a:rPr kumimoji="0" lang="en-US" altLang="ko-KR" sz="13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삼성긴고딕OTF Light"/>
                <a:ea typeface="삼성긴고딕OTF Light"/>
                <a:cs typeface="+mn-cs"/>
              </a:rPr>
              <a:t> </a:t>
            </a: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삼성긴고딕OTF Light"/>
                <a:ea typeface="삼성긴고딕OTF Light"/>
                <a:cs typeface="+mn-cs"/>
              </a:rPr>
              <a:t> </a:t>
            </a:r>
            <a:endParaRPr kumimoji="0" lang="en-US" altLang="ko-KR" sz="13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삼성긴고딕OTF Light"/>
              <a:ea typeface="삼성긴고딕OTF Light"/>
              <a:cs typeface="+mn-cs"/>
            </a:endParaRPr>
          </a:p>
          <a:p>
            <a:pPr marL="0" indent="0">
              <a:lnSpc>
                <a:spcPct val="200000"/>
              </a:lnSpc>
              <a:spcAft>
                <a:spcPts val="1200"/>
              </a:spcAft>
              <a:buNone/>
              <a:defRPr/>
            </a:pPr>
            <a:r>
              <a:rPr lang="ko-KR" altLang="en-US" sz="1300" b="1" dirty="0">
                <a:solidFill>
                  <a:prstClr val="black"/>
                </a:solidFill>
                <a:latin typeface="삼성긴고딕OTF Light"/>
                <a:ea typeface="삼성긴고딕OTF Light"/>
              </a:rPr>
              <a:t>②</a:t>
            </a:r>
            <a:r>
              <a:rPr lang="en-US" altLang="ko-KR" sz="1300" b="1" dirty="0">
                <a:solidFill>
                  <a:prstClr val="black"/>
                </a:solidFill>
                <a:latin typeface="삼성긴고딕OTF Light"/>
                <a:ea typeface="삼성긴고딕OTF Light"/>
              </a:rPr>
              <a:t> </a:t>
            </a:r>
            <a:r>
              <a:rPr lang="ko-KR" altLang="en-US" sz="1300" b="1" dirty="0">
                <a:solidFill>
                  <a:srgbClr val="C00000"/>
                </a:solidFill>
                <a:latin typeface="삼성긴고딕OTF Light"/>
                <a:ea typeface="삼성긴고딕OTF Light"/>
              </a:rPr>
              <a:t>비백인 연합 </a:t>
            </a:r>
            <a:r>
              <a:rPr lang="ko-KR" altLang="en-US" sz="1300" b="1" dirty="0" err="1">
                <a:solidFill>
                  <a:srgbClr val="C00000"/>
                </a:solidFill>
                <a:latin typeface="삼성긴고딕OTF Light"/>
                <a:ea typeface="삼성긴고딕OTF Light"/>
              </a:rPr>
              <a:t>지지세</a:t>
            </a:r>
            <a:r>
              <a:rPr lang="ko-KR" altLang="en-US" sz="1300" b="1" dirty="0">
                <a:solidFill>
                  <a:srgbClr val="C00000"/>
                </a:solidFill>
                <a:latin typeface="삼성긴고딕OTF Light"/>
                <a:ea typeface="삼성긴고딕OTF Light"/>
              </a:rPr>
              <a:t> 큰 폭 확대 </a:t>
            </a:r>
            <a:r>
              <a:rPr lang="en-US" altLang="ko-KR" sz="1300" b="1" dirty="0">
                <a:solidFill>
                  <a:srgbClr val="C00000"/>
                </a:solidFill>
                <a:latin typeface="삼성긴고딕OTF Light"/>
                <a:ea typeface="삼성긴고딕OTF Light"/>
              </a:rPr>
              <a:t>(20</a:t>
            </a:r>
            <a:r>
              <a:rPr lang="ko-KR" altLang="en-US" sz="1300" b="1" dirty="0">
                <a:solidFill>
                  <a:srgbClr val="C00000"/>
                </a:solidFill>
                <a:latin typeface="삼성긴고딕OTF Light"/>
                <a:ea typeface="삼성긴고딕OTF Light"/>
              </a:rPr>
              <a:t>년에는 </a:t>
            </a:r>
            <a:r>
              <a:rPr lang="ko-KR" altLang="en-US" sz="1300" b="1" dirty="0" err="1">
                <a:solidFill>
                  <a:srgbClr val="C00000"/>
                </a:solidFill>
                <a:latin typeface="삼성긴고딕OTF Light"/>
                <a:ea typeface="삼성긴고딕OTF Light"/>
              </a:rPr>
              <a:t>못미쳐</a:t>
            </a:r>
            <a:r>
              <a:rPr lang="en-US" altLang="ko-KR" sz="1300" b="1" dirty="0">
                <a:solidFill>
                  <a:srgbClr val="C00000"/>
                </a:solidFill>
                <a:latin typeface="삼성긴고딕OTF Light"/>
                <a:ea typeface="삼성긴고딕OTF Light"/>
              </a:rPr>
              <a:t>)</a:t>
            </a:r>
          </a:p>
          <a:p>
            <a:pPr marL="0" lvl="0" indent="0">
              <a:lnSpc>
                <a:spcPct val="200000"/>
              </a:lnSpc>
              <a:spcAft>
                <a:spcPts val="1200"/>
              </a:spcAft>
              <a:buNone/>
              <a:defRPr/>
            </a:pPr>
            <a:r>
              <a:rPr lang="ko-KR" altLang="en-US" sz="1300" b="1" dirty="0">
                <a:solidFill>
                  <a:prstClr val="black"/>
                </a:solidFill>
                <a:latin typeface="삼성긴고딕OTF Light"/>
                <a:ea typeface="삼성긴고딕OTF Light"/>
              </a:rPr>
              <a:t>③</a:t>
            </a:r>
            <a:r>
              <a:rPr lang="ko-KR" altLang="en-US" sz="1300" b="1" dirty="0" err="1">
                <a:solidFill>
                  <a:prstClr val="black"/>
                </a:solidFill>
                <a:latin typeface="삼성긴고딕OTF Light"/>
                <a:ea typeface="삼성긴고딕OTF Light"/>
              </a:rPr>
              <a:t>젊은층</a:t>
            </a:r>
            <a:r>
              <a:rPr kumimoji="0" lang="en-US" altLang="ko-K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Light"/>
                <a:ea typeface="삼성긴고딕OTF Light"/>
                <a:cs typeface="+mn-cs"/>
              </a:rPr>
              <a:t>(18~29</a:t>
            </a: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Light"/>
                <a:ea typeface="삼성긴고딕OTF Light"/>
                <a:cs typeface="+mn-cs"/>
              </a:rPr>
              <a:t>세</a:t>
            </a:r>
            <a:r>
              <a:rPr kumimoji="0" lang="en-US" altLang="ko-K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Light"/>
                <a:ea typeface="삼성긴고딕OTF Light"/>
                <a:cs typeface="+mn-cs"/>
              </a:rPr>
              <a:t>)</a:t>
            </a: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Light"/>
                <a:ea typeface="삼성긴고딕OTF Light"/>
                <a:cs typeface="+mn-cs"/>
              </a:rPr>
              <a:t> 마진 확대 </a:t>
            </a:r>
            <a:r>
              <a:rPr kumimoji="0" lang="en-US" altLang="ko-KR" sz="13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삼성긴고딕OTF Light"/>
                <a:ea typeface="삼성긴고딕OTF Light"/>
                <a:cs typeface="+mn-cs"/>
              </a:rPr>
              <a:t>(</a:t>
            </a:r>
            <a:r>
              <a:rPr lang="ko-KR" altLang="en-US" sz="1300" b="1" dirty="0">
                <a:solidFill>
                  <a:srgbClr val="C00000"/>
                </a:solidFill>
                <a:latin typeface="삼성긴고딕OTF Light"/>
                <a:ea typeface="삼성긴고딕OTF Light"/>
              </a:rPr>
              <a:t>유권자 비중 </a:t>
            </a:r>
            <a:r>
              <a:rPr lang="en-US" altLang="ko-KR" sz="1300" b="1" dirty="0">
                <a:solidFill>
                  <a:srgbClr val="C00000"/>
                </a:solidFill>
                <a:latin typeface="삼성긴고딕OTF Light"/>
                <a:ea typeface="삼성긴고딕OTF Light"/>
              </a:rPr>
              <a:t>10%)</a:t>
            </a:r>
            <a:endParaRPr kumimoji="0" lang="en-US" altLang="ko-KR" sz="13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삼성긴고딕OTF Light"/>
              <a:ea typeface="삼성긴고딕OTF Light"/>
              <a:cs typeface="+mn-cs"/>
            </a:endParaRPr>
          </a:p>
          <a:p>
            <a:pPr marL="0" indent="0">
              <a:lnSpc>
                <a:spcPct val="200000"/>
              </a:lnSpc>
              <a:spcAft>
                <a:spcPts val="1200"/>
              </a:spcAft>
              <a:buNone/>
              <a:defRPr/>
            </a:pPr>
            <a:r>
              <a:rPr lang="ko-KR" altLang="en-US" sz="1300" b="1" dirty="0">
                <a:solidFill>
                  <a:prstClr val="black"/>
                </a:solidFill>
                <a:latin typeface="삼성긴고딕OTF Light"/>
                <a:ea typeface="삼성긴고딕OTF Light"/>
              </a:rPr>
              <a:t>④ </a:t>
            </a:r>
            <a:r>
              <a:rPr lang="en-US" altLang="ko-KR" sz="1300" b="1" dirty="0">
                <a:solidFill>
                  <a:prstClr val="black"/>
                </a:solidFill>
                <a:latin typeface="삼성긴고딕OTF Light"/>
                <a:ea typeface="삼성긴고딕OTF Light"/>
              </a:rPr>
              <a:t>30~49</a:t>
            </a:r>
            <a:r>
              <a:rPr lang="ko-KR" altLang="en-US" sz="1300" b="1" dirty="0">
                <a:solidFill>
                  <a:prstClr val="black"/>
                </a:solidFill>
                <a:latin typeface="삼성긴고딕OTF Light"/>
                <a:ea typeface="삼성긴고딕OTF Light"/>
              </a:rPr>
              <a:t>세 </a:t>
            </a:r>
            <a:r>
              <a:rPr lang="ko-KR" altLang="en-US" sz="1300" b="1" dirty="0">
                <a:solidFill>
                  <a:srgbClr val="C00000"/>
                </a:solidFill>
                <a:latin typeface="삼성긴고딕OTF Light"/>
                <a:ea typeface="삼성긴고딕OTF Light"/>
              </a:rPr>
              <a:t>마진 역전했으나 추가 확장 제한   </a:t>
            </a:r>
            <a:endParaRPr lang="en-US" altLang="ko-KR" sz="1300" b="1" dirty="0">
              <a:solidFill>
                <a:srgbClr val="C00000"/>
              </a:solidFill>
              <a:latin typeface="삼성긴고딕OTF Light"/>
              <a:ea typeface="삼성긴고딕OTF Light"/>
            </a:endParaRPr>
          </a:p>
          <a:p>
            <a:pPr marL="0" lvl="0" indent="0">
              <a:lnSpc>
                <a:spcPct val="200000"/>
              </a:lnSpc>
              <a:spcAft>
                <a:spcPts val="1200"/>
              </a:spcAft>
              <a:buNone/>
              <a:defRPr/>
            </a:pPr>
            <a:r>
              <a:rPr lang="ko-KR" altLang="en-US" sz="1300" b="1" dirty="0">
                <a:solidFill>
                  <a:prstClr val="black"/>
                </a:solidFill>
                <a:latin typeface="삼성긴고딕OTF Light"/>
                <a:ea typeface="삼성긴고딕OTF Light"/>
              </a:rPr>
              <a:t>⑤</a:t>
            </a: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Light"/>
                <a:ea typeface="삼성긴고딕OTF Light"/>
                <a:cs typeface="+mn-cs"/>
              </a:rPr>
              <a:t> 고</a:t>
            </a:r>
            <a:r>
              <a:rPr lang="ko-KR" altLang="en-US" sz="1300" b="1" dirty="0" err="1">
                <a:solidFill>
                  <a:prstClr val="black"/>
                </a:solidFill>
                <a:latin typeface="삼성긴고딕OTF Light"/>
                <a:ea typeface="삼성긴고딕OTF Light"/>
              </a:rPr>
              <a:t>학력층</a:t>
            </a:r>
            <a:r>
              <a:rPr lang="ko-KR" altLang="en-US" sz="1300" b="1" dirty="0">
                <a:solidFill>
                  <a:prstClr val="black"/>
                </a:solidFill>
                <a:latin typeface="삼성긴고딕OTF Light"/>
                <a:ea typeface="삼성긴고딕OTF Light"/>
              </a:rPr>
              <a:t> 마진확대 제한</a:t>
            </a:r>
            <a:r>
              <a:rPr lang="en-US" altLang="ko-KR" sz="1300" b="1" dirty="0">
                <a:solidFill>
                  <a:prstClr val="black"/>
                </a:solidFill>
                <a:latin typeface="삼성긴고딕OTF Light"/>
                <a:ea typeface="삼성긴고딕OTF Light"/>
              </a:rPr>
              <a:t>, </a:t>
            </a:r>
            <a:r>
              <a:rPr lang="ko-KR" altLang="en-US" sz="1300" b="1" dirty="0">
                <a:solidFill>
                  <a:prstClr val="black"/>
                </a:solidFill>
                <a:latin typeface="삼성긴고딕OTF Light"/>
                <a:ea typeface="삼성긴고딕OTF Light"/>
              </a:rPr>
              <a:t>저학력층 마진손실 확대</a:t>
            </a:r>
            <a:endParaRPr kumimoji="0" lang="en-US" altLang="ko-KR" sz="1300" b="0" i="0" u="none" strike="noStrike" kern="1200" cap="none" spc="0" normalizeH="0" baseline="0" noProof="0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Regular" panose="020B0600000101010101" pitchFamily="34" charset="-127"/>
              <a:ea typeface="삼성긴고딕OTF Regular" panose="020B0600000101010101" pitchFamily="34" charset="-127"/>
              <a:cs typeface="+mn-cs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ACCC0D55-6E2A-DF83-A904-EF74C4440F89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5054321" y="1162986"/>
            <a:ext cx="4322535" cy="565330"/>
          </a:xfrm>
          <a:prstGeom prst="rect">
            <a:avLst/>
          </a:prstGeom>
          <a:solidFill>
            <a:srgbClr val="20376D"/>
          </a:solidFill>
          <a:ln w="6350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삼성긴고딕OTF Medium"/>
                <a:ea typeface="삼성긴고딕OTF Medium" panose="020B0600000101010101" pitchFamily="34" charset="-127"/>
                <a:cs typeface="Arial" panose="020B0604020202020204" pitchFamily="34" charset="0"/>
              </a:rPr>
              <a:t>20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삼성긴고딕OTF Medium"/>
                <a:ea typeface="삼성긴고딕OTF Medium" panose="020B0600000101010101" pitchFamily="34" charset="-127"/>
                <a:cs typeface="Arial" panose="020B0604020202020204" pitchFamily="34" charset="0"/>
              </a:rPr>
              <a:t>년 바이든 승리와 현재 </a:t>
            </a:r>
            <a:r>
              <a:rPr kumimoji="0" lang="ko-KR" altLang="en-US" sz="1600" b="0" i="0" u="none" strike="noStrike" kern="1200" cap="none" spc="0" normalizeH="0" baseline="0" noProof="0" dirty="0" err="1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삼성긴고딕OTF Medium"/>
                <a:ea typeface="삼성긴고딕OTF Medium" panose="020B0600000101010101" pitchFamily="34" charset="-127"/>
                <a:cs typeface="Arial" panose="020B0604020202020204" pitchFamily="34" charset="0"/>
              </a:rPr>
              <a:t>해리스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삼성긴고딕OTF Medium"/>
                <a:ea typeface="삼성긴고딕OTF Medium" panose="020B0600000101010101" pitchFamily="34" charset="-127"/>
                <a:cs typeface="Arial" panose="020B0604020202020204" pitchFamily="34" charset="0"/>
              </a:rPr>
              <a:t> 마진 비교</a:t>
            </a:r>
            <a:endParaRPr kumimoji="0" lang="en-US" altLang="ko-KR" sz="1600" b="0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삼성긴고딕OTF Medium"/>
              <a:ea typeface="삼성긴고딕OTF Mediu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0CD941A1-E8EC-1C64-1FBD-EF834EF86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0856" y="5873142"/>
            <a:ext cx="4176000" cy="25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 anchorCtr="0">
            <a:spAutoFit/>
          </a:bodyPr>
          <a:lstStyle>
            <a:defPPr>
              <a:defRPr lang="ko-KR"/>
            </a:defPPr>
            <a:lvl1pPr>
              <a:defRPr sz="80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주</a:t>
            </a:r>
            <a:r>
              <a:rPr kumimoji="0" lang="en-US" altLang="ko-KR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: American trends panel </a:t>
            </a:r>
            <a:r>
              <a:rPr kumimoji="0" lang="ko-KR" altLang="en-US" sz="800" b="0" i="0" u="none" strike="noStrike" kern="1200" cap="none" spc="0" normalizeH="0" baseline="0" noProof="0" dirty="0" err="1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서베이</a:t>
            </a:r>
            <a:r>
              <a:rPr kumimoji="0" lang="ko-KR" altLang="en-US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 </a:t>
            </a:r>
            <a:endParaRPr kumimoji="0" lang="en-US" altLang="ko-KR" sz="800" b="0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 panose="020B0600000101010101" pitchFamily="34" charset="-127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자료</a:t>
            </a:r>
            <a:r>
              <a:rPr kumimoji="0" lang="en-US" altLang="ko-KR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: PEW RESEARCH, </a:t>
            </a:r>
            <a:r>
              <a:rPr kumimoji="0" lang="ko-KR" altLang="en-US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삼성자산운용</a:t>
            </a:r>
            <a:endParaRPr kumimoji="0" lang="en-US" altLang="ko-KR" sz="800" b="0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 panose="020B0600000101010101" pitchFamily="34" charset="-127"/>
              <a:cs typeface="Arial" panose="020B0604020202020204" pitchFamily="34" charset="0"/>
            </a:endParaRPr>
          </a:p>
        </p:txBody>
      </p:sp>
      <p:graphicFrame>
        <p:nvGraphicFramePr>
          <p:cNvPr id="10" name="차트 9">
            <a:extLst>
              <a:ext uri="{FF2B5EF4-FFF2-40B4-BE49-F238E27FC236}">
                <a16:creationId xmlns:a16="http://schemas.microsoft.com/office/drawing/2014/main" id="{88F370A1-00A7-6F44-A5AB-B392AD491E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3170132"/>
              </p:ext>
            </p:extLst>
          </p:nvPr>
        </p:nvGraphicFramePr>
        <p:xfrm>
          <a:off x="5054321" y="1728316"/>
          <a:ext cx="4322535" cy="4144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5417094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9BE01-1E8F-ACDC-EB20-587977186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848AE71C-D8C7-ECB5-2D08-4FDF45FAE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6DE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⑥ 금리 인하의 역풍                      </a:t>
            </a:r>
            <a:r>
              <a:rPr kumimoji="0" lang="ko-KR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46DE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                        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*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내부의 역풍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: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트럼프 당선 시 역풍 클 것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CF21023-E76B-F3AF-110B-1E5354E13598}"/>
              </a:ext>
            </a:extLst>
          </p:cNvPr>
          <p:cNvSpPr txBox="1">
            <a:spLocks/>
          </p:cNvSpPr>
          <p:nvPr/>
        </p:nvSpPr>
        <p:spPr>
          <a:xfrm>
            <a:off x="523875" y="1047709"/>
            <a:ext cx="9060939" cy="1477994"/>
          </a:xfrm>
          <a:prstGeom prst="rect">
            <a:avLst/>
          </a:prstGeom>
        </p:spPr>
        <p:txBody>
          <a:bodyPr lIns="54000" tIns="0" rIns="0" bIns="0"/>
          <a:lstStyle>
            <a:lvl1pPr marL="108000" indent="-108000" algn="l" defTabSz="914400" rtl="0" eaLnBrk="1" latinLnBrk="1" hangingPunct="1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marR="0" lvl="0" indent="-108000" algn="l" defTabSz="914400" rtl="0" eaLnBrk="1" fontAlgn="auto" latinLnBrk="1" hangingPunct="1">
              <a:lnSpc>
                <a:spcPct val="120000"/>
              </a:lnSpc>
              <a:spcBef>
                <a:spcPts val="400"/>
              </a:spcBef>
              <a:spcAft>
                <a:spcPts val="20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11.5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일 직접투표로 선거인단 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538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명 선출 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(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상원 의석수 주별 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2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명 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100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명 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+ 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하원 의석수 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435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석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 + 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워싱턴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DC 3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명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) 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 </a:t>
            </a:r>
            <a:endParaRPr kumimoji="0" lang="en-US" altLang="ko-KR" sz="1300" b="0" i="0" u="none" strike="noStrike" kern="1200" cap="none" spc="0" normalizeH="0" baseline="0" noProof="0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Regular" panose="020B0600000101010101" pitchFamily="34" charset="-127"/>
              <a:ea typeface="삼성긴고딕OTF Regular" panose="020B0600000101010101" pitchFamily="34" charset="-127"/>
              <a:cs typeface="+mn-cs"/>
            </a:endParaRPr>
          </a:p>
          <a:p>
            <a:pPr marL="108000" marR="0" lvl="0" indent="-108000" algn="l" defTabSz="914400" rtl="0" eaLnBrk="1" fontAlgn="auto" latinLnBrk="1" hangingPunct="1">
              <a:lnSpc>
                <a:spcPct val="120000"/>
              </a:lnSpc>
              <a:spcBef>
                <a:spcPts val="400"/>
              </a:spcBef>
              <a:spcAft>
                <a:spcPts val="20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Winner takes all(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승자독식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) : 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한 표라도 더 얻으면 </a:t>
            </a:r>
            <a:r>
              <a:rPr kumimoji="0" lang="ko-KR" altLang="en-US" sz="1300" b="0" i="0" u="none" strike="noStrike" kern="1200" cap="none" spc="0" normalizeH="0" baseline="0" noProof="0" dirty="0" err="1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해당주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 선거인단 독식 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(48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개주 해당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, </a:t>
            </a:r>
            <a:r>
              <a:rPr kumimoji="0" lang="ko-KR" altLang="en-US" sz="1300" b="0" i="0" u="none" strike="noStrike" kern="1200" cap="none" spc="0" normalizeH="0" baseline="0" noProof="0" dirty="0" err="1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메인주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, </a:t>
            </a:r>
            <a:r>
              <a:rPr kumimoji="0" lang="ko-KR" altLang="en-US" sz="1300" b="0" i="0" u="none" strike="noStrike" kern="1200" cap="none" spc="0" normalizeH="0" baseline="0" noProof="0" dirty="0" err="1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네브레스카는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 혼합선거제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)</a:t>
            </a:r>
          </a:p>
          <a:p>
            <a:pPr marL="108000" marR="0" lvl="0" indent="-108000" algn="l" defTabSz="914400" rtl="0" eaLnBrk="1" fontAlgn="auto" latinLnBrk="1" hangingPunct="1">
              <a:lnSpc>
                <a:spcPct val="120000"/>
              </a:lnSpc>
              <a:spcBef>
                <a:spcPts val="400"/>
              </a:spcBef>
              <a:spcAft>
                <a:spcPts val="20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1300" b="0" i="0" u="none" strike="noStrike" kern="1200" cap="none" spc="0" normalizeH="0" baseline="0" noProof="0" dirty="0" err="1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스윙스테이트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 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7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개주 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93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석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(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네바다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,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애리조나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,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미시간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,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펜실베니아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,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위스콘신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, 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조지아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, 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노스캐롤라이나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)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은 여전히 박빙</a:t>
            </a:r>
            <a:endParaRPr kumimoji="0" lang="en-US" altLang="ko-KR" sz="1300" b="0" i="0" u="none" strike="noStrike" kern="1200" cap="none" spc="0" normalizeH="0" baseline="0" noProof="0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Regular" panose="020B0600000101010101" pitchFamily="34" charset="-127"/>
              <a:ea typeface="삼성긴고딕OTF Regular" panose="020B0600000101010101" pitchFamily="34" charset="-127"/>
              <a:cs typeface="+mn-cs"/>
            </a:endParaRPr>
          </a:p>
          <a:p>
            <a:pPr marL="108000" marR="0" lvl="0" indent="-108000" algn="l" defTabSz="914400" rtl="0" eaLnBrk="1" fontAlgn="auto" latinLnBrk="1" hangingPunct="1">
              <a:lnSpc>
                <a:spcPct val="120000"/>
              </a:lnSpc>
              <a:spcBef>
                <a:spcPts val="400"/>
              </a:spcBef>
              <a:spcAft>
                <a:spcPts val="20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트럼프 </a:t>
            </a:r>
            <a:r>
              <a:rPr lang="ko-KR" altLang="en-US" sz="1300" dirty="0" err="1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당선시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 연준이 인하시작과 함께 밝힌 물가 안정 및 연착륙 기조와 상충될 가능성 높아 </a:t>
            </a:r>
            <a:endParaRPr lang="en-US" altLang="ko-KR" sz="1300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</a:endParaRPr>
          </a:p>
          <a:p>
            <a:pPr marL="108000" marR="0" lvl="0" indent="-108000" algn="l" defTabSz="914400" rtl="0" eaLnBrk="1" fontAlgn="auto" latinLnBrk="1" hangingPunct="1">
              <a:lnSpc>
                <a:spcPct val="120000"/>
              </a:lnSpc>
              <a:spcBef>
                <a:spcPts val="400"/>
              </a:spcBef>
              <a:spcAft>
                <a:spcPts val="20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트럼프의 이민 제한은 물가 상승 압력으로 작용할 가능성이 높고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, 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관세부과는 연착륙 기조를 위협할 수 있기 때문 </a:t>
            </a:r>
            <a:endParaRPr kumimoji="0" lang="en-US" altLang="ko-KR" sz="1300" b="0" i="0" u="none" strike="noStrike" kern="1200" cap="none" spc="0" normalizeH="0" baseline="0" noProof="0" dirty="0">
              <a:ln>
                <a:solidFill>
                  <a:srgbClr val="E82525">
                    <a:alpha val="0"/>
                  </a:srgbClr>
                </a:solidFill>
              </a:ln>
              <a:solidFill>
                <a:srgbClr val="0000FF"/>
              </a:solidFill>
              <a:effectLst/>
              <a:uLnTx/>
              <a:uFillTx/>
              <a:latin typeface="삼성긴고딕OTF Regular" panose="020B0600000101010101" pitchFamily="34" charset="-127"/>
              <a:ea typeface="삼성긴고딕OTF Regular" panose="020B0600000101010101" pitchFamily="34" charset="-127"/>
              <a:cs typeface="+mn-cs"/>
            </a:endParaRPr>
          </a:p>
        </p:txBody>
      </p:sp>
      <p:sp>
        <p:nvSpPr>
          <p:cNvPr id="21" name="모서리가 둥근 직사각형 83">
            <a:extLst>
              <a:ext uri="{FF2B5EF4-FFF2-40B4-BE49-F238E27FC236}">
                <a16:creationId xmlns:a16="http://schemas.microsoft.com/office/drawing/2014/main" id="{2DD80AE9-D262-8B17-A147-07E84036CC13}"/>
              </a:ext>
            </a:extLst>
          </p:cNvPr>
          <p:cNvSpPr/>
          <p:nvPr/>
        </p:nvSpPr>
        <p:spPr>
          <a:xfrm>
            <a:off x="541103" y="2881417"/>
            <a:ext cx="4176000" cy="288000"/>
          </a:xfrm>
          <a:prstGeom prst="rect">
            <a:avLst/>
          </a:prstGeom>
          <a:solidFill>
            <a:srgbClr val="CCD0E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현재 판세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(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박빙 승부로 전환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)</a:t>
            </a:r>
            <a:endParaRPr kumimoji="0" lang="ko-KR" altLang="en-US" sz="1400" b="0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Regular" panose="020B0600000101010101" pitchFamily="34" charset="-127"/>
              <a:ea typeface="삼성긴고딕OTF Regular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22" name="모서리가 둥근 직사각형 83">
            <a:extLst>
              <a:ext uri="{FF2B5EF4-FFF2-40B4-BE49-F238E27FC236}">
                <a16:creationId xmlns:a16="http://schemas.microsoft.com/office/drawing/2014/main" id="{0336F993-C8C9-B8D8-FE66-905B4FAF548B}"/>
              </a:ext>
            </a:extLst>
          </p:cNvPr>
          <p:cNvSpPr/>
          <p:nvPr/>
        </p:nvSpPr>
        <p:spPr>
          <a:xfrm>
            <a:off x="5200857" y="2881416"/>
            <a:ext cx="4176000" cy="288000"/>
          </a:xfrm>
          <a:prstGeom prst="rect">
            <a:avLst/>
          </a:prstGeom>
          <a:solidFill>
            <a:srgbClr val="CCD0E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93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석 </a:t>
            </a:r>
            <a:r>
              <a:rPr kumimoji="0" lang="ko-KR" altLang="en-US" sz="1400" b="0" i="0" u="none" strike="noStrike" kern="1200" cap="none" spc="0" normalizeH="0" baseline="0" noProof="0" dirty="0" err="1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스윙스테이트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Poll : </a:t>
            </a:r>
            <a:r>
              <a:rPr kumimoji="0" lang="ko-KR" altLang="en-US" sz="1400" b="0" i="0" u="none" strike="noStrike" kern="1200" cap="none" spc="0" normalizeH="0" baseline="0" noProof="0" dirty="0" err="1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초박빙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3" name="Text Box 4">
            <a:extLst>
              <a:ext uri="{FF2B5EF4-FFF2-40B4-BE49-F238E27FC236}">
                <a16:creationId xmlns:a16="http://schemas.microsoft.com/office/drawing/2014/main" id="{3002EE69-E968-124B-99AD-9FE9780DF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" y="6062938"/>
            <a:ext cx="4320000" cy="13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 anchorCtr="0">
            <a:spAutoFit/>
          </a:bodyPr>
          <a:lstStyle>
            <a:defPPr>
              <a:defRPr lang="ko-KR"/>
            </a:defPPr>
            <a:lvl1pPr>
              <a:defRPr sz="80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자료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: </a:t>
            </a:r>
            <a:r>
              <a:rPr kumimoji="0" lang="en-US" altLang="ko-KR" sz="900" b="0" i="0" u="none" strike="noStrike" kern="1200" cap="none" spc="0" normalizeH="0" baseline="0" noProof="0" dirty="0" err="1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270towin.com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, 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삼성자산운용</a:t>
            </a:r>
            <a:endParaRPr kumimoji="0" lang="en-US" altLang="ko-KR" sz="900" b="0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57F16C88-9B53-8814-F705-D1BF143A6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0857" y="6079582"/>
            <a:ext cx="4428576" cy="13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 anchorCtr="0">
            <a:spAutoFit/>
          </a:bodyPr>
          <a:lstStyle>
            <a:defPPr>
              <a:defRPr lang="ko-KR"/>
            </a:defPPr>
            <a:lvl1pPr>
              <a:defRPr sz="80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자료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: RealClear Politics, 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삼성자산운용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, 9.23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일 기준 </a:t>
            </a:r>
            <a:r>
              <a:rPr lang="en-US" altLang="ko-KR" sz="900" dirty="0">
                <a:ln>
                  <a:solidFill>
                    <a:srgbClr val="5B9BD5">
                      <a:alpha val="0"/>
                    </a:srgbClr>
                  </a:solidFill>
                </a:ln>
                <a:latin typeface="삼성긴고딕OTF Light" panose="020B0600000101010101" pitchFamily="34" charset="-127"/>
                <a:ea typeface="삼성긴고딕OTF Light" panose="020B0600000101010101" pitchFamily="34" charset="-127"/>
              </a:rPr>
              <a:t>Poll Average</a:t>
            </a:r>
            <a:endParaRPr kumimoji="0" lang="en-US" altLang="ko-KR" sz="900" b="0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7DC96D3C-B40F-B6DF-CFFB-80A19177E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427" y="3298798"/>
            <a:ext cx="421767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ko-K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   대통령선거 (선거인단 </a:t>
            </a:r>
            <a:r>
              <a:rPr kumimoji="0" lang="ko-KR" altLang="ko-K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538명</a:t>
            </a:r>
            <a:r>
              <a:rPr kumimoji="0" lang="ko-KR" altLang="ko-K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 선출, 270 </a:t>
            </a:r>
            <a:r>
              <a:rPr kumimoji="0" lang="ko-KR" altLang="ko-K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to</a:t>
            </a:r>
            <a:r>
              <a:rPr kumimoji="0" lang="ko-KR" altLang="ko-K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 </a:t>
            </a:r>
            <a:r>
              <a:rPr kumimoji="0" lang="ko-KR" altLang="ko-K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win</a:t>
            </a:r>
            <a:r>
              <a:rPr kumimoji="0" lang="ko-KR" altLang="ko-K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, 임기 </a:t>
            </a:r>
            <a:r>
              <a:rPr kumimoji="0" lang="ko-KR" altLang="ko-K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4년</a:t>
            </a:r>
            <a:r>
              <a:rPr kumimoji="0" lang="ko-KR" altLang="ko-K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)</a:t>
            </a:r>
            <a:endParaRPr kumimoji="0" lang="ko-KR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4" name="Rectangle 17">
            <a:extLst>
              <a:ext uri="{FF2B5EF4-FFF2-40B4-BE49-F238E27FC236}">
                <a16:creationId xmlns:a16="http://schemas.microsoft.com/office/drawing/2014/main" id="{F255D2D0-A6AA-E3A2-ED0B-1D814CA17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427" y="4200248"/>
            <a:ext cx="1695450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ko-K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   상원선거 (총 </a:t>
            </a:r>
            <a:r>
              <a:rPr kumimoji="0" lang="ko-KR" altLang="ko-K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100석</a:t>
            </a:r>
            <a:r>
              <a:rPr kumimoji="0" lang="ko-KR" altLang="ko-K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, 투표대상 </a:t>
            </a:r>
            <a:r>
              <a:rPr kumimoji="0" lang="ko-KR" altLang="ko-K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34석</a:t>
            </a:r>
            <a:r>
              <a:rPr kumimoji="0" lang="ko-KR" altLang="ko-K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, </a:t>
            </a:r>
            <a:r>
              <a:rPr kumimoji="0" lang="ko-KR" altLang="ko-K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임기6년</a:t>
            </a:r>
            <a:r>
              <a:rPr kumimoji="0" lang="ko-KR" altLang="ko-K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)</a:t>
            </a:r>
            <a:endParaRPr kumimoji="0" lang="ko-KR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Rectangle 18">
            <a:extLst>
              <a:ext uri="{FF2B5EF4-FFF2-40B4-BE49-F238E27FC236}">
                <a16:creationId xmlns:a16="http://schemas.microsoft.com/office/drawing/2014/main" id="{59119454-AD00-4ABD-F2C2-FB68A0281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902" y="5174384"/>
            <a:ext cx="1704975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ko-K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   하원선거 (총 </a:t>
            </a:r>
            <a:r>
              <a:rPr kumimoji="0" lang="ko-KR" altLang="ko-K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435석</a:t>
            </a:r>
            <a:r>
              <a:rPr kumimoji="0" lang="ko-KR" altLang="ko-K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, 투표대상 </a:t>
            </a:r>
            <a:r>
              <a:rPr kumimoji="0" lang="ko-KR" altLang="ko-K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전석</a:t>
            </a:r>
            <a:r>
              <a:rPr kumimoji="0" lang="ko-KR" altLang="ko-K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, 임기 </a:t>
            </a:r>
            <a:r>
              <a:rPr kumimoji="0" lang="ko-KR" altLang="ko-K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2년</a:t>
            </a:r>
            <a:r>
              <a:rPr kumimoji="0" lang="ko-KR" altLang="ko-K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)</a:t>
            </a:r>
            <a:endParaRPr kumimoji="0" lang="ko-KR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7C35B740-41E8-7592-33BB-49DBD27AA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818" y="3483250"/>
            <a:ext cx="4119976" cy="647790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381171DC-48DF-AA47-7540-E67C1B9A81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818" y="5366340"/>
            <a:ext cx="4176000" cy="63826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36A5AAD-4867-6045-F56C-8658269590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818" y="4375979"/>
            <a:ext cx="4119976" cy="743054"/>
          </a:xfrm>
          <a:prstGeom prst="rect">
            <a:avLst/>
          </a:prstGeom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03982B35-B6F3-5029-46F6-46C1E1D8E2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607821"/>
              </p:ext>
            </p:extLst>
          </p:nvPr>
        </p:nvGraphicFramePr>
        <p:xfrm>
          <a:off x="5200858" y="3215473"/>
          <a:ext cx="4175999" cy="2789134"/>
        </p:xfrm>
        <a:graphic>
          <a:graphicData uri="http://schemas.openxmlformats.org/drawingml/2006/table">
            <a:tbl>
              <a:tblPr/>
              <a:tblGrid>
                <a:gridCol w="1015784">
                  <a:extLst>
                    <a:ext uri="{9D8B030D-6E8A-4147-A177-3AD203B41FA5}">
                      <a16:colId xmlns:a16="http://schemas.microsoft.com/office/drawing/2014/main" val="3685344086"/>
                    </a:ext>
                  </a:extLst>
                </a:gridCol>
                <a:gridCol w="732096">
                  <a:extLst>
                    <a:ext uri="{9D8B030D-6E8A-4147-A177-3AD203B41FA5}">
                      <a16:colId xmlns:a16="http://schemas.microsoft.com/office/drawing/2014/main" val="2894606881"/>
                    </a:ext>
                  </a:extLst>
                </a:gridCol>
                <a:gridCol w="768701">
                  <a:extLst>
                    <a:ext uri="{9D8B030D-6E8A-4147-A177-3AD203B41FA5}">
                      <a16:colId xmlns:a16="http://schemas.microsoft.com/office/drawing/2014/main" val="3614179676"/>
                    </a:ext>
                  </a:extLst>
                </a:gridCol>
                <a:gridCol w="768701">
                  <a:extLst>
                    <a:ext uri="{9D8B030D-6E8A-4147-A177-3AD203B41FA5}">
                      <a16:colId xmlns:a16="http://schemas.microsoft.com/office/drawing/2014/main" val="454792178"/>
                    </a:ext>
                  </a:extLst>
                </a:gridCol>
                <a:gridCol w="890717">
                  <a:extLst>
                    <a:ext uri="{9D8B030D-6E8A-4147-A177-3AD203B41FA5}">
                      <a16:colId xmlns:a16="http://schemas.microsoft.com/office/drawing/2014/main" val="186513426"/>
                    </a:ext>
                  </a:extLst>
                </a:gridCol>
              </a:tblGrid>
              <a:tr h="406667"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1" i="0" u="none" strike="noStrike" dirty="0">
                          <a:solidFill>
                            <a:srgbClr val="1E033A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>
                          <a:solidFill>
                            <a:srgbClr val="1E033A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선거인단수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Trump (R)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FF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Harris (D)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1E033A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Spread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7524920"/>
                  </a:ext>
                </a:extLst>
              </a:tr>
              <a:tr h="3044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1E033A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Swing State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1E033A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1E033A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47.8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2F8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1E033A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47.7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2F8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solidFill>
                            <a:srgbClr val="1E033A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Trump+0.1</a:t>
                      </a:r>
                      <a:r>
                        <a:rPr lang="en-US" sz="1100" b="1" i="0" u="none" strike="noStrike" dirty="0">
                          <a:solidFill>
                            <a:srgbClr val="1E033A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083043"/>
                  </a:ext>
                </a:extLst>
              </a:tr>
              <a:tr h="2968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1E033A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Arizona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1E033A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11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1E033A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48.7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2F8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1E033A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46.5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92F8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1E033A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Trump+2.2 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822245"/>
                  </a:ext>
                </a:extLst>
              </a:tr>
              <a:tr h="2968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1E033A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Nevada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1E033A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1E033A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46.8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ABF8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1E033A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47.0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80ABF8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1E033A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Harris+0.2 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759044"/>
                  </a:ext>
                </a:extLst>
              </a:tr>
              <a:tr h="2968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1E033A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Wisconsin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1E033A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10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1E033A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48.0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ABF8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1E033A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49.0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80ABF8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1E033A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Harris+1.0 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114410"/>
                  </a:ext>
                </a:extLst>
              </a:tr>
              <a:tr h="2968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1E033A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Michigan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1E033A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15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1E033A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47.6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ABF8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1E033A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49.3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80ABF8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1E033A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Harris+1.7 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508938"/>
                  </a:ext>
                </a:extLst>
              </a:tr>
              <a:tr h="2968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1E033A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Pennsylvania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1E033A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19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1E033A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47.6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4D9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1E033A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48.3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904D9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solidFill>
                            <a:srgbClr val="1E033A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Harris+0.7</a:t>
                      </a:r>
                      <a:r>
                        <a:rPr lang="en-US" sz="1100" b="1" i="0" u="none" strike="noStrike" dirty="0">
                          <a:solidFill>
                            <a:srgbClr val="1E033A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873848"/>
                  </a:ext>
                </a:extLst>
              </a:tr>
              <a:tr h="2968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1E033A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North Carolina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1E033A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16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1E033A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47.8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4E9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1E033A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47.4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B04E9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solidFill>
                            <a:srgbClr val="1E033A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Trump+0.4</a:t>
                      </a:r>
                      <a:r>
                        <a:rPr lang="en-US" sz="1100" b="1" i="0" u="none" strike="noStrike" dirty="0">
                          <a:solidFill>
                            <a:srgbClr val="1E033A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717787"/>
                  </a:ext>
                </a:extLst>
              </a:tr>
              <a:tr h="2968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1E033A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Georgia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1E033A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16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1E033A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48.1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19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1E033A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46.1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D0D19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solidFill>
                            <a:srgbClr val="1E033A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Trump+2.0</a:t>
                      </a:r>
                      <a:r>
                        <a:rPr lang="en-US" sz="1100" b="1" i="0" u="none" strike="noStrike" dirty="0">
                          <a:solidFill>
                            <a:srgbClr val="1E033A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499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719928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E77BC-00D9-AB54-FCC7-C2B4CE314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22FE6872-0948-1718-B741-8654DE951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/>
              <a:t>[</a:t>
            </a:r>
            <a:r>
              <a:rPr lang="ko-KR" altLang="en-US" sz="2400" dirty="0"/>
              <a:t>매크로 업데이트</a:t>
            </a:r>
            <a:r>
              <a:rPr lang="en-US" altLang="ko-KR" sz="2400" dirty="0"/>
              <a:t>]</a:t>
            </a:r>
            <a:br>
              <a:rPr lang="en-US" altLang="ko-KR" sz="2400" dirty="0"/>
            </a:br>
            <a:br>
              <a:rPr lang="en-US" altLang="ko-KR" sz="500" dirty="0"/>
            </a:br>
            <a:r>
              <a:rPr lang="ko-KR" altLang="en-US" dirty="0"/>
              <a:t>국가별 매크로 현황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695CBA2-5160-A438-1841-5835191DBE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글로벌 매크로 및 자산시장 전망</a:t>
            </a:r>
          </a:p>
        </p:txBody>
      </p:sp>
    </p:spTree>
    <p:extLst>
      <p:ext uri="{BB962C8B-B14F-4D97-AF65-F5344CB8AC3E}">
        <p14:creationId xmlns:p14="http://schemas.microsoft.com/office/powerpoint/2010/main" val="14042836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AC1E9-EBFF-D56F-36EE-530D79E66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1B0F2E9C-7C6F-B02F-58F2-576B4C2F0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글로벌 매크로 현황                                                                                  </a:t>
            </a:r>
            <a:r>
              <a:rPr lang="en-US" altLang="ko-KR" sz="1600" dirty="0">
                <a:solidFill>
                  <a:schemeClr val="tx1"/>
                </a:solidFill>
              </a:rPr>
              <a:t>* </a:t>
            </a:r>
            <a:r>
              <a:rPr lang="ko-KR" altLang="en-US" sz="1600" dirty="0">
                <a:solidFill>
                  <a:schemeClr val="tx1"/>
                </a:solidFill>
              </a:rPr>
              <a:t>글로벌 경기 판단  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801E79DC-1371-ED78-DA92-5587EA200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138" y="6095154"/>
            <a:ext cx="7200000" cy="12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 anchorCtr="0">
            <a:spAutoFit/>
          </a:bodyPr>
          <a:lstStyle>
            <a:defPPr>
              <a:defRPr lang="ko-KR"/>
            </a:defPPr>
            <a:lvl1pPr>
              <a:defRPr sz="80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defRPr>
            </a:lvl1pPr>
          </a:lstStyle>
          <a:p>
            <a:pPr marL="0" marR="0" lvl="0" indent="0" algn="l" defTabSz="914423" rtl="0" eaLnBrk="1" fontAlgn="auto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자료</a:t>
            </a:r>
            <a:r>
              <a:rPr kumimoji="0" lang="en-US" altLang="ko-KR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: Bloomberg </a:t>
            </a:r>
            <a:r>
              <a:rPr kumimoji="0" lang="ko-KR" altLang="en-US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컨센서스</a:t>
            </a:r>
            <a:r>
              <a:rPr kumimoji="0" lang="en-US" altLang="ko-KR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, IMF(WEO 2024.4</a:t>
            </a:r>
            <a:r>
              <a:rPr kumimoji="0" lang="ko-KR" altLang="en-US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월</a:t>
            </a:r>
            <a:r>
              <a:rPr kumimoji="0" lang="en-US" altLang="ko-KR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), </a:t>
            </a:r>
            <a:r>
              <a:rPr kumimoji="0" lang="ko-KR" altLang="en-US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삼성자산운용 리서치센터 </a:t>
            </a: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5D1E94C1-3B80-BE4B-991E-CFECE2240495}"/>
              </a:ext>
            </a:extLst>
          </p:cNvPr>
          <p:cNvGraphicFramePr>
            <a:graphicFrameLocks noGrp="1"/>
          </p:cNvGraphicFramePr>
          <p:nvPr/>
        </p:nvGraphicFramePr>
        <p:xfrm>
          <a:off x="529138" y="998248"/>
          <a:ext cx="8847654" cy="5096909"/>
        </p:xfrm>
        <a:graphic>
          <a:graphicData uri="http://schemas.openxmlformats.org/drawingml/2006/table">
            <a:tbl>
              <a:tblPr/>
              <a:tblGrid>
                <a:gridCol w="535987">
                  <a:extLst>
                    <a:ext uri="{9D8B030D-6E8A-4147-A177-3AD203B41FA5}">
                      <a16:colId xmlns:a16="http://schemas.microsoft.com/office/drawing/2014/main" val="1933812990"/>
                    </a:ext>
                  </a:extLst>
                </a:gridCol>
                <a:gridCol w="1178599">
                  <a:extLst>
                    <a:ext uri="{9D8B030D-6E8A-4147-A177-3AD203B41FA5}">
                      <a16:colId xmlns:a16="http://schemas.microsoft.com/office/drawing/2014/main" val="1484409692"/>
                    </a:ext>
                  </a:extLst>
                </a:gridCol>
                <a:gridCol w="368247">
                  <a:extLst>
                    <a:ext uri="{9D8B030D-6E8A-4147-A177-3AD203B41FA5}">
                      <a16:colId xmlns:a16="http://schemas.microsoft.com/office/drawing/2014/main" val="1522989883"/>
                    </a:ext>
                  </a:extLst>
                </a:gridCol>
                <a:gridCol w="420853">
                  <a:extLst>
                    <a:ext uri="{9D8B030D-6E8A-4147-A177-3AD203B41FA5}">
                      <a16:colId xmlns:a16="http://schemas.microsoft.com/office/drawing/2014/main" val="209172349"/>
                    </a:ext>
                  </a:extLst>
                </a:gridCol>
                <a:gridCol w="420853">
                  <a:extLst>
                    <a:ext uri="{9D8B030D-6E8A-4147-A177-3AD203B41FA5}">
                      <a16:colId xmlns:a16="http://schemas.microsoft.com/office/drawing/2014/main" val="2658179105"/>
                    </a:ext>
                  </a:extLst>
                </a:gridCol>
                <a:gridCol w="420853">
                  <a:extLst>
                    <a:ext uri="{9D8B030D-6E8A-4147-A177-3AD203B41FA5}">
                      <a16:colId xmlns:a16="http://schemas.microsoft.com/office/drawing/2014/main" val="1530736156"/>
                    </a:ext>
                  </a:extLst>
                </a:gridCol>
                <a:gridCol w="420853">
                  <a:extLst>
                    <a:ext uri="{9D8B030D-6E8A-4147-A177-3AD203B41FA5}">
                      <a16:colId xmlns:a16="http://schemas.microsoft.com/office/drawing/2014/main" val="2086924782"/>
                    </a:ext>
                  </a:extLst>
                </a:gridCol>
                <a:gridCol w="420853">
                  <a:extLst>
                    <a:ext uri="{9D8B030D-6E8A-4147-A177-3AD203B41FA5}">
                      <a16:colId xmlns:a16="http://schemas.microsoft.com/office/drawing/2014/main" val="1284453505"/>
                    </a:ext>
                  </a:extLst>
                </a:gridCol>
                <a:gridCol w="408423">
                  <a:extLst>
                    <a:ext uri="{9D8B030D-6E8A-4147-A177-3AD203B41FA5}">
                      <a16:colId xmlns:a16="http://schemas.microsoft.com/office/drawing/2014/main" val="2112217148"/>
                    </a:ext>
                  </a:extLst>
                </a:gridCol>
                <a:gridCol w="3410427">
                  <a:extLst>
                    <a:ext uri="{9D8B030D-6E8A-4147-A177-3AD203B41FA5}">
                      <a16:colId xmlns:a16="http://schemas.microsoft.com/office/drawing/2014/main" val="2266605196"/>
                    </a:ext>
                  </a:extLst>
                </a:gridCol>
                <a:gridCol w="420853">
                  <a:extLst>
                    <a:ext uri="{9D8B030D-6E8A-4147-A177-3AD203B41FA5}">
                      <a16:colId xmlns:a16="http://schemas.microsoft.com/office/drawing/2014/main" val="515541272"/>
                    </a:ext>
                  </a:extLst>
                </a:gridCol>
                <a:gridCol w="420853">
                  <a:extLst>
                    <a:ext uri="{9D8B030D-6E8A-4147-A177-3AD203B41FA5}">
                      <a16:colId xmlns:a16="http://schemas.microsoft.com/office/drawing/2014/main" val="2244990828"/>
                    </a:ext>
                  </a:extLst>
                </a:gridCol>
              </a:tblGrid>
              <a:tr h="176474">
                <a:tc rowSpan="3" gridSpan="2">
                  <a:txBody>
                    <a:bodyPr/>
                    <a:lstStyle/>
                    <a:p>
                      <a:pPr marL="0" algn="ctr" defTabSz="742950" rtl="0" eaLnBrk="1" fontAlgn="ctr" latinLnBrk="1" hangingPunct="1"/>
                      <a:r>
                        <a:rPr lang="ko-KR" alt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  <a:cs typeface="+mn-cs"/>
                        </a:rPr>
                        <a:t>주요 지표 </a:t>
                      </a:r>
                      <a:endParaRPr lang="en-US" altLang="ko-KR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삼성긴고딕OTF Light" panose="020B0600000101010101" pitchFamily="34" charset="-127"/>
                        <a:ea typeface="삼성긴고딕OTF Light" panose="020B0600000101010101" pitchFamily="34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algn="ctr" defTabSz="742950" rtl="0" eaLnBrk="1" fontAlgn="ctr" latinLnBrk="1" hangingPunct="1"/>
                      <a:r>
                        <a:rPr lang="en-US" altLang="ko-K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  <a:cs typeface="+mn-cs"/>
                        </a:rPr>
                        <a:t>22</a:t>
                      </a:r>
                      <a:r>
                        <a:rPr lang="ko-KR" alt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  <a:cs typeface="+mn-cs"/>
                        </a:rPr>
                        <a:t>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742950" rtl="0" eaLnBrk="1" fontAlgn="ctr" latinLnBrk="1" hangingPunct="1"/>
                      <a:r>
                        <a:rPr lang="en-US" altLang="ko-K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  <a:cs typeface="+mn-cs"/>
                        </a:rPr>
                        <a:t>23</a:t>
                      </a:r>
                      <a:r>
                        <a:rPr lang="ko-KR" alt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  <a:cs typeface="+mn-cs"/>
                        </a:rPr>
                        <a:t>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gridSpan="5">
                  <a:txBody>
                    <a:bodyPr/>
                    <a:lstStyle/>
                    <a:p>
                      <a:pPr marL="0" algn="ctr" defTabSz="742950" rtl="0" eaLnBrk="1" fontAlgn="ctr" latinLnBrk="1" hangingPunct="1"/>
                      <a:r>
                        <a:rPr lang="en-US" altLang="ko-K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  <a:cs typeface="+mn-cs"/>
                        </a:rPr>
                        <a:t>24</a:t>
                      </a:r>
                      <a:r>
                        <a:rPr lang="ko-KR" alt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  <a:cs typeface="+mn-cs"/>
                        </a:rPr>
                        <a:t>년 추이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algn="ctr" defTabSz="742950" rtl="0" eaLnBrk="1" fontAlgn="ctr" latinLnBrk="1" hangingPunct="1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  <a:cs typeface="+mn-cs"/>
                        </a:rPr>
                        <a:t>comment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24</a:t>
                      </a:r>
                      <a:r>
                        <a:rPr lang="ko-KR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년전망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742950" rtl="0" eaLnBrk="1" fontAlgn="ctr" latinLnBrk="1" hangingPunct="1"/>
                      <a:r>
                        <a:rPr lang="ko-KR" altLang="en-US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  <a:cs typeface="+mn-cs"/>
                        </a:rPr>
                        <a:t>잠재성장률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109443"/>
                  </a:ext>
                </a:extLst>
              </a:tr>
              <a:tr h="29249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742950" rtl="0" eaLnBrk="1" fontAlgn="ctr" latinLnBrk="1" hangingPunct="1"/>
                      <a:r>
                        <a:rPr lang="en-US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  <a:cs typeface="+mn-cs"/>
                        </a:rPr>
                        <a:t>IMF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4648646"/>
                  </a:ext>
                </a:extLst>
              </a:tr>
              <a:tr h="240647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1" hangingPunct="1"/>
                      <a:r>
                        <a:rPr lang="en-US" altLang="ko-K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  <a:cs typeface="+mn-cs"/>
                        </a:rPr>
                        <a:t>3</a:t>
                      </a:r>
                      <a:r>
                        <a:rPr lang="ko-KR" alt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  <a:cs typeface="+mn-cs"/>
                        </a:rPr>
                        <a:t>월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1" hangingPunct="1"/>
                      <a:r>
                        <a:rPr lang="en-US" altLang="ko-K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  <a:cs typeface="+mn-cs"/>
                        </a:rPr>
                        <a:t>6</a:t>
                      </a:r>
                      <a:r>
                        <a:rPr lang="ko-KR" alt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  <a:cs typeface="+mn-cs"/>
                        </a:rPr>
                        <a:t>월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1" hangingPunct="1"/>
                      <a:r>
                        <a:rPr lang="en-US" altLang="ko-K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  <a:cs typeface="+mn-cs"/>
                        </a:rPr>
                        <a:t>7</a:t>
                      </a:r>
                      <a:r>
                        <a:rPr lang="ko-KR" alt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  <a:cs typeface="+mn-cs"/>
                        </a:rPr>
                        <a:t>월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1" hangingPunct="1"/>
                      <a:r>
                        <a:rPr lang="en-US" altLang="ko-K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  <a:cs typeface="+mn-cs"/>
                        </a:rPr>
                        <a:t>8</a:t>
                      </a:r>
                      <a:r>
                        <a:rPr lang="ko-KR" alt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  <a:cs typeface="+mn-cs"/>
                        </a:rPr>
                        <a:t>월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42950" rtl="0" eaLnBrk="1" fontAlgn="ctr" latinLnBrk="1" hangingPunct="1"/>
                      <a:r>
                        <a:rPr lang="en-US" altLang="ko-K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  <a:cs typeface="+mn-cs"/>
                        </a:rPr>
                        <a:t>9</a:t>
                      </a:r>
                      <a:r>
                        <a:rPr lang="ko-KR" alt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  <a:cs typeface="+mn-cs"/>
                        </a:rPr>
                        <a:t>월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4762355"/>
                  </a:ext>
                </a:extLst>
              </a:tr>
              <a:tr h="240647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성장률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미국 경제성장률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7F7F7F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7F7F7F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분기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2.8%, 3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분기 성장 호조로 연 성장률 상향 조정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삼성긴고딕OTF Light" panose="020B0600000101010101" pitchFamily="34" charset="-127"/>
                        <a:ea typeface="삼성긴고딕OTF Light" panose="020B0600000101010101" pitchFamily="34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1.8%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355715"/>
                  </a:ext>
                </a:extLst>
              </a:tr>
              <a:tr h="2566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유로존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7F7F7F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7F7F7F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서베이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지표 중심 반등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,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금리인하 기대로 성장률 상향 조정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1.1%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4694764"/>
                  </a:ext>
                </a:extLst>
              </a:tr>
              <a:tr h="256688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일본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7F7F7F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1.1%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7F7F7F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분기 전분기비 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역성장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(-0.6%)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후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분기 성장률 큰 폭 반등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3612627"/>
                  </a:ext>
                </a:extLst>
              </a:tr>
              <a:tr h="256688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중국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7F7F7F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7F7F7F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생산 증가로 성장률 전망 소폭 상향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,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부동산 부진은 지속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5123731"/>
                  </a:ext>
                </a:extLst>
              </a:tr>
              <a:tr h="256688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한국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7F7F7F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7F7F7F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1.4%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수출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/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반도체 개선 가속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, </a:t>
                      </a:r>
                      <a:r>
                        <a:rPr lang="en-US" altLang="ko-K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1Q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성장호조 반영하며 성장률 상향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3090233"/>
                  </a:ext>
                </a:extLst>
              </a:tr>
              <a:tr h="288775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물   가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미국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CPI (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기말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7F7F7F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6.5%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7F7F7F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유가 하락으로 예상경로 대비 낮은 수준으로 진행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481073"/>
                  </a:ext>
                </a:extLst>
              </a:tr>
              <a:tr h="2887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미국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Core PCE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7F7F7F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7F7F7F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2%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대 진입 후 둔화 속도는 완만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948865"/>
                  </a:ext>
                </a:extLst>
              </a:tr>
              <a:tr h="272733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유로존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CPI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7F7F7F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9.2%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7F7F7F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8~9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 물가에 연료가격 하락 반영되며 물가 둔화 예상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4868096"/>
                  </a:ext>
                </a:extLst>
              </a:tr>
              <a:tr h="272733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일본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CPI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7F7F7F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7F7F7F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2.8%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임금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,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물가 선순환 신호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(3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분기 실질임금 플러스 전환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)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삼성긴고딕OTF Light" panose="020B0600000101010101" pitchFamily="34" charset="-127"/>
                        <a:ea typeface="삼성긴고딕OTF Light" panose="020B0600000101010101" pitchFamily="34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6325258"/>
                  </a:ext>
                </a:extLst>
              </a:tr>
              <a:tr h="272733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중국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CPI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7F7F7F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1.8%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7F7F7F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물가 반등 폭 미미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,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수요부진에 따른 디플레 우려는 지속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5351983"/>
                  </a:ext>
                </a:extLst>
              </a:tr>
              <a:tr h="272733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한국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CPI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7F7F7F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7F7F7F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2%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대 진입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,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하반기 한은 목표치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2.3%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하회 가능성 높아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3479547"/>
                  </a:ext>
                </a:extLst>
              </a:tr>
              <a:tr h="272733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통화정책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미국 기준금리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7F7F7F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7F7F7F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9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 인하 사이클 시작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.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예상과 달리 </a:t>
                      </a:r>
                      <a:r>
                        <a:rPr lang="en-US" altLang="ko-K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50bp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인하로 시작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삼성긴고딕OTF Light" panose="020B0600000101010101" pitchFamily="34" charset="-127"/>
                        <a:ea typeface="삼성긴고딕OTF Light" panose="020B0600000101010101" pitchFamily="34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0150877"/>
                  </a:ext>
                </a:extLst>
              </a:tr>
              <a:tr h="3509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유로존 기준금리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(Deposit)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삼성긴고딕OTF Light" panose="020B0600000101010101" pitchFamily="34" charset="-127"/>
                        <a:ea typeface="삼성긴고딕OTF Light" panose="020B0600000101010101" pitchFamily="34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7F7F7F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7F7F7F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3.75%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3.75%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3.75%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, 9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 금리인하 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회 실시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연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회 인하 예상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383142"/>
                  </a:ext>
                </a:extLst>
              </a:tr>
              <a:tr h="272733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일본 기준금리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7F7F7F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7F7F7F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0.25%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0.25%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0.25%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7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 금리인상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(0.25%),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엔 강세 전환으로 금리인상 속도 조절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568869"/>
                  </a:ext>
                </a:extLst>
              </a:tr>
              <a:tr h="272733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중국 대출금리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(LPR 5y)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7F7F7F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7F7F7F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3.95%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3.95%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3.85%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3.85%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3.85%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시중 유동성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사회융자총량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)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은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개월 연속 감소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0820641"/>
                  </a:ext>
                </a:extLst>
              </a:tr>
              <a:tr h="272733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한국 기준금리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7F7F7F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3.25%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7F7F7F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7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 금통위에서 금융안정 강조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,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첫 인하는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10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 예상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6186881"/>
                  </a:ext>
                </a:extLst>
              </a:tr>
              <a:tr h="272733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QT (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연준자산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, $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조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7F7F7F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$8.55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7F7F7F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$7.80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$7.48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$7.23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$7.18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$7.12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$7.10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월부터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QT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규모 축소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국채 월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600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억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$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→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250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억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$)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9361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960304"/>
      </p:ext>
    </p:extLst>
  </p:cSld>
  <p:clrMapOvr>
    <a:masterClrMapping/>
  </p:clrMapOvr>
  <p:transition advTm="1049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AC1E9-EBFF-D56F-36EE-530D79E66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1B0F2E9C-7C6F-B02F-58F2-576B4C2F0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글로벌 경기 사이클                                                           </a:t>
            </a:r>
            <a:r>
              <a:rPr lang="en-US" altLang="ko-KR" sz="1600" dirty="0">
                <a:solidFill>
                  <a:schemeClr val="tx1"/>
                </a:solidFill>
              </a:rPr>
              <a:t>*</a:t>
            </a:r>
            <a:r>
              <a:rPr lang="ko-KR" altLang="en-US" sz="1600" dirty="0">
                <a:solidFill>
                  <a:schemeClr val="tx1"/>
                </a:solidFill>
              </a:rPr>
              <a:t> 국가별 분기성장률로 본 경기사이클  </a:t>
            </a:r>
          </a:p>
        </p:txBody>
      </p:sp>
      <p:sp>
        <p:nvSpPr>
          <p:cNvPr id="5" name="텍스트 개체 틀 3">
            <a:extLst>
              <a:ext uri="{FF2B5EF4-FFF2-40B4-BE49-F238E27FC236}">
                <a16:creationId xmlns:a16="http://schemas.microsoft.com/office/drawing/2014/main" id="{B5927C4D-648A-B6CF-BE94-012FBD6085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9021" y="1162572"/>
            <a:ext cx="8858250" cy="180020"/>
          </a:xfrm>
        </p:spPr>
        <p:txBody>
          <a:bodyPr>
            <a:normAutofit fontScale="92500" lnSpcReduction="20000"/>
          </a:bodyPr>
          <a:lstStyle/>
          <a:p>
            <a:r>
              <a:rPr lang="ko-KR" altLang="en-US" dirty="0"/>
              <a:t>미국은 </a:t>
            </a:r>
            <a:r>
              <a:rPr lang="ko-KR" altLang="en-US" dirty="0" err="1"/>
              <a:t>확장세</a:t>
            </a:r>
            <a:r>
              <a:rPr lang="ko-KR" altLang="en-US" dirty="0"/>
              <a:t> 둔화</a:t>
            </a:r>
            <a:r>
              <a:rPr lang="en-US" altLang="ko-KR" dirty="0"/>
              <a:t>, </a:t>
            </a:r>
            <a:r>
              <a:rPr lang="ko-KR" altLang="en-US" dirty="0"/>
              <a:t>유럽은 </a:t>
            </a:r>
            <a:r>
              <a:rPr lang="ko-KR" altLang="en-US" dirty="0" err="1"/>
              <a:t>턴어라운드</a:t>
            </a:r>
            <a:r>
              <a:rPr lang="ko-KR" altLang="en-US" dirty="0"/>
              <a:t> 초입</a:t>
            </a:r>
          </a:p>
        </p:txBody>
      </p:sp>
      <p:sp>
        <p:nvSpPr>
          <p:cNvPr id="6" name="텍스트 개체 틀 4">
            <a:extLst>
              <a:ext uri="{FF2B5EF4-FFF2-40B4-BE49-F238E27FC236}">
                <a16:creationId xmlns:a16="http://schemas.microsoft.com/office/drawing/2014/main" id="{836F64D8-FD5E-1B55-AD19-74A0217BEE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1180" y="1574488"/>
            <a:ext cx="4429125" cy="1325012"/>
          </a:xfrm>
        </p:spPr>
        <p:txBody>
          <a:bodyPr/>
          <a:lstStyle/>
          <a:p>
            <a:pPr marL="116089" indent="-102377" defTabSz="808869">
              <a:lnSpc>
                <a:spcPts val="2031"/>
              </a:lnSpc>
              <a:spcBef>
                <a:spcPts val="244"/>
              </a:spcBef>
              <a:buClr>
                <a:prstClr val="black"/>
              </a:buClr>
              <a:buFont typeface="Wingdings" panose="05000000000000000000" pitchFamily="2" charset="2"/>
              <a:buChar char=""/>
              <a:defRPr/>
            </a:pP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국가별 분기성장률 추이를 통해 경기 사이클 상 국가별 위치를 보면 미국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, 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중국은 확장국면 이후 둔화 흐름</a:t>
            </a:r>
            <a:endParaRPr lang="en-US" altLang="ko-KR" sz="1300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</a:endParaRPr>
          </a:p>
          <a:p>
            <a:pPr marL="116089" indent="-102377" defTabSz="808869">
              <a:lnSpc>
                <a:spcPts val="2031"/>
              </a:lnSpc>
              <a:spcBef>
                <a:spcPts val="244"/>
              </a:spcBef>
              <a:buClr>
                <a:prstClr val="black"/>
              </a:buClr>
              <a:buFont typeface="Wingdings" panose="05000000000000000000" pitchFamily="2" charset="2"/>
              <a:buChar char=""/>
              <a:defRPr/>
            </a:pP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한국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, 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상반기 정점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. 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내수부진 부담</a:t>
            </a:r>
            <a:endParaRPr lang="en-US" altLang="ko-KR" sz="1300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</a:endParaRPr>
          </a:p>
          <a:p>
            <a:pPr marL="116089" indent="-102377" defTabSz="808869">
              <a:lnSpc>
                <a:spcPts val="2031"/>
              </a:lnSpc>
              <a:spcBef>
                <a:spcPts val="244"/>
              </a:spcBef>
              <a:buClr>
                <a:prstClr val="black"/>
              </a:buClr>
              <a:buFont typeface="Wingdings" panose="05000000000000000000" pitchFamily="2" charset="2"/>
              <a:buChar char=""/>
              <a:defRPr/>
            </a:pP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유로존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, 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영국은 회복 초기에 위치해 있는 것으로 판단</a:t>
            </a:r>
            <a:endParaRPr lang="en-US" altLang="ko-KR" sz="1300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7" name="모서리가 둥근 직사각형 83">
            <a:extLst>
              <a:ext uri="{FF2B5EF4-FFF2-40B4-BE49-F238E27FC236}">
                <a16:creationId xmlns:a16="http://schemas.microsoft.com/office/drawing/2014/main" id="{4F06C028-7B50-EE37-4941-0515623EBE37}"/>
              </a:ext>
            </a:extLst>
          </p:cNvPr>
          <p:cNvSpPr/>
          <p:nvPr/>
        </p:nvSpPr>
        <p:spPr>
          <a:xfrm>
            <a:off x="554645" y="3100639"/>
            <a:ext cx="4176000" cy="288000"/>
          </a:xfrm>
          <a:prstGeom prst="rect">
            <a:avLst/>
          </a:prstGeom>
          <a:solidFill>
            <a:srgbClr val="CCD0E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3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국가별 경기 사이클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(GDP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분기성장률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YoY)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모서리가 둥근 직사각형 83">
            <a:extLst>
              <a:ext uri="{FF2B5EF4-FFF2-40B4-BE49-F238E27FC236}">
                <a16:creationId xmlns:a16="http://schemas.microsoft.com/office/drawing/2014/main" id="{8032868B-A4F4-1EE6-CDDF-B1E524C812A3}"/>
              </a:ext>
            </a:extLst>
          </p:cNvPr>
          <p:cNvSpPr/>
          <p:nvPr/>
        </p:nvSpPr>
        <p:spPr>
          <a:xfrm>
            <a:off x="5281200" y="1454555"/>
            <a:ext cx="4176000" cy="288000"/>
          </a:xfrm>
          <a:prstGeom prst="rect">
            <a:avLst/>
          </a:prstGeom>
          <a:solidFill>
            <a:srgbClr val="CCD0E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3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국가별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GDP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성장률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(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전년동기비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)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 추이</a:t>
            </a:r>
            <a:endParaRPr kumimoji="0" lang="en-US" altLang="ko-KR" sz="1400" b="0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Regular" panose="020B0600000101010101" pitchFamily="34" charset="-127"/>
              <a:ea typeface="삼성긴고딕OTF Regular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4BEFFB47-34E4-1196-E55A-862F0E6B8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021" y="6090738"/>
            <a:ext cx="4320000" cy="12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 anchorCtr="0">
            <a:spAutoFit/>
          </a:bodyPr>
          <a:lstStyle>
            <a:defPPr>
              <a:defRPr lang="ko-KR"/>
            </a:defPPr>
            <a:lvl1pPr>
              <a:defRPr sz="80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defRPr>
            </a:lvl1pPr>
          </a:lstStyle>
          <a:p>
            <a:pPr marL="0" marR="0" lvl="0" indent="0" algn="l" defTabSz="914423" rtl="0" eaLnBrk="1" fontAlgn="auto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자료</a:t>
            </a:r>
            <a:r>
              <a:rPr kumimoji="0" lang="en-US" altLang="ko-KR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: Bloomberg, </a:t>
            </a:r>
            <a:r>
              <a:rPr kumimoji="0" lang="ko-KR" altLang="en-US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삼성자산운용</a:t>
            </a:r>
            <a:endParaRPr kumimoji="0" lang="en-US" altLang="ko-KR" sz="800" b="0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51D40CB4-BF23-671A-8588-3CC5FF8AA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7279" y="6081415"/>
            <a:ext cx="4320000" cy="12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 anchorCtr="0">
            <a:spAutoFit/>
          </a:bodyPr>
          <a:lstStyle>
            <a:defPPr>
              <a:defRPr lang="ko-KR"/>
            </a:defPPr>
            <a:lvl1pPr>
              <a:defRPr sz="80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defRPr>
            </a:lvl1pPr>
          </a:lstStyle>
          <a:p>
            <a:pPr marL="0" marR="0" lvl="0" indent="0" algn="l" defTabSz="914423" rtl="0" eaLnBrk="1" fontAlgn="auto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자료</a:t>
            </a:r>
            <a:r>
              <a:rPr kumimoji="0" lang="en-US" altLang="ko-KR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: Bloomberg </a:t>
            </a:r>
            <a:r>
              <a:rPr kumimoji="0" lang="ko-KR" altLang="en-US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컨센서스</a:t>
            </a:r>
            <a:r>
              <a:rPr kumimoji="0" lang="en-US" altLang="ko-KR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(24.5.23</a:t>
            </a:r>
            <a:r>
              <a:rPr kumimoji="0" lang="ko-KR" altLang="en-US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일</a:t>
            </a:r>
            <a:r>
              <a:rPr kumimoji="0" lang="en-US" altLang="ko-KR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), </a:t>
            </a:r>
            <a:r>
              <a:rPr kumimoji="0" lang="ko-KR" altLang="en-US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삼성자산운용</a:t>
            </a:r>
            <a:endParaRPr kumimoji="0" lang="en-US" altLang="ko-KR" sz="800" b="0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1FF5703E-6F4F-21F5-7BB9-576A6F8B34A5}"/>
              </a:ext>
            </a:extLst>
          </p:cNvPr>
          <p:cNvSpPr/>
          <p:nvPr/>
        </p:nvSpPr>
        <p:spPr>
          <a:xfrm>
            <a:off x="9117772" y="4868703"/>
            <a:ext cx="239213" cy="961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23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삼성긴고딕OTF Medium"/>
              <a:ea typeface="삼성긴고딕OTF Light"/>
              <a:cs typeface="+mn-cs"/>
            </a:endParaRPr>
          </a:p>
        </p:txBody>
      </p:sp>
      <p:graphicFrame>
        <p:nvGraphicFramePr>
          <p:cNvPr id="16" name="차트 15">
            <a:extLst>
              <a:ext uri="{FF2B5EF4-FFF2-40B4-BE49-F238E27FC236}">
                <a16:creationId xmlns:a16="http://schemas.microsoft.com/office/drawing/2014/main" id="{F81B5FB3-9D63-E51C-9E70-C227A2B564D5}"/>
              </a:ext>
            </a:extLst>
          </p:cNvPr>
          <p:cNvGraphicFramePr>
            <a:graphicFrameLocks/>
          </p:cNvGraphicFramePr>
          <p:nvPr/>
        </p:nvGraphicFramePr>
        <p:xfrm>
          <a:off x="549021" y="3469362"/>
          <a:ext cx="4187249" cy="2552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차트 18">
            <a:extLst>
              <a:ext uri="{FF2B5EF4-FFF2-40B4-BE49-F238E27FC236}">
                <a16:creationId xmlns:a16="http://schemas.microsoft.com/office/drawing/2014/main" id="{3C2D5A5E-A86C-2D00-7935-6AE93D728B4C}"/>
              </a:ext>
            </a:extLst>
          </p:cNvPr>
          <p:cNvGraphicFramePr>
            <a:graphicFrameLocks/>
          </p:cNvGraphicFramePr>
          <p:nvPr/>
        </p:nvGraphicFramePr>
        <p:xfrm>
          <a:off x="5277278" y="3123362"/>
          <a:ext cx="2032014" cy="1412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차트 19">
            <a:extLst>
              <a:ext uri="{FF2B5EF4-FFF2-40B4-BE49-F238E27FC236}">
                <a16:creationId xmlns:a16="http://schemas.microsoft.com/office/drawing/2014/main" id="{789F3BCB-9597-C77E-A9B7-5CBDBE5650ED}"/>
              </a:ext>
            </a:extLst>
          </p:cNvPr>
          <p:cNvGraphicFramePr>
            <a:graphicFrameLocks/>
          </p:cNvGraphicFramePr>
          <p:nvPr/>
        </p:nvGraphicFramePr>
        <p:xfrm>
          <a:off x="5277278" y="1753906"/>
          <a:ext cx="2025589" cy="1335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차트 21">
            <a:extLst>
              <a:ext uri="{FF2B5EF4-FFF2-40B4-BE49-F238E27FC236}">
                <a16:creationId xmlns:a16="http://schemas.microsoft.com/office/drawing/2014/main" id="{DE286CB7-60D9-0650-03D0-DF877598796C}"/>
              </a:ext>
            </a:extLst>
          </p:cNvPr>
          <p:cNvGraphicFramePr>
            <a:graphicFrameLocks/>
          </p:cNvGraphicFramePr>
          <p:nvPr/>
        </p:nvGraphicFramePr>
        <p:xfrm>
          <a:off x="7437279" y="3182655"/>
          <a:ext cx="2032014" cy="1312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3" name="차트 22">
            <a:extLst>
              <a:ext uri="{FF2B5EF4-FFF2-40B4-BE49-F238E27FC236}">
                <a16:creationId xmlns:a16="http://schemas.microsoft.com/office/drawing/2014/main" id="{5D0DF0DF-D23E-559C-EA54-CBBE7A30CC5D}"/>
              </a:ext>
            </a:extLst>
          </p:cNvPr>
          <p:cNvGraphicFramePr>
            <a:graphicFrameLocks/>
          </p:cNvGraphicFramePr>
          <p:nvPr/>
        </p:nvGraphicFramePr>
        <p:xfrm>
          <a:off x="5266682" y="4538510"/>
          <a:ext cx="2008325" cy="1428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4" name="차트 23">
            <a:extLst>
              <a:ext uri="{FF2B5EF4-FFF2-40B4-BE49-F238E27FC236}">
                <a16:creationId xmlns:a16="http://schemas.microsoft.com/office/drawing/2014/main" id="{2E859DA1-A966-68E2-8F0C-706E1BE5D0C1}"/>
              </a:ext>
            </a:extLst>
          </p:cNvPr>
          <p:cNvGraphicFramePr>
            <a:graphicFrameLocks/>
          </p:cNvGraphicFramePr>
          <p:nvPr/>
        </p:nvGraphicFramePr>
        <p:xfrm>
          <a:off x="7425186" y="1787539"/>
          <a:ext cx="2032014" cy="1335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6" name="차트 25">
            <a:extLst>
              <a:ext uri="{FF2B5EF4-FFF2-40B4-BE49-F238E27FC236}">
                <a16:creationId xmlns:a16="http://schemas.microsoft.com/office/drawing/2014/main" id="{19EA9715-B8FF-8E37-2E00-4DF947BE300C}"/>
              </a:ext>
            </a:extLst>
          </p:cNvPr>
          <p:cNvGraphicFramePr>
            <a:graphicFrameLocks/>
          </p:cNvGraphicFramePr>
          <p:nvPr/>
        </p:nvGraphicFramePr>
        <p:xfrm>
          <a:off x="7369199" y="4535408"/>
          <a:ext cx="2066809" cy="1486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534636958"/>
      </p:ext>
    </p:extLst>
  </p:cSld>
  <p:clrMapOvr>
    <a:masterClrMapping/>
  </p:clrMapOvr>
  <p:transition advTm="1049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AC1E9-EBFF-D56F-36EE-530D79E66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1B0F2E9C-7C6F-B02F-58F2-576B4C2F0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글로벌 물가 현황                                                                   </a:t>
            </a:r>
            <a:r>
              <a:rPr lang="en-US" altLang="ko-KR" sz="1600" dirty="0">
                <a:solidFill>
                  <a:schemeClr val="tx1"/>
                </a:solidFill>
              </a:rPr>
              <a:t>*</a:t>
            </a:r>
            <a:r>
              <a:rPr lang="ko-KR" altLang="en-US" sz="1600" dirty="0">
                <a:solidFill>
                  <a:schemeClr val="tx1"/>
                </a:solidFill>
              </a:rPr>
              <a:t> 물가 둔화 흐름 속 국가별 차별화</a:t>
            </a:r>
          </a:p>
        </p:txBody>
      </p:sp>
      <p:sp>
        <p:nvSpPr>
          <p:cNvPr id="17" name="텍스트 개체 틀 3">
            <a:extLst>
              <a:ext uri="{FF2B5EF4-FFF2-40B4-BE49-F238E27FC236}">
                <a16:creationId xmlns:a16="http://schemas.microsoft.com/office/drawing/2014/main" id="{C09A6382-F3A3-703E-37CE-F00D525C1B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8608" y="1188238"/>
            <a:ext cx="8858250" cy="180020"/>
          </a:xfrm>
        </p:spPr>
        <p:txBody>
          <a:bodyPr>
            <a:normAutofit fontScale="92500" lnSpcReduction="20000"/>
          </a:bodyPr>
          <a:lstStyle/>
          <a:p>
            <a:r>
              <a:rPr lang="ko-KR" altLang="en-US" dirty="0"/>
              <a:t>국가별 물가 수준 및 변동 차이는 </a:t>
            </a:r>
            <a:r>
              <a:rPr lang="en-US" altLang="ko-KR" dirty="0"/>
              <a:t>CPI</a:t>
            </a:r>
            <a:r>
              <a:rPr lang="ko-KR" altLang="en-US" dirty="0"/>
              <a:t>의 바스켓 영향  </a:t>
            </a:r>
          </a:p>
        </p:txBody>
      </p:sp>
      <p:sp>
        <p:nvSpPr>
          <p:cNvPr id="18" name="텍스트 개체 틀 4">
            <a:extLst>
              <a:ext uri="{FF2B5EF4-FFF2-40B4-BE49-F238E27FC236}">
                <a16:creationId xmlns:a16="http://schemas.microsoft.com/office/drawing/2014/main" id="{CD62A487-10BB-8B06-F1D7-10632D289D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9202" y="1609143"/>
            <a:ext cx="4423798" cy="1038570"/>
          </a:xfrm>
        </p:spPr>
        <p:txBody>
          <a:bodyPr>
            <a:noAutofit/>
          </a:bodyPr>
          <a:lstStyle/>
          <a:p>
            <a:pPr marL="116089" indent="-102377" defTabSz="808869">
              <a:lnSpc>
                <a:spcPts val="2031"/>
              </a:lnSpc>
              <a:spcBef>
                <a:spcPts val="244"/>
              </a:spcBef>
              <a:buClr>
                <a:prstClr val="black"/>
              </a:buClr>
              <a:buFont typeface="Wingdings" panose="05000000000000000000" pitchFamily="2" charset="2"/>
              <a:buChar char=""/>
              <a:defRPr/>
            </a:pP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미국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, 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한국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, 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유럽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, 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일본 순으로 물가 정점 형성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(22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년 하반기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)</a:t>
            </a:r>
          </a:p>
          <a:p>
            <a:pPr marL="116089" indent="-102377" defTabSz="808869">
              <a:lnSpc>
                <a:spcPts val="2031"/>
              </a:lnSpc>
              <a:spcBef>
                <a:spcPts val="244"/>
              </a:spcBef>
              <a:buClr>
                <a:prstClr val="black"/>
              </a:buClr>
              <a:buFont typeface="Wingdings" panose="05000000000000000000" pitchFamily="2" charset="2"/>
              <a:buChar char=""/>
              <a:defRPr/>
            </a:pP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23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년 하반기 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3%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대 진입 이후 국가별 차이 발생</a:t>
            </a:r>
            <a:endParaRPr lang="en-US" altLang="ko-KR" sz="1300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</a:endParaRPr>
          </a:p>
          <a:p>
            <a:pPr marL="116089" indent="-102377" defTabSz="808869">
              <a:lnSpc>
                <a:spcPts val="2031"/>
              </a:lnSpc>
              <a:spcBef>
                <a:spcPts val="244"/>
              </a:spcBef>
              <a:buClr>
                <a:prstClr val="black"/>
              </a:buClr>
              <a:buFont typeface="Wingdings" panose="05000000000000000000" pitchFamily="2" charset="2"/>
              <a:buChar char=""/>
              <a:defRPr/>
            </a:pP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주거비 비중이 높은 미국은 하락세가 </a:t>
            </a:r>
            <a:r>
              <a:rPr lang="ko-KR" altLang="en-US" sz="1300" dirty="0" err="1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더뎠으나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 최근 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2% 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중반대로 빠르게 진입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, 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내년 상반기 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2% 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초반 예상</a:t>
            </a:r>
            <a:endParaRPr lang="en-US" altLang="ko-KR" sz="1300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</a:endParaRPr>
          </a:p>
          <a:p>
            <a:pPr marL="116089" indent="-102377" defTabSz="808869">
              <a:lnSpc>
                <a:spcPts val="2031"/>
              </a:lnSpc>
              <a:spcBef>
                <a:spcPts val="244"/>
              </a:spcBef>
              <a:buClr>
                <a:prstClr val="black"/>
              </a:buClr>
              <a:buFont typeface="Wingdings" panose="05000000000000000000" pitchFamily="2" charset="2"/>
              <a:buChar char=""/>
              <a:defRPr/>
            </a:pP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유로존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, 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한국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, 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일본은 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2%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대 진입 </a:t>
            </a:r>
            <a:endParaRPr lang="en-US" altLang="ko-KR" sz="1300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11" name="모서리가 둥근 직사각형 83">
            <a:extLst>
              <a:ext uri="{FF2B5EF4-FFF2-40B4-BE49-F238E27FC236}">
                <a16:creationId xmlns:a16="http://schemas.microsoft.com/office/drawing/2014/main" id="{90DC4FA6-7BCE-916D-5F8B-C6FC437299D1}"/>
              </a:ext>
            </a:extLst>
          </p:cNvPr>
          <p:cNvSpPr/>
          <p:nvPr/>
        </p:nvSpPr>
        <p:spPr>
          <a:xfrm>
            <a:off x="535124" y="3033467"/>
            <a:ext cx="4176000" cy="288000"/>
          </a:xfrm>
          <a:prstGeom prst="rect">
            <a:avLst/>
          </a:prstGeom>
          <a:solidFill>
            <a:srgbClr val="CCD0E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3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물가 </a:t>
            </a:r>
            <a:r>
              <a:rPr kumimoji="0" lang="ko-KR" altLang="en-US" sz="1400" b="0" i="0" u="none" strike="noStrike" kern="1200" cap="none" spc="0" normalizeH="0" baseline="0" noProof="0" dirty="0" err="1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둔화세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 지속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,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국가별 차별화 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24D32FA4-4E40-68E8-74A5-0F7C85950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608" y="6019973"/>
            <a:ext cx="4320000" cy="12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 anchorCtr="0">
            <a:spAutoFit/>
          </a:bodyPr>
          <a:lstStyle>
            <a:defPPr>
              <a:defRPr lang="ko-KR"/>
            </a:defPPr>
            <a:lvl1pPr>
              <a:defRPr sz="80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defRPr>
            </a:lvl1pPr>
          </a:lstStyle>
          <a:p>
            <a:pPr marL="0" marR="0" lvl="0" indent="0" algn="l" defTabSz="914423" rtl="0" eaLnBrk="1" fontAlgn="auto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4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자료</a:t>
            </a:r>
            <a:r>
              <a:rPr kumimoji="0" lang="en-US" altLang="ko-KR" sz="804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: Bloomberg, </a:t>
            </a:r>
            <a:r>
              <a:rPr kumimoji="0" lang="ko-KR" altLang="en-US" sz="804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삼성자산운용</a:t>
            </a:r>
            <a:endParaRPr kumimoji="0" lang="en-US" altLang="ko-KR" sz="804" b="0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E96920B9-2103-306A-CB9B-8F7829616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1594" y="6020614"/>
            <a:ext cx="4320000" cy="12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 anchorCtr="0">
            <a:spAutoFit/>
          </a:bodyPr>
          <a:lstStyle>
            <a:defPPr>
              <a:defRPr lang="ko-KR"/>
            </a:defPPr>
            <a:lvl1pPr>
              <a:defRPr sz="80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defRPr>
            </a:lvl1pPr>
          </a:lstStyle>
          <a:p>
            <a:pPr marL="0" marR="0" lvl="0" indent="0" algn="l" defTabSz="914423" rtl="0" eaLnBrk="1" fontAlgn="auto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자료</a:t>
            </a:r>
            <a:r>
              <a:rPr kumimoji="0" lang="en-US" altLang="ko-KR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: Bloomberg, </a:t>
            </a:r>
            <a:r>
              <a:rPr kumimoji="0" lang="ko-KR" altLang="en-US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한국통계청</a:t>
            </a:r>
            <a:r>
              <a:rPr kumimoji="0" lang="en-US" altLang="ko-KR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, </a:t>
            </a:r>
            <a:r>
              <a:rPr kumimoji="0" lang="ko-KR" altLang="en-US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삼성자산운용</a:t>
            </a:r>
            <a:endParaRPr kumimoji="0" lang="en-US" altLang="ko-KR" sz="800" b="0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EEAF5B03-67BC-D828-660C-B17DEA75AB0C}"/>
              </a:ext>
            </a:extLst>
          </p:cNvPr>
          <p:cNvSpPr/>
          <p:nvPr/>
        </p:nvSpPr>
        <p:spPr>
          <a:xfrm>
            <a:off x="9117772" y="4868703"/>
            <a:ext cx="239213" cy="961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23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삼성긴고딕OTF Medium"/>
              <a:ea typeface="삼성긴고딕OTF Light"/>
              <a:cs typeface="+mn-cs"/>
            </a:endParaRPr>
          </a:p>
        </p:txBody>
      </p:sp>
      <p:sp>
        <p:nvSpPr>
          <p:cNvPr id="4" name="모서리가 둥근 직사각형 83">
            <a:extLst>
              <a:ext uri="{FF2B5EF4-FFF2-40B4-BE49-F238E27FC236}">
                <a16:creationId xmlns:a16="http://schemas.microsoft.com/office/drawing/2014/main" id="{B62F6440-0D32-C65F-3DC4-01BAAD9FD217}"/>
              </a:ext>
            </a:extLst>
          </p:cNvPr>
          <p:cNvSpPr/>
          <p:nvPr/>
        </p:nvSpPr>
        <p:spPr>
          <a:xfrm>
            <a:off x="5221594" y="1465143"/>
            <a:ext cx="4176000" cy="288000"/>
          </a:xfrm>
          <a:prstGeom prst="rect">
            <a:avLst/>
          </a:prstGeom>
          <a:solidFill>
            <a:srgbClr val="CCD0E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3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국가별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CPI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바스켓 차이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: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주거 비중이 높은 미국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 </a:t>
            </a:r>
            <a:endParaRPr kumimoji="0" lang="ko-KR" altLang="en-US" sz="1400" b="0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Regular" panose="020B0600000101010101" pitchFamily="34" charset="-127"/>
              <a:ea typeface="삼성긴고딕OTF Regular" panose="020B0600000101010101" pitchFamily="34" charset="-127"/>
              <a:cs typeface="Arial" panose="020B0604020202020204" pitchFamily="34" charset="0"/>
            </a:endParaRP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B9A3360F-A3B5-1117-3B56-8FE2AA878F88}"/>
              </a:ext>
            </a:extLst>
          </p:cNvPr>
          <p:cNvGraphicFramePr>
            <a:graphicFrameLocks noGrp="1"/>
          </p:cNvGraphicFramePr>
          <p:nvPr/>
        </p:nvGraphicFramePr>
        <p:xfrm>
          <a:off x="5221597" y="1864117"/>
          <a:ext cx="4171781" cy="4062233"/>
        </p:xfrm>
        <a:graphic>
          <a:graphicData uri="http://schemas.openxmlformats.org/drawingml/2006/table">
            <a:tbl>
              <a:tblPr/>
              <a:tblGrid>
                <a:gridCol w="1113041">
                  <a:extLst>
                    <a:ext uri="{9D8B030D-6E8A-4147-A177-3AD203B41FA5}">
                      <a16:colId xmlns:a16="http://schemas.microsoft.com/office/drawing/2014/main" val="2646910564"/>
                    </a:ext>
                  </a:extLst>
                </a:gridCol>
                <a:gridCol w="611748">
                  <a:extLst>
                    <a:ext uri="{9D8B030D-6E8A-4147-A177-3AD203B41FA5}">
                      <a16:colId xmlns:a16="http://schemas.microsoft.com/office/drawing/2014/main" val="1151145914"/>
                    </a:ext>
                  </a:extLst>
                </a:gridCol>
                <a:gridCol w="611748">
                  <a:extLst>
                    <a:ext uri="{9D8B030D-6E8A-4147-A177-3AD203B41FA5}">
                      <a16:colId xmlns:a16="http://schemas.microsoft.com/office/drawing/2014/main" val="3733603017"/>
                    </a:ext>
                  </a:extLst>
                </a:gridCol>
                <a:gridCol w="611748">
                  <a:extLst>
                    <a:ext uri="{9D8B030D-6E8A-4147-A177-3AD203B41FA5}">
                      <a16:colId xmlns:a16="http://schemas.microsoft.com/office/drawing/2014/main" val="2580518997"/>
                    </a:ext>
                  </a:extLst>
                </a:gridCol>
                <a:gridCol w="611748">
                  <a:extLst>
                    <a:ext uri="{9D8B030D-6E8A-4147-A177-3AD203B41FA5}">
                      <a16:colId xmlns:a16="http://schemas.microsoft.com/office/drawing/2014/main" val="1490114388"/>
                    </a:ext>
                  </a:extLst>
                </a:gridCol>
                <a:gridCol w="611748">
                  <a:extLst>
                    <a:ext uri="{9D8B030D-6E8A-4147-A177-3AD203B41FA5}">
                      <a16:colId xmlns:a16="http://schemas.microsoft.com/office/drawing/2014/main" val="2807440272"/>
                    </a:ext>
                  </a:extLst>
                </a:gridCol>
              </a:tblGrid>
              <a:tr h="35909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항목별 비중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6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미국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6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유로존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6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영국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6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일본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6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한국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120444"/>
                  </a:ext>
                </a:extLst>
              </a:tr>
              <a:tr h="24687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음식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13.6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15.7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11.3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26.3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14.2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649582"/>
                  </a:ext>
                </a:extLst>
              </a:tr>
              <a:tr h="24687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식당</a:t>
                      </a: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/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호텔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11.2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14.5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14.5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430024"/>
                  </a:ext>
                </a:extLst>
              </a:tr>
              <a:tr h="24687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담배주류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0.8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3.7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3.9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1.6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695965"/>
                  </a:ext>
                </a:extLst>
              </a:tr>
              <a:tr h="24687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의류신발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2.6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5.0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5.9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3.5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5.0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727678"/>
                  </a:ext>
                </a:extLst>
              </a:tr>
              <a:tr h="24687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가구</a:t>
                      </a: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/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가정용품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4.4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6.4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6.2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3.9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4.6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499199"/>
                  </a:ext>
                </a:extLst>
              </a:tr>
              <a:tr h="24687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운송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13.6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15.3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13.5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10.5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11.1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779504"/>
                  </a:ext>
                </a:extLst>
              </a:tr>
              <a:tr h="24687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문화여가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5.4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9.1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14.3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9.1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6.3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207036"/>
                  </a:ext>
                </a:extLst>
              </a:tr>
              <a:tr h="24687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통신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3.5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2.7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2.3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4.4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4.7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971398"/>
                  </a:ext>
                </a:extLst>
              </a:tr>
              <a:tr h="24687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교육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2.2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1.0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3.0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3.0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7.4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392472"/>
                  </a:ext>
                </a:extLst>
              </a:tr>
              <a:tr h="24687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건강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7.9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5.0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2.6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4.8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8.4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236994"/>
                  </a:ext>
                </a:extLst>
              </a:tr>
              <a:tr h="24687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주거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34.6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14.7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13.1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21.5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17.2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075510"/>
                  </a:ext>
                </a:extLst>
              </a:tr>
              <a:tr h="24687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b="0" i="1" u="none" strike="noStrike" dirty="0">
                          <a:solidFill>
                            <a:srgbClr val="FF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</a:t>
                      </a:r>
                      <a:r>
                        <a:rPr lang="ko-KR" altLang="en-US" sz="1000" b="0" i="1" u="none" strike="noStrike" dirty="0">
                          <a:solidFill>
                            <a:srgbClr val="FF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임대료</a:t>
                      </a:r>
                      <a:r>
                        <a:rPr lang="en-US" altLang="ko-KR" sz="1000" b="0" i="1" u="none" strike="noStrike" dirty="0">
                          <a:solidFill>
                            <a:srgbClr val="FF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)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1" u="none" strike="noStrike" dirty="0">
                          <a:solidFill>
                            <a:srgbClr val="FF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34.2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1" u="none" strike="noStrike" dirty="0">
                          <a:solidFill>
                            <a:srgbClr val="FF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5.6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1" u="none" strike="noStrike" dirty="0">
                          <a:solidFill>
                            <a:srgbClr val="FF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7.8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1" u="none" strike="noStrike" dirty="0">
                          <a:solidFill>
                            <a:srgbClr val="FF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18.3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1" u="none" strike="noStrike" dirty="0">
                          <a:solidFill>
                            <a:srgbClr val="FF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9.9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700396"/>
                  </a:ext>
                </a:extLst>
              </a:tr>
              <a:tr h="24687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</a:t>
                      </a:r>
                      <a:r>
                        <a:rPr lang="ko-KR" altLang="en-US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전력</a:t>
                      </a:r>
                      <a:r>
                        <a:rPr lang="en-US" altLang="ko-K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/</a:t>
                      </a:r>
                      <a:r>
                        <a:rPr lang="ko-KR" altLang="en-US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가스</a:t>
                      </a:r>
                      <a:r>
                        <a:rPr lang="en-US" altLang="ko-K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/</a:t>
                      </a:r>
                      <a:r>
                        <a:rPr lang="ko-KR" altLang="en-US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수도</a:t>
                      </a:r>
                      <a:r>
                        <a:rPr lang="en-US" altLang="ko-K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)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1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5.6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1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4.1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5.1</a:t>
                      </a:r>
                      <a:r>
                        <a:rPr lang="ko-KR" altLang="en-US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483177"/>
                  </a:ext>
                </a:extLst>
              </a:tr>
              <a:tr h="24687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에너지 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6.6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6.9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559446"/>
                  </a:ext>
                </a:extLst>
              </a:tr>
              <a:tr h="24687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기타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3.8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10.0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9.3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6.1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5.3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183256"/>
                  </a:ext>
                </a:extLst>
              </a:tr>
            </a:tbl>
          </a:graphicData>
        </a:graphic>
      </p:graphicFrame>
      <p:graphicFrame>
        <p:nvGraphicFramePr>
          <p:cNvPr id="6" name="차트 5">
            <a:extLst>
              <a:ext uri="{FF2B5EF4-FFF2-40B4-BE49-F238E27FC236}">
                <a16:creationId xmlns:a16="http://schemas.microsoft.com/office/drawing/2014/main" id="{00000000-0008-0000-0700-000010000000}"/>
              </a:ext>
            </a:extLst>
          </p:cNvPr>
          <p:cNvGraphicFramePr>
            <a:graphicFrameLocks/>
          </p:cNvGraphicFramePr>
          <p:nvPr/>
        </p:nvGraphicFramePr>
        <p:xfrm>
          <a:off x="549014" y="3352973"/>
          <a:ext cx="4135389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03266072"/>
      </p:ext>
    </p:extLst>
  </p:cSld>
  <p:clrMapOvr>
    <a:masterClrMapping/>
  </p:clrMapOvr>
  <p:transition advTm="322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AC1E9-EBFF-D56F-36EE-530D79E66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1B0F2E9C-7C6F-B02F-58F2-576B4C2F0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글로벌 기준금리 추이                                                           </a:t>
            </a:r>
            <a:r>
              <a:rPr lang="en-US" altLang="ko-KR" sz="1600" dirty="0">
                <a:solidFill>
                  <a:schemeClr val="tx1"/>
                </a:solidFill>
              </a:rPr>
              <a:t>*</a:t>
            </a:r>
            <a:r>
              <a:rPr lang="ko-KR" altLang="en-US" sz="1600" dirty="0">
                <a:solidFill>
                  <a:schemeClr val="tx1"/>
                </a:solidFill>
              </a:rPr>
              <a:t> 미국 </a:t>
            </a:r>
            <a:r>
              <a:rPr lang="ko-KR" altLang="en-US" sz="1600" dirty="0" err="1">
                <a:solidFill>
                  <a:schemeClr val="tx1"/>
                </a:solidFill>
              </a:rPr>
              <a:t>빅컷으로</a:t>
            </a:r>
            <a:r>
              <a:rPr lang="ko-KR" altLang="en-US" sz="1600" dirty="0">
                <a:solidFill>
                  <a:schemeClr val="tx1"/>
                </a:solidFill>
              </a:rPr>
              <a:t> 인하사이클 시작</a:t>
            </a:r>
          </a:p>
        </p:txBody>
      </p:sp>
      <p:sp>
        <p:nvSpPr>
          <p:cNvPr id="18" name="텍스트 개체 틀 4">
            <a:extLst>
              <a:ext uri="{FF2B5EF4-FFF2-40B4-BE49-F238E27FC236}">
                <a16:creationId xmlns:a16="http://schemas.microsoft.com/office/drawing/2014/main" id="{CD62A487-10BB-8B06-F1D7-10632D289D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11540" y="1700385"/>
            <a:ext cx="3174104" cy="3675176"/>
          </a:xfrm>
        </p:spPr>
        <p:txBody>
          <a:bodyPr>
            <a:noAutofit/>
          </a:bodyPr>
          <a:lstStyle/>
          <a:p>
            <a:pPr marL="116089" indent="-102377" defTabSz="808869">
              <a:lnSpc>
                <a:spcPts val="2031"/>
              </a:lnSpc>
              <a:spcBef>
                <a:spcPts val="244"/>
              </a:spcBef>
              <a:buClr>
                <a:prstClr val="black"/>
              </a:buClr>
              <a:buFont typeface="Wingdings" panose="05000000000000000000" pitchFamily="2" charset="2"/>
              <a:buChar char=""/>
              <a:defRPr/>
            </a:pP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스위스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, 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스웨덴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, 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유럽중앙은행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, 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캐나다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, 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영국 금리인하 사이클 진입</a:t>
            </a:r>
            <a:endParaRPr lang="en-US" altLang="ko-KR" sz="1300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  <a:latin typeface="삼성긴고딕OTF Regular" panose="020B0600000101010101" pitchFamily="34" charset="-127"/>
              <a:ea typeface="삼성긴고딕OTF Regular" panose="020B0600000101010101" pitchFamily="34" charset="-127"/>
            </a:endParaRPr>
          </a:p>
          <a:p>
            <a:pPr marL="116089" indent="-102377" defTabSz="808869">
              <a:lnSpc>
                <a:spcPts val="2031"/>
              </a:lnSpc>
              <a:spcBef>
                <a:spcPts val="244"/>
              </a:spcBef>
              <a:buClr>
                <a:prstClr val="black"/>
              </a:buClr>
              <a:buFont typeface="Wingdings" panose="05000000000000000000" pitchFamily="2" charset="2"/>
              <a:buChar char=""/>
              <a:defRPr/>
            </a:pPr>
            <a:endParaRPr lang="en-US" altLang="ko-KR" sz="1300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  <a:latin typeface="삼성긴고딕OTF Regular" panose="020B0600000101010101" pitchFamily="34" charset="-127"/>
              <a:ea typeface="삼성긴고딕OTF Regular" panose="020B0600000101010101" pitchFamily="34" charset="-127"/>
            </a:endParaRPr>
          </a:p>
          <a:p>
            <a:pPr marL="116089" indent="-102377" defTabSz="808869">
              <a:lnSpc>
                <a:spcPts val="2031"/>
              </a:lnSpc>
              <a:spcBef>
                <a:spcPts val="244"/>
              </a:spcBef>
              <a:buClr>
                <a:prstClr val="black"/>
              </a:buClr>
              <a:buFont typeface="Wingdings" panose="05000000000000000000" pitchFamily="2" charset="2"/>
              <a:buChar char=""/>
              <a:defRPr/>
            </a:pP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9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월 미국도 인하 사이클 시작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(</a:t>
            </a:r>
            <a:r>
              <a:rPr lang="en-US" altLang="ko-KR" sz="1300" dirty="0" err="1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50bp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 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인하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)</a:t>
            </a:r>
          </a:p>
          <a:p>
            <a:pPr marL="116089" indent="-102377" defTabSz="808869">
              <a:lnSpc>
                <a:spcPts val="2031"/>
              </a:lnSpc>
              <a:spcBef>
                <a:spcPts val="244"/>
              </a:spcBef>
              <a:buClr>
                <a:prstClr val="black"/>
              </a:buClr>
              <a:buFont typeface="Wingdings" panose="05000000000000000000" pitchFamily="2" charset="2"/>
              <a:buChar char=""/>
              <a:defRPr/>
            </a:pPr>
            <a:endParaRPr lang="en-US" altLang="ko-KR" sz="1300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  <a:latin typeface="삼성긴고딕OTF Regular" panose="020B0600000101010101" pitchFamily="34" charset="-127"/>
              <a:ea typeface="삼성긴고딕OTF Regular" panose="020B0600000101010101" pitchFamily="34" charset="-127"/>
            </a:endParaRPr>
          </a:p>
          <a:p>
            <a:pPr marL="116089" indent="-102377" defTabSz="808869">
              <a:lnSpc>
                <a:spcPts val="2031"/>
              </a:lnSpc>
              <a:spcBef>
                <a:spcPts val="244"/>
              </a:spcBef>
              <a:buClr>
                <a:prstClr val="black"/>
              </a:buClr>
              <a:buFont typeface="Wingdings" panose="05000000000000000000" pitchFamily="2" charset="2"/>
              <a:buChar char=""/>
              <a:defRPr/>
            </a:pP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늦게 시작했지만 내년 상반기까지 미국의 인하 속도가 다른 국가보다 </a:t>
            </a:r>
            <a:r>
              <a:rPr lang="ko-KR" altLang="en-US" sz="1300" dirty="0" err="1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빠를것으로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 예상 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(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내년 상반까지 </a:t>
            </a:r>
            <a:r>
              <a:rPr lang="en-US" altLang="ko-KR" sz="1300" dirty="0" err="1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175bp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 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인하 예상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)</a:t>
            </a:r>
          </a:p>
          <a:p>
            <a:pPr marL="116089" indent="-102377" defTabSz="808869">
              <a:lnSpc>
                <a:spcPts val="2031"/>
              </a:lnSpc>
              <a:spcBef>
                <a:spcPts val="244"/>
              </a:spcBef>
              <a:buClr>
                <a:prstClr val="black"/>
              </a:buClr>
              <a:buFont typeface="Wingdings" panose="05000000000000000000" pitchFamily="2" charset="2"/>
              <a:buChar char=""/>
              <a:defRPr/>
            </a:pPr>
            <a:endParaRPr lang="en-US" altLang="ko-KR" sz="1300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  <a:latin typeface="삼성긴고딕OTF Regular" panose="020B0600000101010101" pitchFamily="34" charset="-127"/>
              <a:ea typeface="삼성긴고딕OTF Regular" panose="020B0600000101010101" pitchFamily="34" charset="-127"/>
            </a:endParaRPr>
          </a:p>
          <a:p>
            <a:pPr marL="116089" indent="-102377" defTabSz="808869">
              <a:lnSpc>
                <a:spcPts val="2031"/>
              </a:lnSpc>
              <a:spcBef>
                <a:spcPts val="244"/>
              </a:spcBef>
              <a:buClr>
                <a:prstClr val="black"/>
              </a:buClr>
              <a:buFont typeface="Wingdings" panose="05000000000000000000" pitchFamily="2" charset="2"/>
              <a:buChar char=""/>
              <a:defRPr/>
            </a:pP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현재 글로벌 국가 중 캐나다의 인하 속도가 가장 빠른 편 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(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고용 및 경기지표 악화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)</a:t>
            </a:r>
          </a:p>
          <a:p>
            <a:pPr marL="116089" indent="-102377" defTabSz="808869">
              <a:lnSpc>
                <a:spcPts val="2031"/>
              </a:lnSpc>
              <a:spcBef>
                <a:spcPts val="244"/>
              </a:spcBef>
              <a:buClr>
                <a:prstClr val="black"/>
              </a:buClr>
              <a:buFont typeface="Wingdings" panose="05000000000000000000" pitchFamily="2" charset="2"/>
              <a:buChar char=""/>
              <a:defRPr/>
            </a:pPr>
            <a:endParaRPr lang="en-US" altLang="ko-KR" sz="1300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  <a:latin typeface="삼성긴고딕OTF Regular" panose="020B0600000101010101" pitchFamily="34" charset="-127"/>
              <a:ea typeface="삼성긴고딕OTF Regular" panose="020B0600000101010101" pitchFamily="34" charset="-127"/>
            </a:endParaRPr>
          </a:p>
          <a:p>
            <a:pPr marL="116089" indent="-102377" defTabSz="808869">
              <a:lnSpc>
                <a:spcPts val="2031"/>
              </a:lnSpc>
              <a:spcBef>
                <a:spcPts val="244"/>
              </a:spcBef>
              <a:buClr>
                <a:prstClr val="black"/>
              </a:buClr>
              <a:buFont typeface="Wingdings" panose="05000000000000000000" pitchFamily="2" charset="2"/>
              <a:buChar char=""/>
              <a:defRPr/>
            </a:pP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일본은 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12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월경 추가 인상에 나설 전망 </a:t>
            </a:r>
            <a:endParaRPr lang="en-US" altLang="ko-KR" sz="1300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E96920B9-2103-306A-CB9B-8F7829616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00" y="5707345"/>
            <a:ext cx="4320000" cy="12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 anchorCtr="0">
            <a:spAutoFit/>
          </a:bodyPr>
          <a:lstStyle>
            <a:defPPr>
              <a:defRPr lang="ko-KR"/>
            </a:defPPr>
            <a:lvl1pPr>
              <a:defRPr sz="80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defRPr>
            </a:lvl1pPr>
          </a:lstStyle>
          <a:p>
            <a:pPr marL="0" marR="0" lvl="0" indent="0" algn="l" defTabSz="914423" rtl="0" eaLnBrk="1" fontAlgn="auto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자료</a:t>
            </a:r>
            <a:r>
              <a:rPr kumimoji="0" lang="en-US" altLang="ko-KR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: Bloomberg, </a:t>
            </a:r>
            <a:r>
              <a:rPr kumimoji="0" lang="ko-KR" altLang="en-US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삼성자산운용</a:t>
            </a:r>
            <a:endParaRPr kumimoji="0" lang="en-US" altLang="ko-KR" sz="800" b="0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2" name="모서리가 둥근 직사각형 83">
            <a:extLst>
              <a:ext uri="{FF2B5EF4-FFF2-40B4-BE49-F238E27FC236}">
                <a16:creationId xmlns:a16="http://schemas.microsoft.com/office/drawing/2014/main" id="{C986853B-BEC1-FD35-EC99-D60AFACBBC3F}"/>
              </a:ext>
            </a:extLst>
          </p:cNvPr>
          <p:cNvSpPr/>
          <p:nvPr/>
        </p:nvSpPr>
        <p:spPr>
          <a:xfrm>
            <a:off x="529203" y="1501358"/>
            <a:ext cx="5364459" cy="330199"/>
          </a:xfrm>
          <a:prstGeom prst="rect">
            <a:avLst/>
          </a:prstGeom>
          <a:solidFill>
            <a:srgbClr val="CCD0E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3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기준금리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: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유럽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,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캐나다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,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영국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,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미국 금리인하 사이클 시작 </a:t>
            </a:r>
            <a:endParaRPr kumimoji="0" lang="en-US" altLang="ko-KR" sz="1400" b="0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Regular" panose="020B0600000101010101" pitchFamily="34" charset="-127"/>
              <a:ea typeface="삼성긴고딕OTF Regular" panose="020B0600000101010101" pitchFamily="34" charset="-127"/>
              <a:cs typeface="Arial" panose="020B0604020202020204" pitchFamily="34" charset="0"/>
            </a:endParaRPr>
          </a:p>
        </p:txBody>
      </p:sp>
      <p:graphicFrame>
        <p:nvGraphicFramePr>
          <p:cNvPr id="4" name="차트 3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/>
        </p:nvGraphicFramePr>
        <p:xfrm>
          <a:off x="529202" y="1904582"/>
          <a:ext cx="5364458" cy="3675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78378946"/>
      </p:ext>
    </p:extLst>
  </p:cSld>
  <p:clrMapOvr>
    <a:masterClrMapping/>
  </p:clrMapOvr>
  <p:transition advTm="316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529171" y="505732"/>
            <a:ext cx="8847657" cy="288031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미국 경제 현황                                                                    </a:t>
            </a:r>
            <a:r>
              <a:rPr lang="en-US" altLang="ko-KR" sz="1600" dirty="0">
                <a:solidFill>
                  <a:prstClr val="black"/>
                </a:solidFill>
              </a:rPr>
              <a:t>* </a:t>
            </a:r>
            <a:r>
              <a:rPr lang="ko-KR" altLang="en-US" sz="1600" dirty="0">
                <a:solidFill>
                  <a:prstClr val="black"/>
                </a:solidFill>
              </a:rPr>
              <a:t>소비는 견조</a:t>
            </a:r>
            <a:r>
              <a:rPr lang="en-US" altLang="ko-KR" sz="1600" dirty="0">
                <a:solidFill>
                  <a:prstClr val="black"/>
                </a:solidFill>
              </a:rPr>
              <a:t>, </a:t>
            </a:r>
            <a:r>
              <a:rPr lang="ko-KR" altLang="en-US" sz="1600" dirty="0">
                <a:solidFill>
                  <a:prstClr val="black"/>
                </a:solidFill>
              </a:rPr>
              <a:t>고용지표 둔화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39803330-6215-7C2D-BC58-BA612AD0F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142" y="6098601"/>
            <a:ext cx="4320000" cy="13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 anchorCtr="0">
            <a:spAutoFit/>
          </a:bodyPr>
          <a:lstStyle>
            <a:defPPr>
              <a:defRPr lang="ko-KR"/>
            </a:defPPr>
            <a:lvl1pPr>
              <a:defRPr sz="80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defRPr>
            </a:lvl1pPr>
          </a:lstStyle>
          <a:p>
            <a:pPr marL="0" marR="0" lvl="0" indent="0" algn="l" defTabSz="914423" rtl="0" eaLnBrk="1" fontAlgn="auto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자료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: Bloomberg, 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삼성자산운용</a:t>
            </a:r>
            <a:endParaRPr kumimoji="0" lang="en-US" altLang="ko-KR" sz="900" b="0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8" name="텍스트 개체 틀 4">
            <a:extLst>
              <a:ext uri="{FF2B5EF4-FFF2-40B4-BE49-F238E27FC236}">
                <a16:creationId xmlns:a16="http://schemas.microsoft.com/office/drawing/2014/main" id="{C120EA49-4098-202B-0829-3213005CD50D}"/>
              </a:ext>
            </a:extLst>
          </p:cNvPr>
          <p:cNvSpPr txBox="1">
            <a:spLocks/>
          </p:cNvSpPr>
          <p:nvPr/>
        </p:nvSpPr>
        <p:spPr>
          <a:xfrm>
            <a:off x="529111" y="831154"/>
            <a:ext cx="8847717" cy="5180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나눔바른고딕" panose="020B0603020101020101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나눔바른고딕" panose="020B0603020101020101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나눔바른고딕" panose="020B060302010102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나눔바른고딕" panose="020B0603020101020101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나눔바른고딕" panose="020B0603020101020101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2" marR="0" lvl="1" indent="-108002" algn="l" defTabSz="74295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물가 둔화 흐름 </a:t>
            </a:r>
            <a:r>
              <a:rPr kumimoji="0" lang="ko-K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뚜렷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.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개인소비지출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,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소득 등 민간소비 지표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5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월 이후 반등 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삼성긴고딕OTF Regular" panose="020B0600000101010101" pitchFamily="34" charset="-127"/>
              <a:ea typeface="삼성긴고딕OTF Regular" panose="020B0600000101010101" pitchFamily="34" charset="-127"/>
              <a:cs typeface="+mn-cs"/>
            </a:endParaRPr>
          </a:p>
          <a:p>
            <a:pPr marL="108002" marR="0" lvl="1" indent="-108002" algn="l" defTabSz="74295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1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삼성긴고딕OTF Regular" panose="020B0600000101010101" pitchFamily="34" charset="-127"/>
              <a:ea typeface="삼성긴고딕OTF Regular" panose="020B0600000101010101" pitchFamily="34" charset="-127"/>
              <a:cs typeface="+mn-cs"/>
            </a:endParaRP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95C5746A-3B31-A3DC-0B3C-F0D029615E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29710"/>
              </p:ext>
            </p:extLst>
          </p:nvPr>
        </p:nvGraphicFramePr>
        <p:xfrm>
          <a:off x="529111" y="1191782"/>
          <a:ext cx="8847654" cy="4835064"/>
        </p:xfrm>
        <a:graphic>
          <a:graphicData uri="http://schemas.openxmlformats.org/drawingml/2006/table">
            <a:tbl>
              <a:tblPr/>
              <a:tblGrid>
                <a:gridCol w="1073256">
                  <a:extLst>
                    <a:ext uri="{9D8B030D-6E8A-4147-A177-3AD203B41FA5}">
                      <a16:colId xmlns:a16="http://schemas.microsoft.com/office/drawing/2014/main" val="659384389"/>
                    </a:ext>
                  </a:extLst>
                </a:gridCol>
                <a:gridCol w="1318093">
                  <a:extLst>
                    <a:ext uri="{9D8B030D-6E8A-4147-A177-3AD203B41FA5}">
                      <a16:colId xmlns:a16="http://schemas.microsoft.com/office/drawing/2014/main" val="4134613432"/>
                    </a:ext>
                  </a:extLst>
                </a:gridCol>
                <a:gridCol w="872021">
                  <a:extLst>
                    <a:ext uri="{9D8B030D-6E8A-4147-A177-3AD203B41FA5}">
                      <a16:colId xmlns:a16="http://schemas.microsoft.com/office/drawing/2014/main" val="210520078"/>
                    </a:ext>
                  </a:extLst>
                </a:gridCol>
                <a:gridCol w="493027">
                  <a:extLst>
                    <a:ext uri="{9D8B030D-6E8A-4147-A177-3AD203B41FA5}">
                      <a16:colId xmlns:a16="http://schemas.microsoft.com/office/drawing/2014/main" val="1285923728"/>
                    </a:ext>
                  </a:extLst>
                </a:gridCol>
                <a:gridCol w="493027">
                  <a:extLst>
                    <a:ext uri="{9D8B030D-6E8A-4147-A177-3AD203B41FA5}">
                      <a16:colId xmlns:a16="http://schemas.microsoft.com/office/drawing/2014/main" val="2811579488"/>
                    </a:ext>
                  </a:extLst>
                </a:gridCol>
                <a:gridCol w="493027">
                  <a:extLst>
                    <a:ext uri="{9D8B030D-6E8A-4147-A177-3AD203B41FA5}">
                      <a16:colId xmlns:a16="http://schemas.microsoft.com/office/drawing/2014/main" val="1341439572"/>
                    </a:ext>
                  </a:extLst>
                </a:gridCol>
                <a:gridCol w="493027">
                  <a:extLst>
                    <a:ext uri="{9D8B030D-6E8A-4147-A177-3AD203B41FA5}">
                      <a16:colId xmlns:a16="http://schemas.microsoft.com/office/drawing/2014/main" val="1084662859"/>
                    </a:ext>
                  </a:extLst>
                </a:gridCol>
                <a:gridCol w="493027">
                  <a:extLst>
                    <a:ext uri="{9D8B030D-6E8A-4147-A177-3AD203B41FA5}">
                      <a16:colId xmlns:a16="http://schemas.microsoft.com/office/drawing/2014/main" val="1013283276"/>
                    </a:ext>
                  </a:extLst>
                </a:gridCol>
                <a:gridCol w="493027">
                  <a:extLst>
                    <a:ext uri="{9D8B030D-6E8A-4147-A177-3AD203B41FA5}">
                      <a16:colId xmlns:a16="http://schemas.microsoft.com/office/drawing/2014/main" val="2877788223"/>
                    </a:ext>
                  </a:extLst>
                </a:gridCol>
                <a:gridCol w="432656">
                  <a:extLst>
                    <a:ext uri="{9D8B030D-6E8A-4147-A177-3AD203B41FA5}">
                      <a16:colId xmlns:a16="http://schemas.microsoft.com/office/drawing/2014/main" val="3639263765"/>
                    </a:ext>
                  </a:extLst>
                </a:gridCol>
                <a:gridCol w="432656">
                  <a:extLst>
                    <a:ext uri="{9D8B030D-6E8A-4147-A177-3AD203B41FA5}">
                      <a16:colId xmlns:a16="http://schemas.microsoft.com/office/drawing/2014/main" val="2120571712"/>
                    </a:ext>
                  </a:extLst>
                </a:gridCol>
                <a:gridCol w="432656">
                  <a:extLst>
                    <a:ext uri="{9D8B030D-6E8A-4147-A177-3AD203B41FA5}">
                      <a16:colId xmlns:a16="http://schemas.microsoft.com/office/drawing/2014/main" val="2264856522"/>
                    </a:ext>
                  </a:extLst>
                </a:gridCol>
                <a:gridCol w="442718">
                  <a:extLst>
                    <a:ext uri="{9D8B030D-6E8A-4147-A177-3AD203B41FA5}">
                      <a16:colId xmlns:a16="http://schemas.microsoft.com/office/drawing/2014/main" val="959810716"/>
                    </a:ext>
                  </a:extLst>
                </a:gridCol>
                <a:gridCol w="442718">
                  <a:extLst>
                    <a:ext uri="{9D8B030D-6E8A-4147-A177-3AD203B41FA5}">
                      <a16:colId xmlns:a16="http://schemas.microsoft.com/office/drawing/2014/main" val="3679733255"/>
                    </a:ext>
                  </a:extLst>
                </a:gridCol>
                <a:gridCol w="442718">
                  <a:extLst>
                    <a:ext uri="{9D8B030D-6E8A-4147-A177-3AD203B41FA5}">
                      <a16:colId xmlns:a16="http://schemas.microsoft.com/office/drawing/2014/main" val="2438224864"/>
                    </a:ext>
                  </a:extLst>
                </a:gridCol>
              </a:tblGrid>
              <a:tr h="20146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주요 지표 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23.4Q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삼성긴고딕OTF Light" panose="020B0600000101010101" pitchFamily="34" charset="-127"/>
                        <a:ea typeface="삼성긴고딕OTF Light" panose="020B0600000101010101" pitchFamily="34" charset="-127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24.1Q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삼성긴고딕OTF Light" panose="020B0600000101010101" pitchFamily="34" charset="-127"/>
                        <a:ea typeface="삼성긴고딕OTF Light" panose="020B0600000101010101" pitchFamily="34" charset="-127"/>
                      </a:endParaRP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24.2Q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삼성긴고딕OTF Light" panose="020B0600000101010101" pitchFamily="34" charset="-127"/>
                        <a:ea typeface="삼성긴고딕OTF Light" panose="020B0600000101010101" pitchFamily="34" charset="-127"/>
                      </a:endParaRP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24.3Q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173762"/>
                  </a:ext>
                </a:extLst>
              </a:tr>
              <a:tr h="20146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10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11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12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7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8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9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256418"/>
                  </a:ext>
                </a:extLst>
              </a:tr>
              <a:tr h="201461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성장률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GDP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성장률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실질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,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전분기연율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삼성긴고딕OTF Light" panose="020B0600000101010101" pitchFamily="34" charset="-127"/>
                        <a:ea typeface="삼성긴고딕OTF Light" panose="020B0600000101010101" pitchFamily="34" charset="-127"/>
                      </a:endParaRP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3.4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1.4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3.0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1" u="none" strike="noStrike" dirty="0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2.1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033821"/>
                  </a:ext>
                </a:extLst>
              </a:tr>
              <a:tr h="20146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GDPNow </a:t>
                      </a:r>
                      <a:r>
                        <a:rPr lang="en-US" sz="8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Nowcasting</a:t>
                      </a:r>
                      <a:endParaRPr lang="en-US" sz="1000" b="0" i="0" u="none" strike="noStrike">
                        <a:solidFill>
                          <a:srgbClr val="808080"/>
                        </a:solidFill>
                        <a:effectLst/>
                        <a:latin typeface="삼성긴고딕OTF Light" panose="020B0600000101010101" pitchFamily="34" charset="-127"/>
                        <a:ea typeface="삼성긴고딕OTF Light" panose="020B0600000101010101" pitchFamily="34" charset="-127"/>
                      </a:endParaRP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실질</a:t>
                      </a:r>
                      <a:r>
                        <a:rPr lang="en-US" altLang="ko-KR" sz="8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,</a:t>
                      </a:r>
                      <a:r>
                        <a:rPr lang="ko-KR" altLang="en-US" sz="8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전분기연율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2.3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1.2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2.4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3.0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2.9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2.3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3.8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2.7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2.2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1" u="none" strike="noStrike" dirty="0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2.8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1" u="none" strike="noStrike" dirty="0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1.9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1" u="none" strike="noStrike" dirty="0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2.9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819371"/>
                  </a:ext>
                </a:extLst>
              </a:tr>
              <a:tr h="20146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뉴욕연은 </a:t>
                      </a:r>
                      <a:r>
                        <a:rPr lang="en-US" sz="8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Nowcasting</a:t>
                      </a:r>
                      <a:endParaRPr lang="en-US" sz="1000" b="0" i="0" u="none" strike="noStrike">
                        <a:solidFill>
                          <a:srgbClr val="808080"/>
                        </a:solidFill>
                        <a:effectLst/>
                        <a:latin typeface="삼성긴고딕OTF Light" panose="020B0600000101010101" pitchFamily="34" charset="-127"/>
                        <a:ea typeface="삼성긴고딕OTF Light" panose="020B0600000101010101" pitchFamily="34" charset="-127"/>
                      </a:endParaRP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실질</a:t>
                      </a:r>
                      <a:r>
                        <a:rPr lang="en-US" altLang="ko-KR" sz="800" b="0" i="0" u="none" strike="noStrike" dirty="0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,</a:t>
                      </a:r>
                      <a:r>
                        <a:rPr lang="ko-KR" altLang="en-US" sz="800" b="0" i="0" u="none" strike="noStrike" dirty="0" err="1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전분기연율</a:t>
                      </a:r>
                      <a:endParaRPr lang="ko-KR" altLang="en-US" sz="800" b="0" i="0" u="none" strike="noStrike" dirty="0">
                        <a:solidFill>
                          <a:srgbClr val="808080"/>
                        </a:solidFill>
                        <a:effectLst/>
                        <a:latin typeface="삼성긴고딕OTF Light" panose="020B0600000101010101" pitchFamily="34" charset="-127"/>
                        <a:ea typeface="삼성긴고딕OTF Light" panose="020B0600000101010101" pitchFamily="34" charset="-127"/>
                      </a:endParaRP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2.8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2.2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2.4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2.8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2.1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1.9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2.7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1.8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1.9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1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2.2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1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1.9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1" u="none" strike="noStrike" dirty="0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2.5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691562"/>
                  </a:ext>
                </a:extLst>
              </a:tr>
              <a:tr h="20146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소비지출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3.0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1.5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2.9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1" u="none" strike="noStrike" dirty="0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3.2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3663343"/>
                  </a:ext>
                </a:extLst>
              </a:tr>
              <a:tr h="20146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정부지출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4.2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1.8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2.7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1" u="none" strike="noStrike" dirty="0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1.7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655544"/>
                  </a:ext>
                </a:extLst>
              </a:tr>
              <a:tr h="20146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민간투자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0.9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4.4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7.5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4754"/>
                  </a:ext>
                </a:extLst>
              </a:tr>
              <a:tr h="20146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GDI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성장률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실질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,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전분기연율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삼성긴고딕OTF Light" panose="020B0600000101010101" pitchFamily="34" charset="-127"/>
                        <a:ea typeface="삼성긴고딕OTF Light" panose="020B0600000101010101" pitchFamily="34" charset="-127"/>
                      </a:endParaRP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3.6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1.3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1.3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298562"/>
                  </a:ext>
                </a:extLst>
              </a:tr>
              <a:tr h="201461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물가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CPI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전년동월비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3.2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4B2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3.1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BA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3.4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4B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3.1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BA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3.2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4B2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3.5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DC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3.4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4B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3.3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CB8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3.0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3A7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2.9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BA1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2.5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219957"/>
                  </a:ext>
                </a:extLst>
              </a:tr>
              <a:tr h="20146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CPI</a:t>
                      </a:r>
                      <a:r>
                        <a:rPr lang="en-US" sz="8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Nowcasting</a:t>
                      </a:r>
                      <a:endParaRPr lang="en-US" sz="1000" b="0" i="0" u="none" strike="noStrike">
                        <a:solidFill>
                          <a:srgbClr val="808080"/>
                        </a:solidFill>
                        <a:effectLst/>
                        <a:latin typeface="삼성긴고딕OTF Light" panose="020B0600000101010101" pitchFamily="34" charset="-127"/>
                        <a:ea typeface="삼성긴고딕OTF Light" panose="020B0600000101010101" pitchFamily="34" charset="-127"/>
                      </a:endParaRP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3.3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3.0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3.3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3.0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3.1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3.4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3.5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3.4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3.2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3.0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C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2.6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C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2.3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668546"/>
                  </a:ext>
                </a:extLst>
              </a:tr>
              <a:tr h="20146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CPI 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전월비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0.0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0.1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0.3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0.2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0.4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0.3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0.4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0.1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-0.1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0.2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0.2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124871"/>
                  </a:ext>
                </a:extLst>
              </a:tr>
              <a:tr h="20146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Core PCE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전년동월비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3.4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6B4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3.2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5A8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2.9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59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2.9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29B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2.8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C9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2.8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B9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2.8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89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2.6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2.6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2.6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D8C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310352"/>
                  </a:ext>
                </a:extLst>
              </a:tr>
              <a:tr h="20146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Core PCE</a:t>
                      </a:r>
                      <a:r>
                        <a:rPr lang="en-US" sz="8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Nowcasting</a:t>
                      </a:r>
                      <a:endParaRPr lang="en-US" sz="1000" b="0" i="0" u="none" strike="noStrike">
                        <a:solidFill>
                          <a:srgbClr val="808080"/>
                        </a:solidFill>
                        <a:effectLst/>
                        <a:latin typeface="삼성긴고딕OTF Light" panose="020B0600000101010101" pitchFamily="34" charset="-127"/>
                        <a:ea typeface="삼성긴고딕OTF Light" panose="020B0600000101010101" pitchFamily="34" charset="-127"/>
                      </a:endParaRP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3.5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3.4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3.0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2.7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2.7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2.7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2.7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2.6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2.6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2.7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2.6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010401"/>
                  </a:ext>
                </a:extLst>
              </a:tr>
              <a:tr h="20146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Core PCE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전월비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0.1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0.1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0.2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0.5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0.3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0.3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0.3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0.1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0.2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0.2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746007"/>
                  </a:ext>
                </a:extLst>
              </a:tr>
              <a:tr h="201461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경기판단지표   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(NBER)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개인소비지출 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실질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,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MoM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0.2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6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0.4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D3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0.5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CB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-0.3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0.2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F1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0.3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2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0.0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ED0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0.5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BE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0.3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D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0.4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9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078010"/>
                  </a:ext>
                </a:extLst>
              </a:tr>
              <a:tr h="20146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개인소득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이전소득제외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)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삼성긴고딕OTF Light" panose="020B0600000101010101" pitchFamily="34" charset="-127"/>
                        <a:ea typeface="삼성긴고딕OTF Light" panose="020B0600000101010101" pitchFamily="34" charset="-127"/>
                      </a:endParaRP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실질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,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MoM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0.3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2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0.5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0.2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D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0.2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6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-0.2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CF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0.1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-0.1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0.4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B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0.1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0.2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5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845535"/>
                  </a:ext>
                </a:extLst>
              </a:tr>
              <a:tr h="20146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제조업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/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도소매판매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실질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,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MoM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-0.2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5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0.6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B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0.7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8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-1.3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0.3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7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-0.1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-0.2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0.8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A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0.4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685190"/>
                  </a:ext>
                </a:extLst>
              </a:tr>
              <a:tr h="20146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산업생산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MoM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-0.7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DC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0.4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8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-0.3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0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-1.1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A7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1.2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-0.2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-0.1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1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0.7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6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0.1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-0.9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4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0.8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073555"/>
                  </a:ext>
                </a:extLst>
              </a:tr>
              <a:tr h="20146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비농업취업자수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개월평균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,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천명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207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CF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198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C8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212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4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243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261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267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B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218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D8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211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147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CA1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141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9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116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64506"/>
                  </a:ext>
                </a:extLst>
              </a:tr>
              <a:tr h="20146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가계조사 고용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개월평균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,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천명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24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F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122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9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-122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B8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-43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CD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-299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94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113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38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-89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C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-75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C5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117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562370"/>
                  </a:ext>
                </a:extLst>
              </a:tr>
              <a:tr h="20146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서베이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삼성긴고딕OTF Light" panose="020B0600000101010101" pitchFamily="34" charset="-127"/>
                        <a:ea typeface="삼성긴고딕OTF Light" panose="020B0600000101010101" pitchFamily="34" charset="-127"/>
                      </a:endParaRP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ISM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제조업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46.7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5A8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46.7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5A8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47.4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1C7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49.1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F5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47.8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AD8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50.3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49.2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F3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48.7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FB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48.5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46.8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BA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47.2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4B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309402"/>
                  </a:ext>
                </a:extLst>
              </a:tr>
              <a:tr h="20146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ISM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서비스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51.8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CF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52.7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4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50.6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53.4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5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52.6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51.4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FC6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49.4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D9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53.8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A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48.8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51.4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FC6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51.5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C8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582593"/>
                  </a:ext>
                </a:extLst>
              </a:tr>
              <a:tr h="20146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미시간 소비자신뢰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63.8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61.3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69.7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79.0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D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76.9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2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79.4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77.2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69.1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F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68.2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8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66.4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67.9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065" marR="9065" marT="906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341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1223147"/>
      </p:ext>
    </p:extLst>
  </p:cSld>
  <p:clrMapOvr>
    <a:masterClrMapping/>
  </p:clrMapOvr>
  <p:transition advTm="576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AC1E9-EBFF-D56F-36EE-530D79E66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1B0F2E9C-7C6F-B02F-58F2-576B4C2F0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171" y="520861"/>
            <a:ext cx="8847657" cy="288031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[</a:t>
            </a:r>
            <a:r>
              <a:rPr lang="ko-KR" altLang="en-US" dirty="0"/>
              <a:t>참고</a:t>
            </a:r>
            <a:r>
              <a:rPr lang="en-US" altLang="ko-KR" dirty="0"/>
              <a:t>] </a:t>
            </a:r>
            <a:r>
              <a:rPr lang="ko-KR" altLang="en-US" dirty="0"/>
              <a:t>미국 고용 지표 세부 현황</a:t>
            </a:r>
            <a:r>
              <a:rPr lang="ko-KR" altLang="en-US" sz="2400" dirty="0"/>
              <a:t>                                          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 * </a:t>
            </a:r>
            <a:r>
              <a:rPr lang="ko-KR" altLang="en-US" sz="1600" dirty="0">
                <a:solidFill>
                  <a:prstClr val="black"/>
                </a:solidFill>
              </a:rPr>
              <a:t>구인건수와 실업자 </a:t>
            </a:r>
            <a:r>
              <a:rPr lang="en-US" altLang="ko-KR" sz="1600" dirty="0">
                <a:solidFill>
                  <a:prstClr val="black"/>
                </a:solidFill>
              </a:rPr>
              <a:t>1:1</a:t>
            </a:r>
            <a:r>
              <a:rPr lang="ko-KR" altLang="en-US" sz="1600" dirty="0">
                <a:solidFill>
                  <a:prstClr val="black"/>
                </a:solidFill>
              </a:rPr>
              <a:t>로 수렴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24D32FA4-4E40-68E8-74A5-0F7C85950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560" y="6071666"/>
            <a:ext cx="4320000" cy="12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 anchorCtr="0">
            <a:spAutoFit/>
          </a:bodyPr>
          <a:lstStyle>
            <a:defPPr>
              <a:defRPr lang="ko-KR"/>
            </a:defPPr>
            <a:lvl1pPr>
              <a:defRPr sz="80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defRPr>
            </a:lvl1pPr>
          </a:lstStyle>
          <a:p>
            <a:pPr marL="0" marR="0" lvl="0" indent="0" algn="l" defTabSz="914423" rtl="0" eaLnBrk="1" fontAlgn="auto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자료</a:t>
            </a:r>
            <a:r>
              <a:rPr kumimoji="0" lang="en-US" altLang="ko-KR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: Bloomberg, </a:t>
            </a:r>
            <a:r>
              <a:rPr kumimoji="0" lang="ko-KR" altLang="en-US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삼성자산운용</a:t>
            </a:r>
            <a:endParaRPr kumimoji="0" lang="en-US" altLang="ko-KR" sz="800" b="0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EEAF5B03-67BC-D828-660C-B17DEA75AB0C}"/>
              </a:ext>
            </a:extLst>
          </p:cNvPr>
          <p:cNvSpPr/>
          <p:nvPr/>
        </p:nvSpPr>
        <p:spPr>
          <a:xfrm>
            <a:off x="9117772" y="4868703"/>
            <a:ext cx="239213" cy="961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23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삼성긴고딕OTF Medium"/>
              <a:ea typeface="삼성긴고딕OTF Light"/>
              <a:cs typeface="+mn-cs"/>
            </a:endParaRP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0B5831A4-98D4-A35A-6933-AE9BB4F28A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386723"/>
              </p:ext>
            </p:extLst>
          </p:nvPr>
        </p:nvGraphicFramePr>
        <p:xfrm>
          <a:off x="572560" y="934497"/>
          <a:ext cx="8847656" cy="5086833"/>
        </p:xfrm>
        <a:graphic>
          <a:graphicData uri="http://schemas.openxmlformats.org/drawingml/2006/table">
            <a:tbl>
              <a:tblPr/>
              <a:tblGrid>
                <a:gridCol w="764665">
                  <a:extLst>
                    <a:ext uri="{9D8B030D-6E8A-4147-A177-3AD203B41FA5}">
                      <a16:colId xmlns:a16="http://schemas.microsoft.com/office/drawing/2014/main" val="3716113423"/>
                    </a:ext>
                  </a:extLst>
                </a:gridCol>
                <a:gridCol w="1505981">
                  <a:extLst>
                    <a:ext uri="{9D8B030D-6E8A-4147-A177-3AD203B41FA5}">
                      <a16:colId xmlns:a16="http://schemas.microsoft.com/office/drawing/2014/main" val="838404986"/>
                    </a:ext>
                  </a:extLst>
                </a:gridCol>
                <a:gridCol w="394964">
                  <a:extLst>
                    <a:ext uri="{9D8B030D-6E8A-4147-A177-3AD203B41FA5}">
                      <a16:colId xmlns:a16="http://schemas.microsoft.com/office/drawing/2014/main" val="389844872"/>
                    </a:ext>
                  </a:extLst>
                </a:gridCol>
                <a:gridCol w="755583">
                  <a:extLst>
                    <a:ext uri="{9D8B030D-6E8A-4147-A177-3AD203B41FA5}">
                      <a16:colId xmlns:a16="http://schemas.microsoft.com/office/drawing/2014/main" val="1197828891"/>
                    </a:ext>
                  </a:extLst>
                </a:gridCol>
                <a:gridCol w="755584">
                  <a:extLst>
                    <a:ext uri="{9D8B030D-6E8A-4147-A177-3AD203B41FA5}">
                      <a16:colId xmlns:a16="http://schemas.microsoft.com/office/drawing/2014/main" val="1743639673"/>
                    </a:ext>
                  </a:extLst>
                </a:gridCol>
                <a:gridCol w="755583">
                  <a:extLst>
                    <a:ext uri="{9D8B030D-6E8A-4147-A177-3AD203B41FA5}">
                      <a16:colId xmlns:a16="http://schemas.microsoft.com/office/drawing/2014/main" val="2594053712"/>
                    </a:ext>
                  </a:extLst>
                </a:gridCol>
                <a:gridCol w="755584">
                  <a:extLst>
                    <a:ext uri="{9D8B030D-6E8A-4147-A177-3AD203B41FA5}">
                      <a16:colId xmlns:a16="http://schemas.microsoft.com/office/drawing/2014/main" val="1484488679"/>
                    </a:ext>
                  </a:extLst>
                </a:gridCol>
                <a:gridCol w="841444">
                  <a:extLst>
                    <a:ext uri="{9D8B030D-6E8A-4147-A177-3AD203B41FA5}">
                      <a16:colId xmlns:a16="http://schemas.microsoft.com/office/drawing/2014/main" val="822518437"/>
                    </a:ext>
                  </a:extLst>
                </a:gridCol>
                <a:gridCol w="721239">
                  <a:extLst>
                    <a:ext uri="{9D8B030D-6E8A-4147-A177-3AD203B41FA5}">
                      <a16:colId xmlns:a16="http://schemas.microsoft.com/office/drawing/2014/main" val="2700222759"/>
                    </a:ext>
                  </a:extLst>
                </a:gridCol>
                <a:gridCol w="858589">
                  <a:extLst>
                    <a:ext uri="{9D8B030D-6E8A-4147-A177-3AD203B41FA5}">
                      <a16:colId xmlns:a16="http://schemas.microsoft.com/office/drawing/2014/main" val="240889173"/>
                    </a:ext>
                  </a:extLst>
                </a:gridCol>
                <a:gridCol w="738440">
                  <a:extLst>
                    <a:ext uri="{9D8B030D-6E8A-4147-A177-3AD203B41FA5}">
                      <a16:colId xmlns:a16="http://schemas.microsoft.com/office/drawing/2014/main" val="1655599267"/>
                    </a:ext>
                  </a:extLst>
                </a:gridCol>
              </a:tblGrid>
              <a:tr h="183972">
                <a:tc rowSpan="2" gridSpan="3"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미국 고용 관련 세부지표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8"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2024</a:t>
                      </a: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1276526"/>
                  </a:ext>
                </a:extLst>
              </a:tr>
              <a:tr h="175864"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7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8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019322"/>
                  </a:ext>
                </a:extLst>
              </a:tr>
              <a:tr h="157691">
                <a:tc rowSpan="2"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헤드라인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실업률</a:t>
                      </a:r>
                    </a:p>
                  </a:txBody>
                  <a:tcPr marL="10127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ko-KR" sz="700" b="0" i="0" u="none" strike="noStrike">
                          <a:solidFill>
                            <a:srgbClr val="7F7F7F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3.7 </a:t>
                      </a:r>
                    </a:p>
                  </a:txBody>
                  <a:tcPr marL="0" marR="1012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3.9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3.8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3.9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4.0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4.1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4.25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4.22</a:t>
                      </a:r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771599"/>
                  </a:ext>
                </a:extLst>
              </a:tr>
              <a:tr h="15769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비농업 신규일자리</a:t>
                      </a:r>
                    </a:p>
                  </a:txBody>
                  <a:tcPr marL="10127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700" b="0" i="0" u="none" strike="noStrike">
                          <a:solidFill>
                            <a:srgbClr val="7F7F7F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천명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256 </a:t>
                      </a:r>
                    </a:p>
                  </a:txBody>
                  <a:tcPr marL="0" marR="1012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236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en-US" altLang="ko-KR" sz="95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310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en-US" altLang="ko-KR" sz="95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108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en-US" altLang="ko-KR" sz="95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216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118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89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142</a:t>
                      </a:r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481350"/>
                  </a:ext>
                </a:extLst>
              </a:tr>
              <a:tr h="157691"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신규일자리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가계조사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)</a:t>
                      </a:r>
                    </a:p>
                  </a:txBody>
                  <a:tcPr marL="10127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700" b="0" i="0" u="none" strike="noStrike" dirty="0">
                          <a:solidFill>
                            <a:srgbClr val="7F7F7F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천명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(31)</a:t>
                      </a:r>
                    </a:p>
                  </a:txBody>
                  <a:tcPr marL="0" marR="1012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(184)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en-US" altLang="ko-KR" sz="95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498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25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(408)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116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67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168</a:t>
                      </a:r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341637"/>
                  </a:ext>
                </a:extLst>
              </a:tr>
              <a:tr h="157691"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시간당 임금상승률</a:t>
                      </a:r>
                    </a:p>
                  </a:txBody>
                  <a:tcPr marL="10127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700" b="0" i="0" u="none" strike="noStrike">
                          <a:solidFill>
                            <a:srgbClr val="7F7F7F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yoy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4.4 </a:t>
                      </a:r>
                    </a:p>
                  </a:txBody>
                  <a:tcPr marL="0" marR="1012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4.3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4.1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en-US" altLang="ko-KR" sz="95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3.9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en-US" altLang="ko-KR" sz="95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4.0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en-US" altLang="ko-KR" sz="95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3.8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en-US" altLang="ko-KR" sz="95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3.6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3.8</a:t>
                      </a:r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789734"/>
                  </a:ext>
                </a:extLst>
              </a:tr>
              <a:tr h="210255"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주간실업수당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(4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)</a:t>
                      </a:r>
                    </a:p>
                  </a:txBody>
                  <a:tcPr marL="10127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700" b="0" i="0" u="none" strike="noStrike">
                          <a:solidFill>
                            <a:srgbClr val="7F7F7F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천명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209.5 </a:t>
                      </a:r>
                    </a:p>
                  </a:txBody>
                  <a:tcPr marL="0" marR="1012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209.3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214.5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210.0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222.3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238.8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238.0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230.0</a:t>
                      </a:r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814351"/>
                  </a:ext>
                </a:extLst>
              </a:tr>
              <a:tr h="210255">
                <a:tc rowSpan="2"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고용현황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노동가능인구</a:t>
                      </a:r>
                    </a:p>
                  </a:txBody>
                  <a:tcPr marL="10127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700" b="0" i="0" u="none" strike="noStrike">
                          <a:solidFill>
                            <a:srgbClr val="7F7F7F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천명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267,540 </a:t>
                      </a:r>
                    </a:p>
                  </a:txBody>
                  <a:tcPr marL="0" marR="1012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267,711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267,884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268,066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268,248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268,438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268,644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268,856</a:t>
                      </a:r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588314"/>
                  </a:ext>
                </a:extLst>
              </a:tr>
              <a:tr h="21025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경제활동인구</a:t>
                      </a:r>
                    </a:p>
                  </a:txBody>
                  <a:tcPr marL="10127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700" b="0" i="0" u="none" strike="noStrike">
                          <a:solidFill>
                            <a:srgbClr val="7F7F7F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천명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167,276 </a:t>
                      </a:r>
                    </a:p>
                  </a:txBody>
                  <a:tcPr marL="0" marR="1012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167,426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167,895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167,982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167,732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168,009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168,429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168,549</a:t>
                      </a:r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559767"/>
                  </a:ext>
                </a:extLst>
              </a:tr>
              <a:tr h="210255"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경제활동참여율</a:t>
                      </a:r>
                    </a:p>
                  </a:txBody>
                  <a:tcPr marL="10127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ko-KR" sz="700" b="0" i="0" u="none" strike="noStrike">
                          <a:solidFill>
                            <a:srgbClr val="7F7F7F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 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62.5 </a:t>
                      </a:r>
                    </a:p>
                  </a:txBody>
                  <a:tcPr marL="0" marR="1012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 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62.5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 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62.7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 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62.7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      </a:t>
                      </a:r>
                      <a:r>
                        <a:rPr lang="en-US" altLang="ko-KR" sz="95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62.5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 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62.6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  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62.7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62.7</a:t>
                      </a:r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569659"/>
                  </a:ext>
                </a:extLst>
              </a:tr>
              <a:tr h="210255"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정규직</a:t>
                      </a:r>
                    </a:p>
                  </a:txBody>
                  <a:tcPr marL="10127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700" b="0" i="0" u="none" strike="noStrike">
                          <a:solidFill>
                            <a:srgbClr val="7F7F7F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천명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133,133 </a:t>
                      </a:r>
                    </a:p>
                  </a:txBody>
                  <a:tcPr marL="0" marR="1012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132,946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132,940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133,889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133,264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133,236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133,684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133,246</a:t>
                      </a:r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895086"/>
                  </a:ext>
                </a:extLst>
              </a:tr>
              <a:tr h="210255"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파트타임</a:t>
                      </a:r>
                    </a:p>
                  </a:txBody>
                  <a:tcPr marL="10127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700" b="0" i="0" u="none" strike="noStrike">
                          <a:solidFill>
                            <a:srgbClr val="7F7F7F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천명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27,890 </a:t>
                      </a:r>
                    </a:p>
                  </a:txBody>
                  <a:tcPr marL="0" marR="1012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27,941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28,632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27,718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28,004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28,054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27,729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28,256</a:t>
                      </a:r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083556"/>
                  </a:ext>
                </a:extLst>
              </a:tr>
              <a:tr h="210255"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파트타임 비율</a:t>
                      </a:r>
                    </a:p>
                  </a:txBody>
                  <a:tcPr marL="10127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ko-KR" sz="700" b="0" i="0" u="none" strike="noStrike" dirty="0">
                          <a:solidFill>
                            <a:srgbClr val="7F7F7F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  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20.9 </a:t>
                      </a:r>
                    </a:p>
                  </a:txBody>
                  <a:tcPr marL="0" marR="1012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  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21.0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   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21.5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  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20.7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    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21.0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  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21.1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  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20.7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21.2</a:t>
                      </a:r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801351"/>
                  </a:ext>
                </a:extLst>
              </a:tr>
              <a:tr h="210255"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실업자 </a:t>
                      </a:r>
                    </a:p>
                  </a:txBody>
                  <a:tcPr marL="10127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700" b="0" i="0" u="none" strike="noStrike">
                          <a:solidFill>
                            <a:srgbClr val="7F7F7F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천명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6,124 </a:t>
                      </a:r>
                    </a:p>
                  </a:txBody>
                  <a:tcPr marL="0" marR="1012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6,458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6,429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6,492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  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6,649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6,811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7,163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7,115</a:t>
                      </a:r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532657"/>
                  </a:ext>
                </a:extLst>
              </a:tr>
              <a:tr h="210255"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고용수요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공급 </a:t>
                      </a:r>
                    </a:p>
                  </a:txBody>
                  <a:tcPr marL="10127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700" b="0" i="0" u="none" strike="noStrike">
                          <a:solidFill>
                            <a:srgbClr val="7F7F7F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천명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2,624 </a:t>
                      </a:r>
                    </a:p>
                  </a:txBody>
                  <a:tcPr marL="0" marR="1012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2,355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1,926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1,428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   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1,581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1,100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510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65972"/>
                  </a:ext>
                </a:extLst>
              </a:tr>
              <a:tr h="210255">
                <a:tc rowSpan="2"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JOLT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구인</a:t>
                      </a:r>
                    </a:p>
                  </a:txBody>
                  <a:tcPr marL="10127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700" b="0" i="0" u="none" strike="noStrike">
                          <a:solidFill>
                            <a:srgbClr val="7F7F7F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천명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8,748 </a:t>
                      </a:r>
                    </a:p>
                  </a:txBody>
                  <a:tcPr marL="0" marR="1012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8,813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8,355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7,919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  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8,230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7,910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7,673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032881"/>
                  </a:ext>
                </a:extLst>
              </a:tr>
              <a:tr h="21025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채용</a:t>
                      </a:r>
                    </a:p>
                  </a:txBody>
                  <a:tcPr marL="10127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700" b="0" i="0" u="none" strike="noStrike">
                          <a:solidFill>
                            <a:srgbClr val="7F7F7F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천명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5,698 </a:t>
                      </a:r>
                    </a:p>
                  </a:txBody>
                  <a:tcPr marL="0" marR="1012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 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5,781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 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5,617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 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5,615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  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5,655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5,248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5,521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087549"/>
                  </a:ext>
                </a:extLst>
              </a:tr>
              <a:tr h="210255"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퇴직</a:t>
                      </a:r>
                    </a:p>
                  </a:txBody>
                  <a:tcPr marL="10127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700" b="0" i="0" u="none" strike="noStrike" dirty="0">
                          <a:solidFill>
                            <a:srgbClr val="7F7F7F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천명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5,449 </a:t>
                      </a:r>
                    </a:p>
                  </a:txBody>
                  <a:tcPr marL="0" marR="1012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5,539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5,330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5,337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  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5,397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5,084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5,420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437379"/>
                  </a:ext>
                </a:extLst>
              </a:tr>
              <a:tr h="210255"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해고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)</a:t>
                      </a:r>
                    </a:p>
                  </a:txBody>
                  <a:tcPr marL="202541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700" b="0" i="0" u="none" strike="noStrike">
                          <a:solidFill>
                            <a:srgbClr val="7F7F7F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천명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1,596 </a:t>
                      </a:r>
                    </a:p>
                  </a:txBody>
                  <a:tcPr marL="0" marR="1012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 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1,681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 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1,601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 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1,542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  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1,678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1,560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1,762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950506"/>
                  </a:ext>
                </a:extLst>
              </a:tr>
              <a:tr h="210255"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자발적퇴직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)</a:t>
                      </a:r>
                    </a:p>
                  </a:txBody>
                  <a:tcPr marL="202541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700" b="0" i="0" u="none" strike="noStrike">
                          <a:solidFill>
                            <a:srgbClr val="7F7F7F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천명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3,446 </a:t>
                      </a:r>
                    </a:p>
                  </a:txBody>
                  <a:tcPr marL="0" marR="1012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3,527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3,409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3,452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  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3,403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3,214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3,277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676941"/>
                  </a:ext>
                </a:extLst>
              </a:tr>
              <a:tr h="210255"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기타퇴직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)</a:t>
                      </a:r>
                    </a:p>
                  </a:txBody>
                  <a:tcPr marL="202541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700" b="0" i="0" u="none" strike="noStrike">
                          <a:solidFill>
                            <a:srgbClr val="7F7F7F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천명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   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407 </a:t>
                      </a:r>
                    </a:p>
                  </a:txBody>
                  <a:tcPr marL="0" marR="1012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   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332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  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320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  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343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        </a:t>
                      </a:r>
                      <a:r>
                        <a:rPr lang="en-US" altLang="ko-KR" sz="95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316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   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310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   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381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428555"/>
                  </a:ext>
                </a:extLst>
              </a:tr>
              <a:tr h="210255"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민간 해고데이타</a:t>
                      </a:r>
                    </a:p>
                  </a:txBody>
                  <a:tcPr marL="10127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700" b="0" i="0" u="none" strike="noStrike">
                          <a:solidFill>
                            <a:srgbClr val="7F7F7F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82,307 </a:t>
                      </a:r>
                    </a:p>
                  </a:txBody>
                  <a:tcPr marL="0" marR="1012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84,638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90,309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64,789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  </a:t>
                      </a:r>
                      <a:r>
                        <a:rPr lang="en-US" altLang="ko-KR" sz="95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63,816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48,786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25,885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  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75,891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711197"/>
                  </a:ext>
                </a:extLst>
              </a:tr>
              <a:tr h="157691"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서베이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ISM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제조업고용</a:t>
                      </a:r>
                    </a:p>
                  </a:txBody>
                  <a:tcPr marL="10127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700" b="0" i="0" u="none" strike="noStrike">
                          <a:solidFill>
                            <a:srgbClr val="7F7F7F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en-US" altLang="ko-KR" sz="95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47.1 </a:t>
                      </a:r>
                    </a:p>
                  </a:txBody>
                  <a:tcPr marL="0" marR="1012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en-US" altLang="ko-KR" sz="95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45.9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en-US" altLang="ko-KR" sz="95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47.4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en-US" altLang="ko-KR" sz="95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48.6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en-US" altLang="ko-KR" sz="95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51.1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49.3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43.4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46.0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36251"/>
                  </a:ext>
                </a:extLst>
              </a:tr>
              <a:tr h="157691"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ISM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서비스업고용</a:t>
                      </a:r>
                    </a:p>
                  </a:txBody>
                  <a:tcPr marL="10127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700" b="0" i="0" u="none" strike="noStrike" dirty="0">
                          <a:solidFill>
                            <a:srgbClr val="7F7F7F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50.5 </a:t>
                      </a:r>
                    </a:p>
                  </a:txBody>
                  <a:tcPr marL="0" marR="1012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48.0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48.5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45.9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47.1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46.1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51.1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50.2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427448"/>
                  </a:ext>
                </a:extLst>
              </a:tr>
              <a:tr h="157691"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en-US" altLang="ko-K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NIFB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소기업 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채용계획</a:t>
                      </a:r>
                    </a:p>
                  </a:txBody>
                  <a:tcPr marL="10127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700" b="0" i="0" u="none" strike="noStrike" dirty="0">
                          <a:solidFill>
                            <a:srgbClr val="7F7F7F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en-US" altLang="ko-KR" sz="95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14 </a:t>
                      </a:r>
                    </a:p>
                  </a:txBody>
                  <a:tcPr marL="0" marR="1012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en-US" altLang="ko-KR" sz="95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12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11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12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en-US" altLang="ko-KR" sz="95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15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en-US" altLang="ko-KR" sz="95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15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15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13</a:t>
                      </a:r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325990"/>
                  </a:ext>
                </a:extLst>
              </a:tr>
              <a:tr h="255478"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직장 잃을 확률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삼성긴고딕OTF Light" panose="020B0600000101010101" pitchFamily="34" charset="-127"/>
                        <a:ea typeface="삼성긴고딕OTF Light" panose="020B0600000101010101" pitchFamily="34" charset="-127"/>
                      </a:endParaRPr>
                    </a:p>
                    <a:p>
                      <a:pPr algn="l" rtl="0" fontAlgn="ctr"/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</a:t>
                      </a:r>
                      <a:r>
                        <a:rPr lang="ko-KR" alt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뉴욕연준서베이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)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삼성긴고딕OTF Light" panose="020B0600000101010101" pitchFamily="34" charset="-127"/>
                        <a:ea typeface="삼성긴고딕OTF Light" panose="020B0600000101010101" pitchFamily="34" charset="-127"/>
                      </a:endParaRPr>
                    </a:p>
                  </a:txBody>
                  <a:tcPr marL="10127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700" b="0" i="0" u="none" strike="noStrike" dirty="0">
                          <a:solidFill>
                            <a:srgbClr val="7F7F7F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en-US" altLang="ko-KR" sz="95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11.8 </a:t>
                      </a:r>
                    </a:p>
                  </a:txBody>
                  <a:tcPr marL="0" marR="1012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en-US" altLang="ko-KR" sz="95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14.5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en-US" altLang="ko-KR" sz="95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15.7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en-US" altLang="ko-KR" sz="95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15.1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12.4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en-US" altLang="ko-KR" sz="95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14.8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14.3 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3714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7429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1144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4859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185737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22885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2600325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2971800" algn="l" defTabSz="742950" rtl="0" eaLnBrk="1" latinLnBrk="1" hangingPunct="1">
                        <a:defRPr sz="1463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10127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157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4780198"/>
      </p:ext>
    </p:extLst>
  </p:cSld>
  <p:clrMapOvr>
    <a:masterClrMapping/>
  </p:clrMapOvr>
  <p:transition advTm="1466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AC1E9-EBFF-D56F-36EE-530D79E66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1B0F2E9C-7C6F-B02F-58F2-576B4C2F0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[</a:t>
            </a:r>
            <a:r>
              <a:rPr lang="ko-KR" altLang="en-US" dirty="0"/>
              <a:t>참고</a:t>
            </a:r>
            <a:r>
              <a:rPr lang="en-US" altLang="ko-KR" dirty="0"/>
              <a:t>] </a:t>
            </a:r>
            <a:r>
              <a:rPr lang="ko-KR" altLang="en-US" dirty="0"/>
              <a:t>미국 물가속도 비교</a:t>
            </a:r>
            <a:r>
              <a:rPr kumimoji="0" lang="en-US" altLang="ko-K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                                   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*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주거를 제외한 모든 영역에서 물가 연간 속도 둔화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24D32FA4-4E40-68E8-74A5-0F7C85950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560" y="6071666"/>
            <a:ext cx="4320000" cy="12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 anchorCtr="0">
            <a:spAutoFit/>
          </a:bodyPr>
          <a:lstStyle>
            <a:defPPr>
              <a:defRPr lang="ko-KR"/>
            </a:defPPr>
            <a:lvl1pPr>
              <a:defRPr sz="80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defRPr>
            </a:lvl1pPr>
          </a:lstStyle>
          <a:p>
            <a:pPr marL="0" marR="0" lvl="0" indent="0" algn="l" defTabSz="914423" rtl="0" eaLnBrk="1" fontAlgn="auto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자료</a:t>
            </a:r>
            <a:r>
              <a:rPr kumimoji="0" lang="en-US" altLang="ko-KR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: Bloomberg, </a:t>
            </a:r>
            <a:r>
              <a:rPr kumimoji="0" lang="ko-KR" altLang="en-US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삼성자산운용</a:t>
            </a:r>
            <a:endParaRPr kumimoji="0" lang="en-US" altLang="ko-KR" sz="800" b="0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EEAF5B03-67BC-D828-660C-B17DEA75AB0C}"/>
              </a:ext>
            </a:extLst>
          </p:cNvPr>
          <p:cNvSpPr/>
          <p:nvPr/>
        </p:nvSpPr>
        <p:spPr>
          <a:xfrm>
            <a:off x="9117623" y="4931147"/>
            <a:ext cx="239213" cy="961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23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삼성긴고딕OTF Medium"/>
              <a:ea typeface="삼성긴고딕OTF Light"/>
              <a:cs typeface="+mn-cs"/>
            </a:endParaRPr>
          </a:p>
        </p:txBody>
      </p:sp>
      <p:graphicFrame>
        <p:nvGraphicFramePr>
          <p:cNvPr id="5" name="차트 4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/>
        </p:nvGraphicFramePr>
        <p:xfrm>
          <a:off x="379866" y="922637"/>
          <a:ext cx="2976281" cy="1641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차트 5">
            <a:extLst>
              <a:ext uri="{FF2B5EF4-FFF2-40B4-BE49-F238E27FC236}">
                <a16:creationId xmlns:a16="http://schemas.microsoft.com/office/drawing/2014/main" id="{00000000-0008-0000-0100-000011000000}"/>
              </a:ext>
            </a:extLst>
          </p:cNvPr>
          <p:cNvGraphicFramePr>
            <a:graphicFrameLocks/>
          </p:cNvGraphicFramePr>
          <p:nvPr/>
        </p:nvGraphicFramePr>
        <p:xfrm>
          <a:off x="3464859" y="922636"/>
          <a:ext cx="2976281" cy="1641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차트 6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/>
        </p:nvGraphicFramePr>
        <p:xfrm>
          <a:off x="6441139" y="920931"/>
          <a:ext cx="3084697" cy="1643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차트 7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/>
        </p:nvGraphicFramePr>
        <p:xfrm>
          <a:off x="368483" y="2411497"/>
          <a:ext cx="3084696" cy="1847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차트 8">
            <a:extLst>
              <a:ext uri="{FF2B5EF4-FFF2-40B4-BE49-F238E27FC236}">
                <a16:creationId xmlns:a16="http://schemas.microsoft.com/office/drawing/2014/main" id="{00000000-0008-0000-0100-000005000000}"/>
              </a:ext>
            </a:extLst>
          </p:cNvPr>
          <p:cNvGraphicFramePr>
            <a:graphicFrameLocks/>
          </p:cNvGraphicFramePr>
          <p:nvPr/>
        </p:nvGraphicFramePr>
        <p:xfrm>
          <a:off x="3502766" y="2564483"/>
          <a:ext cx="3084696" cy="1694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차트 9">
            <a:extLst>
              <a:ext uri="{FF2B5EF4-FFF2-40B4-BE49-F238E27FC236}">
                <a16:creationId xmlns:a16="http://schemas.microsoft.com/office/drawing/2014/main" id="{00000000-0008-0000-0100-000007000000}"/>
              </a:ext>
            </a:extLst>
          </p:cNvPr>
          <p:cNvGraphicFramePr>
            <a:graphicFrameLocks/>
          </p:cNvGraphicFramePr>
          <p:nvPr/>
        </p:nvGraphicFramePr>
        <p:xfrm>
          <a:off x="6490726" y="2564484"/>
          <a:ext cx="3084696" cy="1694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1" name="차트 10">
            <a:extLst>
              <a:ext uri="{FF2B5EF4-FFF2-40B4-BE49-F238E27FC236}">
                <a16:creationId xmlns:a16="http://schemas.microsoft.com/office/drawing/2014/main" id="{00000000-0008-0000-0100-000008000000}"/>
              </a:ext>
            </a:extLst>
          </p:cNvPr>
          <p:cNvGraphicFramePr>
            <a:graphicFrameLocks/>
          </p:cNvGraphicFramePr>
          <p:nvPr/>
        </p:nvGraphicFramePr>
        <p:xfrm>
          <a:off x="418067" y="4258760"/>
          <a:ext cx="3084696" cy="1801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2" name="차트 11">
            <a:extLst>
              <a:ext uri="{FF2B5EF4-FFF2-40B4-BE49-F238E27FC236}">
                <a16:creationId xmlns:a16="http://schemas.microsoft.com/office/drawing/2014/main" id="{00000000-0008-0000-0100-00000C000000}"/>
              </a:ext>
            </a:extLst>
          </p:cNvPr>
          <p:cNvGraphicFramePr>
            <a:graphicFrameLocks/>
          </p:cNvGraphicFramePr>
          <p:nvPr/>
        </p:nvGraphicFramePr>
        <p:xfrm>
          <a:off x="3491086" y="4206330"/>
          <a:ext cx="3096375" cy="1906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4" name="차트 13">
            <a:extLst>
              <a:ext uri="{FF2B5EF4-FFF2-40B4-BE49-F238E27FC236}">
                <a16:creationId xmlns:a16="http://schemas.microsoft.com/office/drawing/2014/main" id="{00000000-0008-0000-0100-00000F000000}"/>
              </a:ext>
            </a:extLst>
          </p:cNvPr>
          <p:cNvGraphicFramePr>
            <a:graphicFrameLocks/>
          </p:cNvGraphicFramePr>
          <p:nvPr/>
        </p:nvGraphicFramePr>
        <p:xfrm>
          <a:off x="6578219" y="4260466"/>
          <a:ext cx="3035110" cy="1873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3050648519"/>
      </p:ext>
    </p:extLst>
  </p:cSld>
  <p:clrMapOvr>
    <a:masterClrMapping/>
  </p:clrMapOvr>
  <p:transition advTm="1466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CBBB3-7212-6526-E887-BDD8FD411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875C9A-76F2-F79D-2E24-466F4B3A7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000" dirty="0"/>
              <a:t>하반기 금융시장 주요 이슈 및 </a:t>
            </a:r>
            <a:r>
              <a:rPr lang="en-US" altLang="ko-KR" sz="2000" dirty="0"/>
              <a:t>House View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                           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*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 미국 연준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,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빠른 속도 인하 선택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3B17CC50-0D15-5DFA-8D74-2E5D91A47F97}"/>
              </a:ext>
            </a:extLst>
          </p:cNvPr>
          <p:cNvSpPr/>
          <p:nvPr/>
        </p:nvSpPr>
        <p:spPr>
          <a:xfrm>
            <a:off x="3549549" y="1384565"/>
            <a:ext cx="2259328" cy="921282"/>
          </a:xfrm>
          <a:prstGeom prst="roundRect">
            <a:avLst/>
          </a:prstGeom>
          <a:noFill/>
          <a:ln w="19050" cap="flat" cmpd="sng" algn="ctr">
            <a:solidFill>
              <a:srgbClr val="20376D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39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/>
                <a:ea typeface="삼성긴고딕OTF Medium"/>
                <a:cs typeface="+mn-cs"/>
              </a:rPr>
              <a:t>Big cut</a:t>
            </a:r>
            <a:r>
              <a:rPr kumimoji="0" lang="ko-KR" alt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/>
                <a:ea typeface="삼성긴고딕OTF Medium"/>
                <a:cs typeface="+mn-cs"/>
              </a:rPr>
              <a:t>으로 인하 사이클 시작</a:t>
            </a:r>
            <a:endParaRPr kumimoji="0" lang="en-US" altLang="ko-KR" sz="1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삼성긴고딕OTF Regular"/>
              <a:ea typeface="삼성긴고딕OTF Medium"/>
              <a:cs typeface="+mn-cs"/>
            </a:endParaRPr>
          </a:p>
          <a:p>
            <a:pPr marL="0" marR="0" lvl="0" indent="0" algn="ctr" defTabSz="839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/>
                <a:ea typeface="삼성긴고딕OTF Medium"/>
                <a:cs typeface="+mn-cs"/>
              </a:rPr>
              <a:t>인하 성격</a:t>
            </a: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/>
                <a:ea typeface="삼성긴고딕OTF Medium"/>
                <a:cs typeface="+mn-cs"/>
              </a:rPr>
              <a:t>(</a:t>
            </a:r>
            <a:r>
              <a:rPr kumimoji="0" lang="ko-KR" alt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/>
                <a:ea typeface="삼성긴고딕OTF Medium"/>
                <a:cs typeface="+mn-cs"/>
              </a:rPr>
              <a:t>경기대응 </a:t>
            </a: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/>
                <a:ea typeface="삼성긴고딕OTF Medium"/>
                <a:cs typeface="+mn-cs"/>
              </a:rPr>
              <a:t>&amp; </a:t>
            </a:r>
            <a:r>
              <a:rPr kumimoji="0" lang="ko-KR" alt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/>
                <a:ea typeface="삼성긴고딕OTF Medium"/>
                <a:cs typeface="+mn-cs"/>
              </a:rPr>
              <a:t>정상화</a:t>
            </a: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/>
                <a:ea typeface="삼성긴고딕OTF Medium"/>
                <a:cs typeface="+mn-cs"/>
              </a:rPr>
              <a:t>)</a:t>
            </a:r>
          </a:p>
          <a:p>
            <a:pPr marL="0" marR="0" lvl="0" indent="0" algn="ctr" defTabSz="839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+mn-cs"/>
              </a:rPr>
              <a:t>* </a:t>
            </a:r>
            <a:r>
              <a:rPr kumimoji="0" lang="ko-KR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+mn-cs"/>
              </a:rPr>
              <a:t>주식 중립</a:t>
            </a:r>
            <a:r>
              <a:rPr kumimoji="0" lang="en-US" altLang="ko-KR" sz="11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+mn-cs"/>
              </a:rPr>
              <a:t>, </a:t>
            </a:r>
            <a:r>
              <a:rPr kumimoji="0" lang="ko-KR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+mn-cs"/>
              </a:rPr>
              <a:t>빠른 인하 속도 유의</a:t>
            </a:r>
            <a:endParaRPr kumimoji="0" lang="ko-KR" altLang="en-US" sz="11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삼성긴고딕OTF Regular"/>
              <a:ea typeface="삼성긴고딕OTF Medium"/>
              <a:cs typeface="+mn-cs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7F8D8907-4F05-5DFE-0C44-03C9755148F2}"/>
              </a:ext>
            </a:extLst>
          </p:cNvPr>
          <p:cNvSpPr/>
          <p:nvPr/>
        </p:nvSpPr>
        <p:spPr>
          <a:xfrm>
            <a:off x="3549549" y="5036413"/>
            <a:ext cx="2259328" cy="790667"/>
          </a:xfrm>
          <a:prstGeom prst="roundRect">
            <a:avLst/>
          </a:prstGeom>
          <a:noFill/>
          <a:ln w="19050" cap="flat" cmpd="sng" algn="ctr">
            <a:solidFill>
              <a:srgbClr val="20376D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39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/>
                <a:ea typeface="삼성긴고딕OTF Medium"/>
                <a:cs typeface="+mn-cs"/>
              </a:rPr>
              <a:t>대선 결과 예단 어려워</a:t>
            </a:r>
            <a:endParaRPr kumimoji="0" lang="en-US" altLang="ko-KR" sz="1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삼성긴고딕OTF Regular"/>
              <a:ea typeface="삼성긴고딕OTF Medium"/>
              <a:cs typeface="+mn-cs"/>
            </a:endParaRPr>
          </a:p>
          <a:p>
            <a:pPr marL="0" marR="0" lvl="0" indent="0" algn="ctr" defTabSz="839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3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/>
                <a:ea typeface="삼성긴고딕OTF Medium"/>
                <a:cs typeface="+mn-cs"/>
              </a:rPr>
              <a:t>스윙스테이트</a:t>
            </a:r>
            <a:r>
              <a:rPr kumimoji="0" lang="ko-KR" alt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/>
                <a:ea typeface="삼성긴고딕OTF Medium"/>
                <a:cs typeface="+mn-cs"/>
              </a:rPr>
              <a:t> 박빙 지속</a:t>
            </a:r>
            <a:endParaRPr kumimoji="0" lang="en-US" altLang="ko-KR" sz="11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 panose="020B0600000101010101" pitchFamily="34" charset="-127"/>
              <a:cs typeface="+mn-cs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E4DDC2AC-A79C-49C9-F370-3331AF32F3E2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571766" y="2631479"/>
            <a:ext cx="2335654" cy="652061"/>
          </a:xfrm>
          <a:prstGeom prst="rect">
            <a:avLst/>
          </a:prstGeom>
          <a:solidFill>
            <a:srgbClr val="1437FF"/>
          </a:solidFill>
          <a:ln w="19050">
            <a:solidFill>
              <a:srgbClr val="20376D"/>
            </a:solidFill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+mn-cs"/>
              </a:rPr>
              <a:t>② 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+mn-cs"/>
              </a:rPr>
              <a:t>Tech 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+mn-cs"/>
              </a:rPr>
              <a:t>쏠림 지속성</a:t>
            </a:r>
            <a:endParaRPr kumimoji="0" lang="en-US" altLang="ko-KR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 panose="020B0600000101010101" pitchFamily="34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+mn-cs"/>
              </a:rPr>
              <a:t>(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+mn-cs"/>
              </a:rPr>
              <a:t>쏠림 완화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+mn-cs"/>
              </a:rPr>
              <a:t>, 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+mn-cs"/>
              </a:rPr>
              <a:t>로테이션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+mn-cs"/>
              </a:rPr>
              <a:t>)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 panose="020B0600000101010101" pitchFamily="34" charset="-127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C29AEC-4033-F292-6027-DA25C46A680D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561542" y="3677927"/>
            <a:ext cx="2335654" cy="652062"/>
          </a:xfrm>
          <a:prstGeom prst="rect">
            <a:avLst/>
          </a:prstGeom>
          <a:solidFill>
            <a:srgbClr val="1437FF"/>
          </a:solidFill>
          <a:ln w="19050">
            <a:solidFill>
              <a:srgbClr val="20376D"/>
            </a:solidFill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+mn-cs"/>
              </a:rPr>
              <a:t>③ 달러 약세 지속성</a:t>
            </a:r>
            <a:endParaRPr kumimoji="0" lang="en-US" altLang="ko-KR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 panose="020B0600000101010101" pitchFamily="34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+mn-cs"/>
              </a:rPr>
              <a:t>(</a:t>
            </a:r>
            <a:r>
              <a:rPr kumimoji="0" lang="ko-KR" altLang="en-US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+mn-cs"/>
              </a:rPr>
              <a:t>엔강세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+mn-cs"/>
              </a:rPr>
              <a:t> 전환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+mn-cs"/>
              </a:rPr>
              <a:t>)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 panose="020B0600000101010101" pitchFamily="34" charset="-127"/>
              <a:cs typeface="+mn-cs"/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47000733-CE31-72E4-9A2C-EC3D59A9FE44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561542" y="5175017"/>
            <a:ext cx="2335654" cy="652065"/>
          </a:xfrm>
          <a:prstGeom prst="rect">
            <a:avLst/>
          </a:prstGeom>
          <a:solidFill>
            <a:srgbClr val="1437FF"/>
          </a:solidFill>
          <a:ln w="19050">
            <a:solidFill>
              <a:srgbClr val="20376D"/>
            </a:solidFill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+mn-cs"/>
              </a:rPr>
              <a:t>④ 미국 대선 변동성</a:t>
            </a:r>
            <a:endParaRPr kumimoji="0" lang="en-US" altLang="ko-KR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 panose="020B0600000101010101" pitchFamily="34" charset="-127"/>
              <a:cs typeface="+mn-cs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99293B25-8D1E-F22C-7667-C49FC48A5B1E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561542" y="1560700"/>
            <a:ext cx="2335654" cy="652065"/>
          </a:xfrm>
          <a:prstGeom prst="rect">
            <a:avLst/>
          </a:prstGeom>
          <a:solidFill>
            <a:srgbClr val="1437FF"/>
          </a:solidFill>
          <a:ln w="19050">
            <a:solidFill>
              <a:srgbClr val="20376D"/>
            </a:solidFill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+mn-cs"/>
              </a:rPr>
              <a:t>① 미국 금리인하 영향력</a:t>
            </a: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6B8F751A-7E6E-DC88-1C67-18606DBA40A3}"/>
              </a:ext>
            </a:extLst>
          </p:cNvPr>
          <p:cNvSpPr/>
          <p:nvPr/>
        </p:nvSpPr>
        <p:spPr>
          <a:xfrm>
            <a:off x="3559773" y="2465133"/>
            <a:ext cx="2259328" cy="966332"/>
          </a:xfrm>
          <a:prstGeom prst="roundRect">
            <a:avLst/>
          </a:prstGeom>
          <a:noFill/>
          <a:ln w="19050" cap="flat" cmpd="sng" algn="ctr">
            <a:solidFill>
              <a:srgbClr val="20376D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39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/>
                <a:ea typeface="삼성긴고딕OTF Medium"/>
                <a:cs typeface="+mn-cs"/>
              </a:rPr>
              <a:t>경기</a:t>
            </a: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/>
                <a:ea typeface="삼성긴고딕OTF Medium"/>
                <a:cs typeface="+mn-cs"/>
              </a:rPr>
              <a:t>/</a:t>
            </a:r>
            <a:r>
              <a:rPr kumimoji="0" lang="ko-KR" alt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/>
                <a:ea typeface="삼성긴고딕OTF Medium"/>
                <a:cs typeface="+mn-cs"/>
              </a:rPr>
              <a:t>주가 </a:t>
            </a:r>
            <a:r>
              <a:rPr kumimoji="0" lang="ko-KR" altLang="en-US" sz="13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/>
                <a:ea typeface="삼성긴고딕OTF Medium"/>
                <a:cs typeface="+mn-cs"/>
              </a:rPr>
              <a:t>디커플링</a:t>
            </a:r>
            <a:r>
              <a:rPr kumimoji="0" lang="ko-KR" alt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/>
                <a:ea typeface="삼성긴고딕OTF Medium"/>
                <a:cs typeface="+mn-cs"/>
              </a:rPr>
              <a:t> 해소 과정</a:t>
            </a:r>
            <a:endParaRPr kumimoji="0" lang="en-US" altLang="ko-KR" sz="1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삼성긴고딕OTF Regular"/>
              <a:ea typeface="삼성긴고딕OTF Medium"/>
              <a:cs typeface="+mn-cs"/>
            </a:endParaRPr>
          </a:p>
          <a:p>
            <a:pPr marL="0" marR="0" lvl="0" indent="0" algn="ctr" defTabSz="839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/>
                <a:ea typeface="삼성긴고딕OTF Medium"/>
                <a:cs typeface="+mn-cs"/>
              </a:rPr>
              <a:t>국가</a:t>
            </a:r>
            <a:r>
              <a: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/>
                <a:ea typeface="삼성긴고딕OTF Medium"/>
                <a:cs typeface="+mn-cs"/>
              </a:rPr>
              <a:t>/</a:t>
            </a:r>
            <a:r>
              <a:rPr kumimoji="0" lang="ko-KR" alt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/>
                <a:ea typeface="삼성긴고딕OTF Medium"/>
                <a:cs typeface="+mn-cs"/>
              </a:rPr>
              <a:t>섹터 로테이션 흐름 예상</a:t>
            </a:r>
            <a:endParaRPr kumimoji="0" lang="en-US" altLang="ko-KR" sz="1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삼성긴고딕OTF Regular"/>
              <a:ea typeface="삼성긴고딕OTF Medium"/>
              <a:cs typeface="+mn-cs"/>
            </a:endParaRPr>
          </a:p>
          <a:p>
            <a:pPr marL="0" marR="0" lvl="0" indent="0" algn="ctr" defTabSz="839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+mn-cs"/>
              </a:rPr>
              <a:t>* Big Tech </a:t>
            </a:r>
            <a:r>
              <a:rPr kumimoji="0" lang="ko-KR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+mn-cs"/>
              </a:rPr>
              <a:t>펀더멘털은 </a:t>
            </a:r>
            <a:r>
              <a:rPr kumimoji="0" lang="en-US" altLang="ko-KR" sz="11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+mn-cs"/>
              </a:rPr>
              <a:t>22</a:t>
            </a:r>
            <a:r>
              <a:rPr kumimoji="0" lang="ko-KR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+mn-cs"/>
              </a:rPr>
              <a:t>년 대비 양호</a:t>
            </a:r>
            <a:endParaRPr kumimoji="0" lang="en-US" altLang="ko-KR" sz="11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삼성긴고딕OTF Medium"/>
              <a:ea typeface="삼성긴고딕OTF Light"/>
              <a:cs typeface="+mn-cs"/>
            </a:endParaRP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2200E254-30B3-A23F-B934-9120FDC1B806}"/>
              </a:ext>
            </a:extLst>
          </p:cNvPr>
          <p:cNvSpPr/>
          <p:nvPr/>
        </p:nvSpPr>
        <p:spPr>
          <a:xfrm>
            <a:off x="3549549" y="3587002"/>
            <a:ext cx="2259328" cy="921282"/>
          </a:xfrm>
          <a:prstGeom prst="roundRect">
            <a:avLst/>
          </a:prstGeom>
          <a:noFill/>
          <a:ln w="19050" cap="flat" cmpd="sng" algn="ctr">
            <a:solidFill>
              <a:srgbClr val="20376D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39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/>
                <a:ea typeface="삼성긴고딕OTF Medium"/>
                <a:cs typeface="+mn-cs"/>
              </a:rPr>
              <a:t>인하기대 </a:t>
            </a:r>
            <a:r>
              <a:rPr kumimoji="0" lang="ko-KR" altLang="en-US" sz="13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/>
                <a:ea typeface="삼성긴고딕OTF Medium"/>
                <a:cs typeface="+mn-cs"/>
              </a:rPr>
              <a:t>선반영하며</a:t>
            </a:r>
            <a:r>
              <a:rPr kumimoji="0" lang="ko-KR" alt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/>
                <a:ea typeface="삼성긴고딕OTF Medium"/>
                <a:cs typeface="+mn-cs"/>
              </a:rPr>
              <a:t> 달러약세</a:t>
            </a:r>
            <a:endParaRPr kumimoji="0" lang="en-US" altLang="ko-KR" sz="1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삼성긴고딕OTF Regular"/>
              <a:ea typeface="삼성긴고딕OTF Medium"/>
              <a:cs typeface="+mn-cs"/>
            </a:endParaRPr>
          </a:p>
          <a:p>
            <a:pPr marL="0" marR="0" lvl="0" indent="0" algn="ctr" defTabSz="839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/>
                <a:ea typeface="삼성긴고딕OTF Medium"/>
                <a:cs typeface="+mn-cs"/>
              </a:rPr>
              <a:t>빠른 인하로 엔 강세 압력 점증</a:t>
            </a:r>
            <a:endParaRPr kumimoji="0" lang="en-US" altLang="ko-K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삼성긴고딕OTF Medium"/>
              <a:ea typeface="삼성긴고딕OTF Light"/>
              <a:cs typeface="+mn-cs"/>
            </a:endParaRPr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6E8E8B97-9D2C-0515-82DE-A0FA3AC3F857}"/>
              </a:ext>
            </a:extLst>
          </p:cNvPr>
          <p:cNvCxnSpPr>
            <a:cxnSpLocks/>
          </p:cNvCxnSpPr>
          <p:nvPr/>
        </p:nvCxnSpPr>
        <p:spPr>
          <a:xfrm>
            <a:off x="2907420" y="1877764"/>
            <a:ext cx="639330" cy="0"/>
          </a:xfrm>
          <a:prstGeom prst="straightConnector1">
            <a:avLst/>
          </a:prstGeom>
          <a:noFill/>
          <a:ln w="15875" cap="flat" cmpd="sng" algn="ctr">
            <a:solidFill>
              <a:srgbClr val="00206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31E93157-0E9C-7DFB-1820-AAEA4AC0C225}"/>
              </a:ext>
            </a:extLst>
          </p:cNvPr>
          <p:cNvCxnSpPr>
            <a:cxnSpLocks/>
          </p:cNvCxnSpPr>
          <p:nvPr/>
        </p:nvCxnSpPr>
        <p:spPr>
          <a:xfrm>
            <a:off x="2907420" y="5492087"/>
            <a:ext cx="639330" cy="0"/>
          </a:xfrm>
          <a:prstGeom prst="straightConnector1">
            <a:avLst/>
          </a:prstGeom>
          <a:noFill/>
          <a:ln w="15875" cap="flat" cmpd="sng" algn="ctr">
            <a:solidFill>
              <a:srgbClr val="00206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036D7ABF-CE54-6EE7-A5A9-6EBC428833D8}"/>
              </a:ext>
            </a:extLst>
          </p:cNvPr>
          <p:cNvCxnSpPr>
            <a:cxnSpLocks/>
          </p:cNvCxnSpPr>
          <p:nvPr/>
        </p:nvCxnSpPr>
        <p:spPr>
          <a:xfrm>
            <a:off x="2917644" y="2895344"/>
            <a:ext cx="639330" cy="0"/>
          </a:xfrm>
          <a:prstGeom prst="straightConnector1">
            <a:avLst/>
          </a:prstGeom>
          <a:noFill/>
          <a:ln w="15875" cap="flat" cmpd="sng" algn="ctr">
            <a:solidFill>
              <a:srgbClr val="00206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F51BE836-2BC3-07FE-1CC2-E4380312D447}"/>
              </a:ext>
            </a:extLst>
          </p:cNvPr>
          <p:cNvCxnSpPr>
            <a:cxnSpLocks/>
          </p:cNvCxnSpPr>
          <p:nvPr/>
        </p:nvCxnSpPr>
        <p:spPr>
          <a:xfrm>
            <a:off x="2897196" y="4037254"/>
            <a:ext cx="639330" cy="0"/>
          </a:xfrm>
          <a:prstGeom prst="straightConnector1">
            <a:avLst/>
          </a:prstGeom>
          <a:noFill/>
          <a:ln w="15875" cap="flat" cmpd="sng" algn="ctr">
            <a:solidFill>
              <a:srgbClr val="002060"/>
            </a:solidFill>
            <a:prstDash val="solid"/>
            <a:miter lim="800000"/>
            <a:tailEnd type="triangle"/>
          </a:ln>
          <a:effectLst/>
        </p:spPr>
      </p:cxnSp>
      <p:graphicFrame>
        <p:nvGraphicFramePr>
          <p:cNvPr id="28" name="표 27">
            <a:extLst>
              <a:ext uri="{FF2B5EF4-FFF2-40B4-BE49-F238E27FC236}">
                <a16:creationId xmlns:a16="http://schemas.microsoft.com/office/drawing/2014/main" id="{51DC6282-C85D-2E4B-032B-F73256AAA6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38868"/>
              </p:ext>
            </p:extLst>
          </p:nvPr>
        </p:nvGraphicFramePr>
        <p:xfrm>
          <a:off x="6546879" y="2185045"/>
          <a:ext cx="2835246" cy="1299864"/>
        </p:xfrm>
        <a:graphic>
          <a:graphicData uri="http://schemas.openxmlformats.org/drawingml/2006/table">
            <a:tbl>
              <a:tblPr/>
              <a:tblGrid>
                <a:gridCol w="2835246">
                  <a:extLst>
                    <a:ext uri="{9D8B030D-6E8A-4147-A177-3AD203B41FA5}">
                      <a16:colId xmlns:a16="http://schemas.microsoft.com/office/drawing/2014/main" val="2239084503"/>
                    </a:ext>
                  </a:extLst>
                </a:gridCol>
              </a:tblGrid>
              <a:tr h="433288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주식</a:t>
                      </a:r>
                      <a:r>
                        <a:rPr lang="en-US" altLang="ko-K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, </a:t>
                      </a:r>
                      <a:r>
                        <a:rPr lang="ko-KR" alt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추가상승 제한 </a:t>
                      </a:r>
                      <a:r>
                        <a:rPr lang="en-US" altLang="ko-K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</a:t>
                      </a:r>
                      <a:r>
                        <a:rPr lang="ko-KR" alt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중립</a:t>
                      </a:r>
                      <a:r>
                        <a:rPr lang="en-US" altLang="ko-K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)</a:t>
                      </a:r>
                      <a:r>
                        <a:rPr lang="ko-KR" alt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6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728711"/>
                  </a:ext>
                </a:extLst>
              </a:tr>
              <a:tr h="433288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추가 상승 제한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, 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주가 변동성 확대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4243938"/>
                  </a:ext>
                </a:extLst>
              </a:tr>
              <a:tr h="433288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P/F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다각화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: Tech+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금융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+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헬스케어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+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리츠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8369047"/>
                  </a:ext>
                </a:extLst>
              </a:tr>
            </a:tbl>
          </a:graphicData>
        </a:graphic>
      </p:graphicFrame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C61C94A3-3F1A-DB3C-3B82-90A2AE17AA15}"/>
              </a:ext>
            </a:extLst>
          </p:cNvPr>
          <p:cNvGraphicFramePr>
            <a:graphicFrameLocks noGrp="1"/>
          </p:cNvGraphicFramePr>
          <p:nvPr/>
        </p:nvGraphicFramePr>
        <p:xfrm>
          <a:off x="6546879" y="3677927"/>
          <a:ext cx="2823984" cy="1299864"/>
        </p:xfrm>
        <a:graphic>
          <a:graphicData uri="http://schemas.openxmlformats.org/drawingml/2006/table">
            <a:tbl>
              <a:tblPr/>
              <a:tblGrid>
                <a:gridCol w="2823984">
                  <a:extLst>
                    <a:ext uri="{9D8B030D-6E8A-4147-A177-3AD203B41FA5}">
                      <a16:colId xmlns:a16="http://schemas.microsoft.com/office/drawing/2014/main" val="1846179703"/>
                    </a:ext>
                  </a:extLst>
                </a:gridCol>
              </a:tblGrid>
              <a:tr h="433288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채권</a:t>
                      </a:r>
                      <a:r>
                        <a:rPr lang="en-US" altLang="ko-K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, </a:t>
                      </a:r>
                      <a:r>
                        <a:rPr lang="ko-KR" alt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인하기대 </a:t>
                      </a:r>
                      <a:r>
                        <a:rPr lang="ko-KR" altLang="en-US" sz="1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선반영</a:t>
                      </a:r>
                      <a:r>
                        <a:rPr lang="ko-KR" alt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삼성긴고딕OTF Light" panose="020B0600000101010101" pitchFamily="34" charset="-127"/>
                        <a:ea typeface="삼성긴고딕OTF Light" panose="020B0600000101010101" pitchFamily="34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6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023254"/>
                  </a:ext>
                </a:extLst>
              </a:tr>
              <a:tr h="433288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예상 금리 하단 근접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, 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추가 하락 제한적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76241"/>
                  </a:ext>
                </a:extLst>
              </a:tr>
              <a:tr h="433288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캐리수익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+ 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포트폴리오 방어 관점 보유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삼성긴고딕OTF Light" panose="020B0600000101010101" pitchFamily="34" charset="-127"/>
                        <a:ea typeface="삼성긴고딕OTF Light" panose="020B0600000101010101" pitchFamily="34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7021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060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4"/>
    </mc:Choice>
    <mc:Fallback xmlns="">
      <p:transition spd="slow" advTm="1094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529171" y="505732"/>
            <a:ext cx="8847657" cy="288031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유로존 경제 현황                                   </a:t>
            </a:r>
            <a:r>
              <a:rPr lang="en-US" altLang="ko-KR" sz="1600" dirty="0">
                <a:solidFill>
                  <a:prstClr val="black"/>
                </a:solidFill>
              </a:rPr>
              <a:t>* </a:t>
            </a:r>
            <a:r>
              <a:rPr lang="ko-KR" altLang="en-US" sz="1600" dirty="0">
                <a:solidFill>
                  <a:prstClr val="black"/>
                </a:solidFill>
              </a:rPr>
              <a:t>성장률 전망 상향되고 있으나 강도는 약해</a:t>
            </a:r>
            <a:r>
              <a:rPr lang="en-US" altLang="ko-KR" sz="1600" dirty="0">
                <a:solidFill>
                  <a:prstClr val="black"/>
                </a:solidFill>
              </a:rPr>
              <a:t>, </a:t>
            </a:r>
            <a:r>
              <a:rPr lang="ko-KR" altLang="en-US" sz="1600" dirty="0" err="1">
                <a:solidFill>
                  <a:prstClr val="black"/>
                </a:solidFill>
              </a:rPr>
              <a:t>서베이</a:t>
            </a:r>
            <a:r>
              <a:rPr lang="ko-KR" altLang="en-US" sz="1600" dirty="0">
                <a:solidFill>
                  <a:prstClr val="black"/>
                </a:solidFill>
              </a:rPr>
              <a:t> 지표 다시 둔화   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39803330-6215-7C2D-BC58-BA612AD0F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142" y="6098601"/>
            <a:ext cx="4320000" cy="13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 anchorCtr="0">
            <a:spAutoFit/>
          </a:bodyPr>
          <a:lstStyle>
            <a:defPPr>
              <a:defRPr lang="ko-KR"/>
            </a:defPPr>
            <a:lvl1pPr>
              <a:defRPr sz="80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defRPr>
            </a:lvl1pPr>
          </a:lstStyle>
          <a:p>
            <a:pPr marL="0" marR="0" lvl="0" indent="0" algn="l" defTabSz="914423" rtl="0" eaLnBrk="1" fontAlgn="auto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자료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: Bloomberg, 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삼성자산운용</a:t>
            </a:r>
            <a:endParaRPr kumimoji="0" lang="en-US" altLang="ko-KR" sz="900" b="0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8" name="텍스트 개체 틀 4">
            <a:extLst>
              <a:ext uri="{FF2B5EF4-FFF2-40B4-BE49-F238E27FC236}">
                <a16:creationId xmlns:a16="http://schemas.microsoft.com/office/drawing/2014/main" id="{C120EA49-4098-202B-0829-3213005CD50D}"/>
              </a:ext>
            </a:extLst>
          </p:cNvPr>
          <p:cNvSpPr txBox="1">
            <a:spLocks/>
          </p:cNvSpPr>
          <p:nvPr/>
        </p:nvSpPr>
        <p:spPr>
          <a:xfrm>
            <a:off x="529111" y="821127"/>
            <a:ext cx="8847717" cy="5180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나눔바른고딕" panose="020B0603020101020101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나눔바른고딕" panose="020B0603020101020101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나눔바른고딕" panose="020B060302010102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나눔바른고딕" panose="020B0603020101020101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나눔바른고딕" panose="020B0603020101020101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2" marR="0" lvl="1" indent="-108002" algn="l" defTabSz="74295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물가 </a:t>
            </a:r>
            <a:r>
              <a:rPr kumimoji="0" lang="ko-K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둔화세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 지속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, 9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월 두번째 인하 단행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,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경제지표의 개선강도는 약한 편</a:t>
            </a:r>
            <a:endParaRPr kumimoji="0" lang="en-US" altLang="ko-KR" sz="1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삼성긴고딕OTF Regular" panose="020B0600000101010101" pitchFamily="34" charset="-127"/>
              <a:ea typeface="삼성긴고딕OTF Regular" panose="020B0600000101010101" pitchFamily="34" charset="-127"/>
              <a:cs typeface="+mn-cs"/>
            </a:endParaRP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2C8A0BC7-F72C-E934-2147-006996F5D8EE}"/>
              </a:ext>
            </a:extLst>
          </p:cNvPr>
          <p:cNvGraphicFramePr>
            <a:graphicFrameLocks noGrp="1"/>
          </p:cNvGraphicFramePr>
          <p:nvPr/>
        </p:nvGraphicFramePr>
        <p:xfrm>
          <a:off x="577180" y="1215045"/>
          <a:ext cx="8799650" cy="4883550"/>
        </p:xfrm>
        <a:graphic>
          <a:graphicData uri="http://schemas.openxmlformats.org/drawingml/2006/table">
            <a:tbl>
              <a:tblPr/>
              <a:tblGrid>
                <a:gridCol w="1146252">
                  <a:extLst>
                    <a:ext uri="{9D8B030D-6E8A-4147-A177-3AD203B41FA5}">
                      <a16:colId xmlns:a16="http://schemas.microsoft.com/office/drawing/2014/main" val="2702815722"/>
                    </a:ext>
                  </a:extLst>
                </a:gridCol>
                <a:gridCol w="1062445">
                  <a:extLst>
                    <a:ext uri="{9D8B030D-6E8A-4147-A177-3AD203B41FA5}">
                      <a16:colId xmlns:a16="http://schemas.microsoft.com/office/drawing/2014/main" val="1984437280"/>
                    </a:ext>
                  </a:extLst>
                </a:gridCol>
                <a:gridCol w="702889">
                  <a:extLst>
                    <a:ext uri="{9D8B030D-6E8A-4147-A177-3AD203B41FA5}">
                      <a16:colId xmlns:a16="http://schemas.microsoft.com/office/drawing/2014/main" val="593698185"/>
                    </a:ext>
                  </a:extLst>
                </a:gridCol>
                <a:gridCol w="397404">
                  <a:extLst>
                    <a:ext uri="{9D8B030D-6E8A-4147-A177-3AD203B41FA5}">
                      <a16:colId xmlns:a16="http://schemas.microsoft.com/office/drawing/2014/main" val="3220951452"/>
                    </a:ext>
                  </a:extLst>
                </a:gridCol>
                <a:gridCol w="397404">
                  <a:extLst>
                    <a:ext uri="{9D8B030D-6E8A-4147-A177-3AD203B41FA5}">
                      <a16:colId xmlns:a16="http://schemas.microsoft.com/office/drawing/2014/main" val="3671678965"/>
                    </a:ext>
                  </a:extLst>
                </a:gridCol>
                <a:gridCol w="397404">
                  <a:extLst>
                    <a:ext uri="{9D8B030D-6E8A-4147-A177-3AD203B41FA5}">
                      <a16:colId xmlns:a16="http://schemas.microsoft.com/office/drawing/2014/main" val="1873508283"/>
                    </a:ext>
                  </a:extLst>
                </a:gridCol>
                <a:gridCol w="397404">
                  <a:extLst>
                    <a:ext uri="{9D8B030D-6E8A-4147-A177-3AD203B41FA5}">
                      <a16:colId xmlns:a16="http://schemas.microsoft.com/office/drawing/2014/main" val="4161247839"/>
                    </a:ext>
                  </a:extLst>
                </a:gridCol>
                <a:gridCol w="397404">
                  <a:extLst>
                    <a:ext uri="{9D8B030D-6E8A-4147-A177-3AD203B41FA5}">
                      <a16:colId xmlns:a16="http://schemas.microsoft.com/office/drawing/2014/main" val="3048965200"/>
                    </a:ext>
                  </a:extLst>
                </a:gridCol>
                <a:gridCol w="397404">
                  <a:extLst>
                    <a:ext uri="{9D8B030D-6E8A-4147-A177-3AD203B41FA5}">
                      <a16:colId xmlns:a16="http://schemas.microsoft.com/office/drawing/2014/main" val="27875693"/>
                    </a:ext>
                  </a:extLst>
                </a:gridCol>
                <a:gridCol w="397404">
                  <a:extLst>
                    <a:ext uri="{9D8B030D-6E8A-4147-A177-3AD203B41FA5}">
                      <a16:colId xmlns:a16="http://schemas.microsoft.com/office/drawing/2014/main" val="1503792970"/>
                    </a:ext>
                  </a:extLst>
                </a:gridCol>
                <a:gridCol w="397404">
                  <a:extLst>
                    <a:ext uri="{9D8B030D-6E8A-4147-A177-3AD203B41FA5}">
                      <a16:colId xmlns:a16="http://schemas.microsoft.com/office/drawing/2014/main" val="929935482"/>
                    </a:ext>
                  </a:extLst>
                </a:gridCol>
                <a:gridCol w="397404">
                  <a:extLst>
                    <a:ext uri="{9D8B030D-6E8A-4147-A177-3AD203B41FA5}">
                      <a16:colId xmlns:a16="http://schemas.microsoft.com/office/drawing/2014/main" val="512904594"/>
                    </a:ext>
                  </a:extLst>
                </a:gridCol>
                <a:gridCol w="397404">
                  <a:extLst>
                    <a:ext uri="{9D8B030D-6E8A-4147-A177-3AD203B41FA5}">
                      <a16:colId xmlns:a16="http://schemas.microsoft.com/office/drawing/2014/main" val="4019073144"/>
                    </a:ext>
                  </a:extLst>
                </a:gridCol>
                <a:gridCol w="397404">
                  <a:extLst>
                    <a:ext uri="{9D8B030D-6E8A-4147-A177-3AD203B41FA5}">
                      <a16:colId xmlns:a16="http://schemas.microsoft.com/office/drawing/2014/main" val="2016295936"/>
                    </a:ext>
                  </a:extLst>
                </a:gridCol>
                <a:gridCol w="397404">
                  <a:extLst>
                    <a:ext uri="{9D8B030D-6E8A-4147-A177-3AD203B41FA5}">
                      <a16:colId xmlns:a16="http://schemas.microsoft.com/office/drawing/2014/main" val="2594907155"/>
                    </a:ext>
                  </a:extLst>
                </a:gridCol>
                <a:gridCol w="373072">
                  <a:extLst>
                    <a:ext uri="{9D8B030D-6E8A-4147-A177-3AD203B41FA5}">
                      <a16:colId xmlns:a16="http://schemas.microsoft.com/office/drawing/2014/main" val="2856152921"/>
                    </a:ext>
                  </a:extLst>
                </a:gridCol>
                <a:gridCol w="373072">
                  <a:extLst>
                    <a:ext uri="{9D8B030D-6E8A-4147-A177-3AD203B41FA5}">
                      <a16:colId xmlns:a16="http://schemas.microsoft.com/office/drawing/2014/main" val="2647909010"/>
                    </a:ext>
                  </a:extLst>
                </a:gridCol>
                <a:gridCol w="373072">
                  <a:extLst>
                    <a:ext uri="{9D8B030D-6E8A-4147-A177-3AD203B41FA5}">
                      <a16:colId xmlns:a16="http://schemas.microsoft.com/office/drawing/2014/main" val="3206540476"/>
                    </a:ext>
                  </a:extLst>
                </a:gridCol>
              </a:tblGrid>
              <a:tr h="19534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주요 지표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23.3Q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삼성긴고딕OTF Light" panose="020B0600000101010101" pitchFamily="34" charset="-127"/>
                        <a:ea typeface="삼성긴고딕OTF Light" panose="020B0600000101010101" pitchFamily="34" charset="-127"/>
                      </a:endParaRPr>
                    </a:p>
                  </a:txBody>
                  <a:tcPr marL="7834" marR="7834" marT="78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23.4Q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삼성긴고딕OTF Light" panose="020B0600000101010101" pitchFamily="34" charset="-127"/>
                        <a:ea typeface="삼성긴고딕OTF Light" panose="020B0600000101010101" pitchFamily="34" charset="-127"/>
                      </a:endParaRP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24.1Q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24.2Q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24.3Q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삼성긴고딕OTF Light" panose="020B0600000101010101" pitchFamily="34" charset="-127"/>
                        <a:ea typeface="삼성긴고딕OTF Light" panose="020B0600000101010101" pitchFamily="34" charset="-127"/>
                      </a:endParaRP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8925408"/>
                  </a:ext>
                </a:extLst>
              </a:tr>
              <a:tr h="1953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7</a:t>
                      </a:r>
                    </a:p>
                  </a:txBody>
                  <a:tcPr marL="7834" marR="7834" marT="78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8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9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10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11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12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7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8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9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84962"/>
                  </a:ext>
                </a:extLst>
              </a:tr>
              <a:tr h="195342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성장률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GDP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성장률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실질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, 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전분기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-0.1</a:t>
                      </a:r>
                    </a:p>
                  </a:txBody>
                  <a:tcPr marL="7834" marR="7834" marT="78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-0.1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0.3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0.2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0.3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183532"/>
                  </a:ext>
                </a:extLst>
              </a:tr>
              <a:tr h="1953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컨센서스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실질</a:t>
                      </a:r>
                      <a:r>
                        <a:rPr lang="en-US" altLang="ko-KR" sz="7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,</a:t>
                      </a:r>
                      <a:r>
                        <a:rPr lang="ko-KR" altLang="en-US" sz="7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전분기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0.2</a:t>
                      </a:r>
                    </a:p>
                  </a:txBody>
                  <a:tcPr marL="7834" marR="7834" marT="78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0.1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0.1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0.0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0.0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FF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-0.1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0.1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0.2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0.1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59558"/>
                  </a:ext>
                </a:extLst>
              </a:tr>
              <a:tr h="1953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소비지출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실질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,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전분기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0.3</a:t>
                      </a:r>
                    </a:p>
                  </a:txBody>
                  <a:tcPr marL="7834" marR="7834" marT="78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0.1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0.3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-0.1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57656"/>
                  </a:ext>
                </a:extLst>
              </a:tr>
              <a:tr h="1953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정부지출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실질</a:t>
                      </a:r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,</a:t>
                      </a:r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전분기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0.6</a:t>
                      </a:r>
                    </a:p>
                  </a:txBody>
                  <a:tcPr marL="7834" marR="7834" marT="78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1.2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1.7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2.1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91260"/>
                  </a:ext>
                </a:extLst>
              </a:tr>
              <a:tr h="1953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민간투자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실질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,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전분기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0.0</a:t>
                      </a:r>
                    </a:p>
                  </a:txBody>
                  <a:tcPr marL="7834" marR="7834" marT="78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1.0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-1.8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-2.2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045456"/>
                  </a:ext>
                </a:extLst>
              </a:tr>
              <a:tr h="1953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GDP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성장률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실질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,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전년동기비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-0.1</a:t>
                      </a:r>
                    </a:p>
                  </a:txBody>
                  <a:tcPr marL="7834" marR="7834" marT="78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0.1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0.5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0.6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008547"/>
                  </a:ext>
                </a:extLst>
              </a:tr>
              <a:tr h="19534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물가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CPI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전년동월비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5.3</a:t>
                      </a:r>
                    </a:p>
                  </a:txBody>
                  <a:tcPr marL="7834" marR="7834" marT="78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5.2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4E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4.3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BC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2.9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AA0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2.4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390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2.9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AA0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2.8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59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2.6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C9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2.4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390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2.4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390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2.6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C9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2.5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793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2.6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C9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2.2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012526"/>
                  </a:ext>
                </a:extLst>
              </a:tr>
              <a:tr h="1953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dirty="0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전월비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-0.1</a:t>
                      </a:r>
                    </a:p>
                  </a:txBody>
                  <a:tcPr marL="7834" marR="7834" marT="78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0.5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0.3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0.1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-0.6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0.2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-0.4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0.6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0.8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0.6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0.2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0.2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0.0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0.1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829729"/>
                  </a:ext>
                </a:extLst>
              </a:tr>
              <a:tr h="1953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Core CPI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전년동월비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5.5</a:t>
                      </a:r>
                    </a:p>
                  </a:txBody>
                  <a:tcPr marL="7834" marR="7834" marT="78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7A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5.3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8A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4.5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CC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4.2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3.6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6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3.4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9D8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3.3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D1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3.1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BC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2.9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6B4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2.7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2A6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2.9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6B4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2.9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6B4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2.9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6B4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2.8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CA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946143"/>
                  </a:ext>
                </a:extLst>
              </a:tr>
              <a:tr h="1953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전월비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-0.1</a:t>
                      </a:r>
                    </a:p>
                  </a:txBody>
                  <a:tcPr marL="7834" marR="7834" marT="78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0.3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0.2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0.2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-0.6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0.5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-0.9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0.7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1.1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0.7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0.4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0.4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-0.2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0.3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462707"/>
                  </a:ext>
                </a:extLst>
              </a:tr>
              <a:tr h="19534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경기지표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소매판매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실질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, 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MoM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0.0</a:t>
                      </a:r>
                    </a:p>
                  </a:txBody>
                  <a:tcPr marL="7834" marR="7834" marT="78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-0.6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D1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-0.1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F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0.4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BB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0.3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CC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-1.1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CA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-0.1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F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-0.1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F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0.6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9B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0.0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0.1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C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-0.4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0.1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C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077344"/>
                  </a:ext>
                </a:extLst>
              </a:tr>
              <a:tr h="1953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산업생산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MoM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-1.5</a:t>
                      </a:r>
                    </a:p>
                  </a:txBody>
                  <a:tcPr marL="7834" marR="7834" marT="78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0.2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F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-0.6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-0.5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2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0.4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1.6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0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-2.4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8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0.1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2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0.5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5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-0.2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-0.9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6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0.0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-0.3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322306"/>
                  </a:ext>
                </a:extLst>
              </a:tr>
              <a:tr h="1953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건설생산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MoM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0.6</a:t>
                      </a:r>
                    </a:p>
                  </a:txBody>
                  <a:tcPr marL="7834" marR="7834" marT="78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6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-0.9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B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0.4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E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-0.5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F1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-0.4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0.8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1.0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4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-1.5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FBA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-0.4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-1.3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EC5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-2.4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-1.3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EC5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-2.2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99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24024"/>
                  </a:ext>
                </a:extLst>
              </a:tr>
              <a:tr h="1953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승용차판매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MoM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-18.2</a:t>
                      </a:r>
                    </a:p>
                  </a:txBody>
                  <a:tcPr marL="7834" marR="7834" marT="78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A7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-10.0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7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10.3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-0.6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C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3.5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-2.7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4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0.0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3.4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17.4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D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-12.4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B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-0.6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C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19.9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2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-21.8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99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969412"/>
                  </a:ext>
                </a:extLst>
              </a:tr>
              <a:tr h="19534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서베이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삼성긴고딕OTF Light" panose="020B0600000101010101" pitchFamily="34" charset="-127"/>
                        <a:ea typeface="삼성긴고딕OTF Light" panose="020B0600000101010101" pitchFamily="34" charset="-127"/>
                      </a:endParaRP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마킷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제조업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42.7</a:t>
                      </a:r>
                    </a:p>
                  </a:txBody>
                  <a:tcPr marL="7834" marR="7834" marT="78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43.5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BA1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43.4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79E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43.1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A95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44.2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B6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44.4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1BC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46.6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46.5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A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46.1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45.7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47.3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F3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45.8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5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45.8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5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45.8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5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742566"/>
                  </a:ext>
                </a:extLst>
              </a:tr>
              <a:tr h="1953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독일 제조업지수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)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38.8</a:t>
                      </a:r>
                    </a:p>
                  </a:txBody>
                  <a:tcPr marL="7834" marR="7834" marT="78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39.1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18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39.6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F9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40.8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FAF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42.6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D1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43.3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DE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45.5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7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42.5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CF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41.9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C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42.5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CF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45.4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43.5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1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43.2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DC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42.4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9CD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326961"/>
                  </a:ext>
                </a:extLst>
              </a:tr>
              <a:tr h="1953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마킷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서비스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50.9</a:t>
                      </a:r>
                    </a:p>
                  </a:txBody>
                  <a:tcPr marL="7834" marR="7834" marT="78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D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47.9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E8D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48.7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A6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47.8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48.7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A6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48.8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AA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48.4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9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50.2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D7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51.5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9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53.3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F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53.2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2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52.8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51.9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0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52.9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926623"/>
                  </a:ext>
                </a:extLst>
              </a:tr>
              <a:tr h="1953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독일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IFO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기업환경지수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87.5</a:t>
                      </a:r>
                    </a:p>
                  </a:txBody>
                  <a:tcPr marL="7834" marR="7834" marT="78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85.9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9A0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86.0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EA3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86.9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7C0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87.1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C7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86.3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CA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85.2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85.6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C9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87.9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0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89.3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4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89.3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4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88.6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87.0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C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86.6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B6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016913"/>
                  </a:ext>
                </a:extLst>
              </a:tr>
              <a:tr h="1953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소비자신뢰지수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-15.1</a:t>
                      </a:r>
                    </a:p>
                  </a:txBody>
                  <a:tcPr marL="7834" marR="7834" marT="78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1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-16.0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2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-17.7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-17.9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-16.9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2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-15.1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1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-16.1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-15.5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8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-14.9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-14.7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-14.3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2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-14.0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-13.0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A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-13.5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3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010309"/>
                  </a:ext>
                </a:extLst>
              </a:tr>
              <a:tr h="19534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신용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/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유동성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소비자신용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</a:t>
                      </a:r>
                      <a:r>
                        <a:rPr lang="ko-KR" alt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순월간변동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)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삼성긴고딕OTF Light" panose="020B0600000101010101" pitchFamily="34" charset="-127"/>
                        <a:ea typeface="삼성긴고딕OTF Light" panose="020B0600000101010101" pitchFamily="34" charset="-127"/>
                      </a:endParaRP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십억유로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삼성긴고딕OTF Light" panose="020B0600000101010101" pitchFamily="34" charset="-127"/>
                        <a:ea typeface="삼성긴고딕OTF Light" panose="020B0600000101010101" pitchFamily="34" charset="-127"/>
                      </a:endParaRP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2.3</a:t>
                      </a:r>
                    </a:p>
                  </a:txBody>
                  <a:tcPr marL="7834" marR="7834" marT="78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2.7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D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2.6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0.2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0B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1.5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2.0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F5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1.1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8D8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2.6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0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5.7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-0.2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29B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1.1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7D7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-0.6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1.8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426909"/>
                  </a:ext>
                </a:extLst>
              </a:tr>
              <a:tr h="1953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가계주택대출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</a:t>
                      </a:r>
                      <a:r>
                        <a:rPr lang="ko-KR" alt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순월간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)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삼성긴고딕OTF Light" panose="020B0600000101010101" pitchFamily="34" charset="-127"/>
                        <a:ea typeface="삼성긴고딕OTF Light" panose="020B0600000101010101" pitchFamily="34" charset="-127"/>
                      </a:endParaRP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십억유로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삼성긴고딕OTF Light" panose="020B0600000101010101" pitchFamily="34" charset="-127"/>
                        <a:ea typeface="삼성긴고딕OTF Light" panose="020B0600000101010101" pitchFamily="34" charset="-127"/>
                      </a:endParaRP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-2.9</a:t>
                      </a:r>
                    </a:p>
                  </a:txBody>
                  <a:tcPr marL="7834" marR="7834" marT="78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E4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3.8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6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1.8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F2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12.3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D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9.0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6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-3.7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6E1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-12.4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1C7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4.5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9FA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2.7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1F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1.4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CF1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-1.5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4.0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7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2.2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076491"/>
                  </a:ext>
                </a:extLst>
              </a:tr>
              <a:tr h="1953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M1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삼성긴고딕OTF Light" panose="020B0600000101010101" pitchFamily="34" charset="-127"/>
                        <a:ea typeface="삼성긴고딕OTF Light" panose="020B0600000101010101" pitchFamily="34" charset="-127"/>
                      </a:endParaRP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전년동월비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-9.4</a:t>
                      </a:r>
                    </a:p>
                  </a:txBody>
                  <a:tcPr marL="7834" marR="7834" marT="78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99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-10.4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-9.7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995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-9.9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591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-9.5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E9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-8.4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7A9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-8.7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A4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-7.8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4B3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-6.4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9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-6.1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AC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-5.0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-3.2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-3.1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FB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401576"/>
                  </a:ext>
                </a:extLst>
              </a:tr>
              <a:tr h="1953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M2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삼성긴고딕OTF Light" panose="020B0600000101010101" pitchFamily="34" charset="-127"/>
                        <a:ea typeface="삼성긴고딕OTF Light" panose="020B0600000101010101" pitchFamily="34" charset="-127"/>
                      </a:endParaRP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전년동월비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-1.6</a:t>
                      </a:r>
                    </a:p>
                  </a:txBody>
                  <a:tcPr marL="7834" marR="7834" marT="78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3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-2.4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-2.1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93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-2.1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93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-1.9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99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-0.9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B9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-1.1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B3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-0.6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0.0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6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0.0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6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0.6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1.4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1.2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911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5537259"/>
      </p:ext>
    </p:extLst>
  </p:cSld>
  <p:clrMapOvr>
    <a:masterClrMapping/>
  </p:clrMapOvr>
  <p:transition advTm="576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529171" y="505732"/>
            <a:ext cx="8847657" cy="288031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일본 경제 현황                                                                           </a:t>
            </a:r>
            <a:r>
              <a:rPr lang="en-US" altLang="ko-KR" sz="1600" dirty="0">
                <a:solidFill>
                  <a:prstClr val="black"/>
                </a:solidFill>
              </a:rPr>
              <a:t>* 2</a:t>
            </a:r>
            <a:r>
              <a:rPr lang="ko-KR" altLang="en-US" sz="1600" dirty="0">
                <a:solidFill>
                  <a:prstClr val="black"/>
                </a:solidFill>
              </a:rPr>
              <a:t>분기 강한 회복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39803330-6215-7C2D-BC58-BA612AD0F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142" y="6098601"/>
            <a:ext cx="4320000" cy="13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 anchorCtr="0">
            <a:spAutoFit/>
          </a:bodyPr>
          <a:lstStyle>
            <a:defPPr>
              <a:defRPr lang="ko-KR"/>
            </a:defPPr>
            <a:lvl1pPr>
              <a:defRPr sz="80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defRPr>
            </a:lvl1pPr>
          </a:lstStyle>
          <a:p>
            <a:pPr marL="0" marR="0" lvl="0" indent="0" algn="l" defTabSz="914423" rtl="0" eaLnBrk="1" fontAlgn="auto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자료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: Bloomberg, 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삼성자산운용</a:t>
            </a:r>
            <a:endParaRPr kumimoji="0" lang="en-US" altLang="ko-KR" sz="900" b="0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8" name="텍스트 개체 틀 4">
            <a:extLst>
              <a:ext uri="{FF2B5EF4-FFF2-40B4-BE49-F238E27FC236}">
                <a16:creationId xmlns:a16="http://schemas.microsoft.com/office/drawing/2014/main" id="{C120EA49-4098-202B-0829-3213005CD50D}"/>
              </a:ext>
            </a:extLst>
          </p:cNvPr>
          <p:cNvSpPr txBox="1">
            <a:spLocks/>
          </p:cNvSpPr>
          <p:nvPr/>
        </p:nvSpPr>
        <p:spPr>
          <a:xfrm>
            <a:off x="529111" y="821127"/>
            <a:ext cx="8847717" cy="5180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나눔바른고딕" panose="020B0603020101020101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나눔바른고딕" panose="020B0603020101020101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나눔바른고딕" panose="020B060302010102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나눔바른고딕" panose="020B0603020101020101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나눔바른고딕" panose="020B0603020101020101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2" marR="0" lvl="1" indent="-108002" algn="l" defTabSz="74295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1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분기 </a:t>
            </a:r>
            <a:r>
              <a:rPr kumimoji="0" lang="ko-K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역성장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 후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2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분기 큰 폭 회복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(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전분기비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0.7%,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전분기비 연율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+2.9%) :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민간소비 및 투자 회복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(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실질임금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+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전환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)</a:t>
            </a:r>
            <a:endParaRPr kumimoji="0" lang="en-US" altLang="ko-KR" sz="1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삼성긴고딕OTF Regular" panose="020B0600000101010101" pitchFamily="34" charset="-127"/>
              <a:ea typeface="삼성긴고딕OTF Regular" panose="020B0600000101010101" pitchFamily="34" charset="-127"/>
              <a:cs typeface="+mn-cs"/>
            </a:endParaRP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5999FBE8-F0A9-FC8E-E191-4783FF3D8103}"/>
              </a:ext>
            </a:extLst>
          </p:cNvPr>
          <p:cNvGraphicFramePr>
            <a:graphicFrameLocks noGrp="1"/>
          </p:cNvGraphicFramePr>
          <p:nvPr/>
        </p:nvGraphicFramePr>
        <p:xfrm>
          <a:off x="529111" y="1235947"/>
          <a:ext cx="8847717" cy="4862650"/>
        </p:xfrm>
        <a:graphic>
          <a:graphicData uri="http://schemas.openxmlformats.org/drawingml/2006/table">
            <a:tbl>
              <a:tblPr/>
              <a:tblGrid>
                <a:gridCol w="858481">
                  <a:extLst>
                    <a:ext uri="{9D8B030D-6E8A-4147-A177-3AD203B41FA5}">
                      <a16:colId xmlns:a16="http://schemas.microsoft.com/office/drawing/2014/main" val="1515922301"/>
                    </a:ext>
                  </a:extLst>
                </a:gridCol>
                <a:gridCol w="1665989">
                  <a:extLst>
                    <a:ext uri="{9D8B030D-6E8A-4147-A177-3AD203B41FA5}">
                      <a16:colId xmlns:a16="http://schemas.microsoft.com/office/drawing/2014/main" val="1526639381"/>
                    </a:ext>
                  </a:extLst>
                </a:gridCol>
                <a:gridCol w="697515">
                  <a:extLst>
                    <a:ext uri="{9D8B030D-6E8A-4147-A177-3AD203B41FA5}">
                      <a16:colId xmlns:a16="http://schemas.microsoft.com/office/drawing/2014/main" val="2041397194"/>
                    </a:ext>
                  </a:extLst>
                </a:gridCol>
                <a:gridCol w="394365">
                  <a:extLst>
                    <a:ext uri="{9D8B030D-6E8A-4147-A177-3AD203B41FA5}">
                      <a16:colId xmlns:a16="http://schemas.microsoft.com/office/drawing/2014/main" val="3752073220"/>
                    </a:ext>
                  </a:extLst>
                </a:gridCol>
                <a:gridCol w="394365">
                  <a:extLst>
                    <a:ext uri="{9D8B030D-6E8A-4147-A177-3AD203B41FA5}">
                      <a16:colId xmlns:a16="http://schemas.microsoft.com/office/drawing/2014/main" val="392559081"/>
                    </a:ext>
                  </a:extLst>
                </a:gridCol>
                <a:gridCol w="394365">
                  <a:extLst>
                    <a:ext uri="{9D8B030D-6E8A-4147-A177-3AD203B41FA5}">
                      <a16:colId xmlns:a16="http://schemas.microsoft.com/office/drawing/2014/main" val="587704158"/>
                    </a:ext>
                  </a:extLst>
                </a:gridCol>
                <a:gridCol w="394365">
                  <a:extLst>
                    <a:ext uri="{9D8B030D-6E8A-4147-A177-3AD203B41FA5}">
                      <a16:colId xmlns:a16="http://schemas.microsoft.com/office/drawing/2014/main" val="1862519517"/>
                    </a:ext>
                  </a:extLst>
                </a:gridCol>
                <a:gridCol w="394365">
                  <a:extLst>
                    <a:ext uri="{9D8B030D-6E8A-4147-A177-3AD203B41FA5}">
                      <a16:colId xmlns:a16="http://schemas.microsoft.com/office/drawing/2014/main" val="3845722754"/>
                    </a:ext>
                  </a:extLst>
                </a:gridCol>
                <a:gridCol w="394365">
                  <a:extLst>
                    <a:ext uri="{9D8B030D-6E8A-4147-A177-3AD203B41FA5}">
                      <a16:colId xmlns:a16="http://schemas.microsoft.com/office/drawing/2014/main" val="1032937175"/>
                    </a:ext>
                  </a:extLst>
                </a:gridCol>
                <a:gridCol w="394365">
                  <a:extLst>
                    <a:ext uri="{9D8B030D-6E8A-4147-A177-3AD203B41FA5}">
                      <a16:colId xmlns:a16="http://schemas.microsoft.com/office/drawing/2014/main" val="2707011280"/>
                    </a:ext>
                  </a:extLst>
                </a:gridCol>
                <a:gridCol w="394365">
                  <a:extLst>
                    <a:ext uri="{9D8B030D-6E8A-4147-A177-3AD203B41FA5}">
                      <a16:colId xmlns:a16="http://schemas.microsoft.com/office/drawing/2014/main" val="1039336164"/>
                    </a:ext>
                  </a:extLst>
                </a:gridCol>
                <a:gridCol w="394365">
                  <a:extLst>
                    <a:ext uri="{9D8B030D-6E8A-4147-A177-3AD203B41FA5}">
                      <a16:colId xmlns:a16="http://schemas.microsoft.com/office/drawing/2014/main" val="2683879456"/>
                    </a:ext>
                  </a:extLst>
                </a:gridCol>
                <a:gridCol w="354123">
                  <a:extLst>
                    <a:ext uri="{9D8B030D-6E8A-4147-A177-3AD203B41FA5}">
                      <a16:colId xmlns:a16="http://schemas.microsoft.com/office/drawing/2014/main" val="4180669415"/>
                    </a:ext>
                  </a:extLst>
                </a:gridCol>
                <a:gridCol w="354123">
                  <a:extLst>
                    <a:ext uri="{9D8B030D-6E8A-4147-A177-3AD203B41FA5}">
                      <a16:colId xmlns:a16="http://schemas.microsoft.com/office/drawing/2014/main" val="2920796058"/>
                    </a:ext>
                  </a:extLst>
                </a:gridCol>
                <a:gridCol w="354123">
                  <a:extLst>
                    <a:ext uri="{9D8B030D-6E8A-4147-A177-3AD203B41FA5}">
                      <a16:colId xmlns:a16="http://schemas.microsoft.com/office/drawing/2014/main" val="2823390790"/>
                    </a:ext>
                  </a:extLst>
                </a:gridCol>
                <a:gridCol w="338026">
                  <a:extLst>
                    <a:ext uri="{9D8B030D-6E8A-4147-A177-3AD203B41FA5}">
                      <a16:colId xmlns:a16="http://schemas.microsoft.com/office/drawing/2014/main" val="2603674045"/>
                    </a:ext>
                  </a:extLst>
                </a:gridCol>
                <a:gridCol w="338026">
                  <a:extLst>
                    <a:ext uri="{9D8B030D-6E8A-4147-A177-3AD203B41FA5}">
                      <a16:colId xmlns:a16="http://schemas.microsoft.com/office/drawing/2014/main" val="2772411953"/>
                    </a:ext>
                  </a:extLst>
                </a:gridCol>
                <a:gridCol w="338026">
                  <a:extLst>
                    <a:ext uri="{9D8B030D-6E8A-4147-A177-3AD203B41FA5}">
                      <a16:colId xmlns:a16="http://schemas.microsoft.com/office/drawing/2014/main" val="2414730471"/>
                    </a:ext>
                  </a:extLst>
                </a:gridCol>
              </a:tblGrid>
              <a:tr h="1870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주요 지표 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23.3Q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삼성긴고딕OTF Light" panose="020B0600000101010101" pitchFamily="34" charset="-127"/>
                        <a:ea typeface="삼성긴고딕OTF Light" panose="020B0600000101010101" pitchFamily="34" charset="-127"/>
                      </a:endParaRPr>
                    </a:p>
                  </a:txBody>
                  <a:tcPr marL="7739" marR="7739" marT="773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23.4Q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삼성긴고딕OTF Light" panose="020B0600000101010101" pitchFamily="34" charset="-127"/>
                        <a:ea typeface="삼성긴고딕OTF Light" panose="020B0600000101010101" pitchFamily="34" charset="-127"/>
                      </a:endParaRP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24.1Q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삼성긴고딕OTF Light" panose="020B0600000101010101" pitchFamily="34" charset="-127"/>
                        <a:ea typeface="삼성긴고딕OTF Light" panose="020B0600000101010101" pitchFamily="34" charset="-127"/>
                      </a:endParaRPr>
                    </a:p>
                  </a:txBody>
                  <a:tcPr marL="7739" marR="7739" marT="773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24.2Q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24.3Q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006172"/>
                  </a:ext>
                </a:extLst>
              </a:tr>
              <a:tr h="1870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7</a:t>
                      </a:r>
                    </a:p>
                  </a:txBody>
                  <a:tcPr marL="7739" marR="7739" marT="773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8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9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10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11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12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</a:t>
                      </a:r>
                    </a:p>
                  </a:txBody>
                  <a:tcPr marL="7739" marR="7739" marT="773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7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8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9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866739"/>
                  </a:ext>
                </a:extLst>
              </a:tr>
              <a:tr h="187025"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성장률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GDP</a:t>
                      </a: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성장률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실질</a:t>
                      </a:r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,</a:t>
                      </a:r>
                      <a:r>
                        <a:rPr lang="ko-KR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전분기연율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-4.0</a:t>
                      </a:r>
                    </a:p>
                  </a:txBody>
                  <a:tcPr marL="7739" marR="7739" marT="773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0.2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-2.4</a:t>
                      </a:r>
                    </a:p>
                  </a:txBody>
                  <a:tcPr marL="7739" marR="7739" marT="773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2.9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940514"/>
                  </a:ext>
                </a:extLst>
              </a:tr>
              <a:tr h="1870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소비지출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실질</a:t>
                      </a:r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,</a:t>
                      </a:r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전분기연율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-1.2</a:t>
                      </a:r>
                    </a:p>
                  </a:txBody>
                  <a:tcPr marL="7739" marR="7739" marT="773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-1.2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-2.3</a:t>
                      </a:r>
                    </a:p>
                  </a:txBody>
                  <a:tcPr marL="7739" marR="7739" marT="773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3.7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405609"/>
                  </a:ext>
                </a:extLst>
              </a:tr>
              <a:tr h="1870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정부지출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실질</a:t>
                      </a:r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,</a:t>
                      </a:r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전분기연율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2.5</a:t>
                      </a:r>
                    </a:p>
                  </a:txBody>
                  <a:tcPr marL="7739" marR="7739" marT="773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-0.5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1.1</a:t>
                      </a:r>
                    </a:p>
                  </a:txBody>
                  <a:tcPr marL="7739" marR="7739" marT="773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0.4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103857"/>
                  </a:ext>
                </a:extLst>
              </a:tr>
              <a:tr h="1870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민간투자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주택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)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실질</a:t>
                      </a:r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,</a:t>
                      </a:r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전분기연율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-4.8</a:t>
                      </a:r>
                    </a:p>
                  </a:txBody>
                  <a:tcPr marL="7739" marR="7739" marT="773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-4.2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-10.1</a:t>
                      </a:r>
                    </a:p>
                  </a:txBody>
                  <a:tcPr marL="7739" marR="7739" marT="773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7.1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0029607"/>
                  </a:ext>
                </a:extLst>
              </a:tr>
              <a:tr h="1870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민간투자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비주거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)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실질</a:t>
                      </a:r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,</a:t>
                      </a:r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전분기연율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-0.6</a:t>
                      </a:r>
                    </a:p>
                  </a:txBody>
                  <a:tcPr marL="7739" marR="7739" marT="773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8.6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-1.9</a:t>
                      </a:r>
                    </a:p>
                  </a:txBody>
                  <a:tcPr marL="7739" marR="7739" marT="773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3.1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474215"/>
                  </a:ext>
                </a:extLst>
              </a:tr>
              <a:tr h="1870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수출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실질</a:t>
                      </a:r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,</a:t>
                      </a:r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전분기연율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0.4</a:t>
                      </a:r>
                    </a:p>
                  </a:txBody>
                  <a:tcPr marL="7739" marR="7739" marT="773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12.6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-17.3</a:t>
                      </a:r>
                    </a:p>
                  </a:txBody>
                  <a:tcPr marL="7739" marR="7739" marT="773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6.1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559328"/>
                  </a:ext>
                </a:extLst>
              </a:tr>
              <a:tr h="1870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수입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실질</a:t>
                      </a:r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,</a:t>
                      </a:r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전분기연율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5.2</a:t>
                      </a:r>
                    </a:p>
                  </a:txBody>
                  <a:tcPr marL="7739" marR="7739" marT="773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8.3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-9.6</a:t>
                      </a:r>
                    </a:p>
                  </a:txBody>
                  <a:tcPr marL="7739" marR="7739" marT="773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6.9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577016"/>
                  </a:ext>
                </a:extLst>
              </a:tr>
              <a:tr h="1870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수출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전년동월비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-0.3</a:t>
                      </a:r>
                    </a:p>
                  </a:txBody>
                  <a:tcPr marL="7739" marR="7739" marT="773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-0.8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4.3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1.6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-0.2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9.7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11.9</a:t>
                      </a:r>
                    </a:p>
                  </a:txBody>
                  <a:tcPr marL="7739" marR="7739" marT="773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7.8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7.3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8.3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13.5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5.4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10.2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5.6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360925"/>
                  </a:ext>
                </a:extLst>
              </a:tr>
              <a:tr h="1870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수출물량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전년동월비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-2.8</a:t>
                      </a:r>
                    </a:p>
                  </a:txBody>
                  <a:tcPr marL="7739" marR="7739" marT="773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-5.3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0.2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-3.4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-5.6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2.9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2.3</a:t>
                      </a:r>
                    </a:p>
                  </a:txBody>
                  <a:tcPr marL="7739" marR="7739" marT="773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-1.5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-2.1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-3.2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-0.9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-6.2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-5.2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-2.7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667269"/>
                  </a:ext>
                </a:extLst>
              </a:tr>
              <a:tr h="1870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미국향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수출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전년동월비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9.4</a:t>
                      </a:r>
                    </a:p>
                  </a:txBody>
                  <a:tcPr marL="7739" marR="7739" marT="773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3.8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8.6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8.8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3.4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16.8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7.1</a:t>
                      </a:r>
                    </a:p>
                  </a:txBody>
                  <a:tcPr marL="7739" marR="7739" marT="773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10.9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1.8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-2.3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6.7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-2.9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-5.0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-7.7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296"/>
                  </a:ext>
                </a:extLst>
              </a:tr>
              <a:tr h="1870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EU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향 수출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전년동월비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1.0</a:t>
                      </a:r>
                    </a:p>
                  </a:txBody>
                  <a:tcPr marL="7739" marR="7739" marT="773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1.1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-0.6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0.4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-11.8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2.2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-0.2</a:t>
                      </a:r>
                    </a:p>
                  </a:txBody>
                  <a:tcPr marL="7739" marR="7739" marT="773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3.5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-6.5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-13.7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-17.9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-20.1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-13.8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-12.3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848441"/>
                  </a:ext>
                </a:extLst>
              </a:tr>
              <a:tr h="1870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아시아향 수출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전년동월비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-10.2</a:t>
                      </a:r>
                    </a:p>
                  </a:txBody>
                  <a:tcPr marL="7739" marR="7739" marT="773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-11.5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-3.2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-7.7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-7.5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-2.9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4.3</a:t>
                      </a:r>
                    </a:p>
                  </a:txBody>
                  <a:tcPr marL="7739" marR="7739" marT="773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-5.9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-1.7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-1.6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0.7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-5.3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-4.3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2.1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165926"/>
                  </a:ext>
                </a:extLst>
              </a:tr>
              <a:tr h="1870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물가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CPI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전년동월비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3.3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D3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3.2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D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3.0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F2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3.3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D3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2.8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2.6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D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2.2</a:t>
                      </a:r>
                    </a:p>
                  </a:txBody>
                  <a:tcPr marL="7739" marR="7739" marT="773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DA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2.8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2.7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F2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2.5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2.8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2.8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2.8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3.0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F2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300703"/>
                  </a:ext>
                </a:extLst>
              </a:tr>
              <a:tr h="1870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CPI (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신선식품제외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)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삼성긴고딕OTF Light" panose="020B0600000101010101" pitchFamily="34" charset="-127"/>
                        <a:ea typeface="삼성긴고딕OTF Light" panose="020B0600000101010101" pitchFamily="34" charset="-127"/>
                      </a:endParaRP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전년동월비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3.1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3.1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2.8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2.9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2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2.5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2.3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2.0</a:t>
                      </a:r>
                    </a:p>
                  </a:txBody>
                  <a:tcPr marL="7739" marR="7739" marT="773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8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2.8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2.6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2.2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1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2.5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2.6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2.7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2.8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711648"/>
                  </a:ext>
                </a:extLst>
              </a:tr>
              <a:tr h="18702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경제활동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소매판매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MoM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2.2</a:t>
                      </a:r>
                    </a:p>
                  </a:txBody>
                  <a:tcPr marL="7739" marR="7739" marT="773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0.2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CF1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0.4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-1.7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0.4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-1.5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99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0.2</a:t>
                      </a:r>
                    </a:p>
                  </a:txBody>
                  <a:tcPr marL="7739" marR="7739" marT="773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CF1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1.7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92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-1.2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A5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0.8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C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1.6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9B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0.6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C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0.2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CF1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353276"/>
                  </a:ext>
                </a:extLst>
              </a:tr>
              <a:tr h="1870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기계주문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MoM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-1.1</a:t>
                      </a:r>
                    </a:p>
                  </a:txBody>
                  <a:tcPr marL="7739" marR="7739" marT="773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D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-0.5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1.4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6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0.7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0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-3.7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C8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1.9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E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-1.7</a:t>
                      </a:r>
                    </a:p>
                  </a:txBody>
                  <a:tcPr marL="7739" marR="7739" marT="773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7.7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5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2.9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-2.9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4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-3.2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CF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2.1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-0.1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358621"/>
                  </a:ext>
                </a:extLst>
              </a:tr>
              <a:tr h="1870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산업생산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MoM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-1.8</a:t>
                      </a:r>
                    </a:p>
                  </a:txBody>
                  <a:tcPr marL="7739" marR="7739" marT="773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1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-0.7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0.5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6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1.3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0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-0.6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1.2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3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-6.7</a:t>
                      </a:r>
                    </a:p>
                  </a:txBody>
                  <a:tcPr marL="7739" marR="7739" marT="773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-0.6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4.4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A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-0.9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3.6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0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-4.2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6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3.1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EA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150607"/>
                  </a:ext>
                </a:extLst>
              </a:tr>
              <a:tr h="18702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서베이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삼성긴고딕OTF Light" panose="020B0600000101010101" pitchFamily="34" charset="-127"/>
                        <a:ea typeface="삼성긴고딕OTF Light" panose="020B0600000101010101" pitchFamily="34" charset="-127"/>
                      </a:endParaRP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Nikkei/Markit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제조업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49.6</a:t>
                      </a:r>
                    </a:p>
                  </a:txBody>
                  <a:tcPr marL="7739" marR="7739" marT="773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49.6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48.5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48.7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48.3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47.9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48.0</a:t>
                      </a:r>
                    </a:p>
                  </a:txBody>
                  <a:tcPr marL="7739" marR="7739" marT="773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47.2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48.2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49.6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50.4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50.0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49.1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49.8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654215"/>
                  </a:ext>
                </a:extLst>
              </a:tr>
              <a:tr h="1870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Nikkei/Markit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서비스업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53.8</a:t>
                      </a:r>
                    </a:p>
                  </a:txBody>
                  <a:tcPr marL="7739" marR="7739" marT="773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54.3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53.8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51.6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50.8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51.5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53.1</a:t>
                      </a:r>
                    </a:p>
                  </a:txBody>
                  <a:tcPr marL="7739" marR="7739" marT="773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52.9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54.1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54.3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53.8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49.4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53.7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53.7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340382"/>
                  </a:ext>
                </a:extLst>
              </a:tr>
              <a:tr h="1870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소비자신뢰지수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37.1</a:t>
                      </a:r>
                    </a:p>
                  </a:txBody>
                  <a:tcPr marL="7739" marR="7739" marT="773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36.1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35.6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35.9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35.8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36.9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37.7</a:t>
                      </a:r>
                    </a:p>
                  </a:txBody>
                  <a:tcPr marL="7739" marR="7739" marT="773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38.6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39.7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38.3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36.7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37.1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37.1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36.7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992035"/>
                  </a:ext>
                </a:extLst>
              </a:tr>
              <a:tr h="18702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주식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/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채권수급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외국인 주식 순매수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십억엔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890</a:t>
                      </a:r>
                    </a:p>
                  </a:txBody>
                  <a:tcPr marL="7739" marR="7739" marT="773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-728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-5475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2653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B1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955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6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-1227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DF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2849</a:t>
                      </a:r>
                    </a:p>
                  </a:txBody>
                  <a:tcPr marL="7739" marR="7739" marT="773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AB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708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D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-2097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ACD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3327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9C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1374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9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-165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F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-317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CF1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-958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4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393846"/>
                  </a:ext>
                </a:extLst>
              </a:tr>
              <a:tr h="1870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외국인 채권 순매수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십억엔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-1442</a:t>
                      </a:r>
                    </a:p>
                  </a:txBody>
                  <a:tcPr marL="7739" marR="7739" marT="773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EE7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-402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-2028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FDC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-1798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0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1709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C4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-1579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4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1636</a:t>
                      </a:r>
                    </a:p>
                  </a:txBody>
                  <a:tcPr marL="7739" marR="7739" marT="773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C6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235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C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-308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B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-2228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9D8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567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-1565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5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1179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D3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1492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CA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781430"/>
                  </a:ext>
                </a:extLst>
              </a:tr>
              <a:tr h="1870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일본거주자 해외주식 순매수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십억엔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-1958</a:t>
                      </a:r>
                    </a:p>
                  </a:txBody>
                  <a:tcPr marL="7739" marR="7739" marT="773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793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-112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EC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1165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A9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737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C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-511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9D8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-1256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7B4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734</a:t>
                      </a:r>
                    </a:p>
                  </a:txBody>
                  <a:tcPr marL="7739" marR="7739" marT="773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CF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245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FA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-1393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DA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279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F7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-599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3D4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-1005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8C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724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D0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1414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92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568631"/>
                  </a:ext>
                </a:extLst>
              </a:tr>
              <a:tr h="1870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일본거주자 해외채권 순매수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십억엔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-1643</a:t>
                      </a:r>
                    </a:p>
                  </a:txBody>
                  <a:tcPr marL="7739" marR="7739" marT="773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8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1756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3396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5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1268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-1098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1267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2712</a:t>
                      </a:r>
                    </a:p>
                  </a:txBody>
                  <a:tcPr marL="7739" marR="7739" marT="773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2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968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404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E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-1215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4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2298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-3350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9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-1486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C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7337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613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1235747"/>
      </p:ext>
    </p:extLst>
  </p:cSld>
  <p:clrMapOvr>
    <a:masterClrMapping/>
  </p:clrMapOvr>
  <p:transition advTm="576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529171" y="505732"/>
            <a:ext cx="8847657" cy="288031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중국 경제 현황                                                                  </a:t>
            </a:r>
            <a:r>
              <a:rPr lang="en-US" altLang="ko-KR" sz="1600" dirty="0">
                <a:solidFill>
                  <a:prstClr val="black"/>
                </a:solidFill>
              </a:rPr>
              <a:t>* </a:t>
            </a:r>
            <a:r>
              <a:rPr lang="ko-KR" altLang="en-US" sz="1600" dirty="0">
                <a:solidFill>
                  <a:prstClr val="black"/>
                </a:solidFill>
              </a:rPr>
              <a:t>부동산</a:t>
            </a:r>
            <a:r>
              <a:rPr lang="en-US" altLang="ko-KR" sz="1600" dirty="0">
                <a:solidFill>
                  <a:prstClr val="black"/>
                </a:solidFill>
              </a:rPr>
              <a:t>, </a:t>
            </a:r>
            <a:r>
              <a:rPr lang="ko-KR" altLang="en-US" sz="1600" dirty="0">
                <a:solidFill>
                  <a:prstClr val="black"/>
                </a:solidFill>
              </a:rPr>
              <a:t>투자</a:t>
            </a:r>
            <a:r>
              <a:rPr lang="en-US" altLang="ko-KR" sz="1600" dirty="0">
                <a:solidFill>
                  <a:prstClr val="black"/>
                </a:solidFill>
              </a:rPr>
              <a:t>, </a:t>
            </a:r>
            <a:r>
              <a:rPr lang="ko-KR" altLang="en-US" sz="1600" dirty="0">
                <a:solidFill>
                  <a:prstClr val="black"/>
                </a:solidFill>
              </a:rPr>
              <a:t>소비 부진 지속 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39803330-6215-7C2D-BC58-BA612AD0F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142" y="6098601"/>
            <a:ext cx="4320000" cy="13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 anchorCtr="0">
            <a:spAutoFit/>
          </a:bodyPr>
          <a:lstStyle>
            <a:defPPr>
              <a:defRPr lang="ko-KR"/>
            </a:defPPr>
            <a:lvl1pPr>
              <a:defRPr sz="80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defRPr>
            </a:lvl1pPr>
          </a:lstStyle>
          <a:p>
            <a:pPr marL="0" marR="0" lvl="0" indent="0" algn="l" defTabSz="914423" rtl="0" eaLnBrk="1" fontAlgn="auto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자료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: Bloomberg, 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삼성자산운용</a:t>
            </a:r>
            <a:endParaRPr kumimoji="0" lang="en-US" altLang="ko-KR" sz="900" b="0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8" name="텍스트 개체 틀 4">
            <a:extLst>
              <a:ext uri="{FF2B5EF4-FFF2-40B4-BE49-F238E27FC236}">
                <a16:creationId xmlns:a16="http://schemas.microsoft.com/office/drawing/2014/main" id="{C120EA49-4098-202B-0829-3213005CD50D}"/>
              </a:ext>
            </a:extLst>
          </p:cNvPr>
          <p:cNvSpPr txBox="1">
            <a:spLocks/>
          </p:cNvSpPr>
          <p:nvPr/>
        </p:nvSpPr>
        <p:spPr>
          <a:xfrm>
            <a:off x="529111" y="865247"/>
            <a:ext cx="8847717" cy="5180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나눔바른고딕" panose="020B0603020101020101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나눔바른고딕" panose="020B0603020101020101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나눔바른고딕" panose="020B060302010102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나눔바른고딕" panose="020B0603020101020101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나눔바른고딕" panose="020B0603020101020101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2" marR="0" lvl="1" indent="-108002" algn="l" defTabSz="74295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부양책에도 불구하고 투자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,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부동산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,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소매판매 지표의 부진은 지속되고 있음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삼성긴고딕OTF Regular" panose="020B0600000101010101" pitchFamily="34" charset="-127"/>
              <a:ea typeface="삼성긴고딕OTF Regular" panose="020B0600000101010101" pitchFamily="34" charset="-127"/>
              <a:cs typeface="+mn-cs"/>
            </a:endParaRPr>
          </a:p>
          <a:p>
            <a:pPr marL="108002" marR="0" lvl="1" indent="-108002" algn="l" defTabSz="74295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1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삼성긴고딕OTF Regular" panose="020B0600000101010101" pitchFamily="34" charset="-127"/>
              <a:ea typeface="삼성긴고딕OTF Regular" panose="020B0600000101010101" pitchFamily="34" charset="-127"/>
              <a:cs typeface="+mn-cs"/>
            </a:endParaRP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09D66ED3-B78B-5AF3-E0DB-1BA235D18B77}"/>
              </a:ext>
            </a:extLst>
          </p:cNvPr>
          <p:cNvGraphicFramePr>
            <a:graphicFrameLocks noGrp="1"/>
          </p:cNvGraphicFramePr>
          <p:nvPr/>
        </p:nvGraphicFramePr>
        <p:xfrm>
          <a:off x="529107" y="1283019"/>
          <a:ext cx="8847721" cy="4815584"/>
        </p:xfrm>
        <a:graphic>
          <a:graphicData uri="http://schemas.openxmlformats.org/drawingml/2006/table">
            <a:tbl>
              <a:tblPr/>
              <a:tblGrid>
                <a:gridCol w="1470219">
                  <a:extLst>
                    <a:ext uri="{9D8B030D-6E8A-4147-A177-3AD203B41FA5}">
                      <a16:colId xmlns:a16="http://schemas.microsoft.com/office/drawing/2014/main" val="4104118181"/>
                    </a:ext>
                  </a:extLst>
                </a:gridCol>
                <a:gridCol w="481269">
                  <a:extLst>
                    <a:ext uri="{9D8B030D-6E8A-4147-A177-3AD203B41FA5}">
                      <a16:colId xmlns:a16="http://schemas.microsoft.com/office/drawing/2014/main" val="4185543945"/>
                    </a:ext>
                  </a:extLst>
                </a:gridCol>
                <a:gridCol w="481269">
                  <a:extLst>
                    <a:ext uri="{9D8B030D-6E8A-4147-A177-3AD203B41FA5}">
                      <a16:colId xmlns:a16="http://schemas.microsoft.com/office/drawing/2014/main" val="473902514"/>
                    </a:ext>
                  </a:extLst>
                </a:gridCol>
                <a:gridCol w="484204">
                  <a:extLst>
                    <a:ext uri="{9D8B030D-6E8A-4147-A177-3AD203B41FA5}">
                      <a16:colId xmlns:a16="http://schemas.microsoft.com/office/drawing/2014/main" val="1422973012"/>
                    </a:ext>
                  </a:extLst>
                </a:gridCol>
                <a:gridCol w="519418">
                  <a:extLst>
                    <a:ext uri="{9D8B030D-6E8A-4147-A177-3AD203B41FA5}">
                      <a16:colId xmlns:a16="http://schemas.microsoft.com/office/drawing/2014/main" val="388961358"/>
                    </a:ext>
                  </a:extLst>
                </a:gridCol>
                <a:gridCol w="519418">
                  <a:extLst>
                    <a:ext uri="{9D8B030D-6E8A-4147-A177-3AD203B41FA5}">
                      <a16:colId xmlns:a16="http://schemas.microsoft.com/office/drawing/2014/main" val="2876073454"/>
                    </a:ext>
                  </a:extLst>
                </a:gridCol>
                <a:gridCol w="519418">
                  <a:extLst>
                    <a:ext uri="{9D8B030D-6E8A-4147-A177-3AD203B41FA5}">
                      <a16:colId xmlns:a16="http://schemas.microsoft.com/office/drawing/2014/main" val="1350723957"/>
                    </a:ext>
                  </a:extLst>
                </a:gridCol>
                <a:gridCol w="484204">
                  <a:extLst>
                    <a:ext uri="{9D8B030D-6E8A-4147-A177-3AD203B41FA5}">
                      <a16:colId xmlns:a16="http://schemas.microsoft.com/office/drawing/2014/main" val="2501307029"/>
                    </a:ext>
                  </a:extLst>
                </a:gridCol>
                <a:gridCol w="484204">
                  <a:extLst>
                    <a:ext uri="{9D8B030D-6E8A-4147-A177-3AD203B41FA5}">
                      <a16:colId xmlns:a16="http://schemas.microsoft.com/office/drawing/2014/main" val="385670610"/>
                    </a:ext>
                  </a:extLst>
                </a:gridCol>
                <a:gridCol w="516484">
                  <a:extLst>
                    <a:ext uri="{9D8B030D-6E8A-4147-A177-3AD203B41FA5}">
                      <a16:colId xmlns:a16="http://schemas.microsoft.com/office/drawing/2014/main" val="1913699426"/>
                    </a:ext>
                  </a:extLst>
                </a:gridCol>
                <a:gridCol w="481269">
                  <a:extLst>
                    <a:ext uri="{9D8B030D-6E8A-4147-A177-3AD203B41FA5}">
                      <a16:colId xmlns:a16="http://schemas.microsoft.com/office/drawing/2014/main" val="2512532422"/>
                    </a:ext>
                  </a:extLst>
                </a:gridCol>
                <a:gridCol w="481269">
                  <a:extLst>
                    <a:ext uri="{9D8B030D-6E8A-4147-A177-3AD203B41FA5}">
                      <a16:colId xmlns:a16="http://schemas.microsoft.com/office/drawing/2014/main" val="2298857361"/>
                    </a:ext>
                  </a:extLst>
                </a:gridCol>
                <a:gridCol w="481269">
                  <a:extLst>
                    <a:ext uri="{9D8B030D-6E8A-4147-A177-3AD203B41FA5}">
                      <a16:colId xmlns:a16="http://schemas.microsoft.com/office/drawing/2014/main" val="2683291754"/>
                    </a:ext>
                  </a:extLst>
                </a:gridCol>
                <a:gridCol w="481269">
                  <a:extLst>
                    <a:ext uri="{9D8B030D-6E8A-4147-A177-3AD203B41FA5}">
                      <a16:colId xmlns:a16="http://schemas.microsoft.com/office/drawing/2014/main" val="3896946865"/>
                    </a:ext>
                  </a:extLst>
                </a:gridCol>
                <a:gridCol w="481269">
                  <a:extLst>
                    <a:ext uri="{9D8B030D-6E8A-4147-A177-3AD203B41FA5}">
                      <a16:colId xmlns:a16="http://schemas.microsoft.com/office/drawing/2014/main" val="2469798763"/>
                    </a:ext>
                  </a:extLst>
                </a:gridCol>
                <a:gridCol w="481269">
                  <a:extLst>
                    <a:ext uri="{9D8B030D-6E8A-4147-A177-3AD203B41FA5}">
                      <a16:colId xmlns:a16="http://schemas.microsoft.com/office/drawing/2014/main" val="3497214152"/>
                    </a:ext>
                  </a:extLst>
                </a:gridCol>
              </a:tblGrid>
              <a:tr h="234272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주요 경제 지표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23.7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8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9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10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12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24.1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7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8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9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569971"/>
                  </a:ext>
                </a:extLst>
              </a:tr>
              <a:tr h="1908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GDP tracker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예상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9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9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C4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7.6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7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7.3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8E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7.0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A4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7.0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A8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C3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E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5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107723"/>
                  </a:ext>
                </a:extLst>
              </a:tr>
              <a:tr h="19088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성장률 추이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(Bloomberg)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BC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121233"/>
                  </a:ext>
                </a:extLst>
              </a:tr>
              <a:tr h="19088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리커창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지수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YoY)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5A8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7.3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D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7.0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8.3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B5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7.8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D4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7.8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C6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7.8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C6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390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3B2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4C9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766610"/>
                  </a:ext>
                </a:extLst>
              </a:tr>
              <a:tr h="1908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GDP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분기 성장률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YoY)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E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FD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5C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764744"/>
                  </a:ext>
                </a:extLst>
              </a:tr>
              <a:tr h="19088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중국금융상황지수*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81.2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81.6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7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78.3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1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74.2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FB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69.0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B8B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70.1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995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76.9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F2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74.0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0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68.5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B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67.7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DB9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65.9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DA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60.8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18E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61.6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893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859009"/>
                  </a:ext>
                </a:extLst>
              </a:tr>
              <a:tr h="1908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China Credit Impulse(YoY)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5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0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CB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987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9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0F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-2.2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1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-3.1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FDC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EF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CF1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4F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EF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73847"/>
                  </a:ext>
                </a:extLst>
              </a:tr>
              <a:tr h="19088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사회융자총액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십억위안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3127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4131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1844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2455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1940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6473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1496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4834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2062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3299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771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3031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686708"/>
                  </a:ext>
                </a:extLst>
              </a:tr>
              <a:tr h="19088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위안화대출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십억위안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1358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2312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738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1090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1170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4920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1450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3089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732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945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2126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903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979223"/>
                  </a:ext>
                </a:extLst>
              </a:tr>
              <a:tr h="19088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그림자금융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(net,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십억위안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101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301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-257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-156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-329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377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-426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556752"/>
                  </a:ext>
                </a:extLst>
              </a:tr>
              <a:tr h="19088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지방채발행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(net,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십억위안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1309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768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1398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667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195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904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711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1200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638782"/>
                  </a:ext>
                </a:extLst>
              </a:tr>
              <a:tr h="19088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수출증가율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YoY)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-14.3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-8.7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CA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-6.2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3BD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-6.4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1BC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F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7.8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-7.9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ACD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FB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7.5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D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8.6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D8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7.0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F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8.7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D7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031308"/>
                  </a:ext>
                </a:extLst>
              </a:tr>
              <a:tr h="19088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수입증가율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YoY)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-12.2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B9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-7.3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4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-6.3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D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E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15.4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7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-8.1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-2.0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8.2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9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9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-2.4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7.2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E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292784"/>
                  </a:ext>
                </a:extLst>
              </a:tr>
              <a:tr h="19088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무역수지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십억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$)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80.2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68.3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77.8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56.5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68.4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75.3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84.1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38.7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57.4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71.6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82.2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98.8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84.7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91.0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447764"/>
                  </a:ext>
                </a:extLst>
              </a:tr>
              <a:tr h="19088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통계국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PMI (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기준선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50)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49.3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F2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49.7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F3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50.2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49.5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49.4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49.0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49.2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49.1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50.8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50.4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D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49.5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49.5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49.4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49.1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589129"/>
                  </a:ext>
                </a:extLst>
              </a:tr>
              <a:tr h="1908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HSBC PMI (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기준선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50)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49.2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EE7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A3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50.6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C3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49.5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0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50.7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BB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50.8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B3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50.8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D3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50.9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C8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51.1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3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51.4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93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51.7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974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51.8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49.8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5EC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50.4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583259"/>
                  </a:ext>
                </a:extLst>
              </a:tr>
              <a:tr h="19088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산업생산 증가율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(YoY)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5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9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0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5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7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9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178444"/>
                  </a:ext>
                </a:extLst>
              </a:tr>
              <a:tr h="19088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고정자산 투자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(YTD 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DA3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F99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89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18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3D4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5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3D4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3C8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AC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B1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2A6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483774"/>
                  </a:ext>
                </a:extLst>
              </a:tr>
              <a:tr h="19088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부동산 투자증가율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(YTD 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-8.5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5BF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-8.8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6B4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-9.1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7AA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-9.3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DA2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-9.4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89F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-9.6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E98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-9.0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2C8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-9.5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DA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-9.8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79E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-10.1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18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-10.1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18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-10.2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-10.2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000813"/>
                  </a:ext>
                </a:extLst>
              </a:tr>
              <a:tr h="19088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주택판매증가율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(YTD 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3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6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-3.2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5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-3.7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A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-4.3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A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-6.0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-32.7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89F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-30.7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AB7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-31.1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B2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-30.5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EBA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-26.9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-25.9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F1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-25.0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055540"/>
                  </a:ext>
                </a:extLst>
              </a:tr>
              <a:tr h="19088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신규주택가격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(YoY)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9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2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1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-2.7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C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-3.5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7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-4.3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A3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-4.9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93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-5.3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395684"/>
                  </a:ext>
                </a:extLst>
              </a:tr>
              <a:tr h="19088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소매판매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YoY)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C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7.6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D0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10.1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B8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7.4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D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2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F9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F3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4F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703107"/>
                  </a:ext>
                </a:extLst>
              </a:tr>
              <a:tr h="19088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자동차 판매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YoY)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5EC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1F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9FA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11.4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14.7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CC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A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-3.7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F2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-5.6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5E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-4.4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0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-6.2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1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-4.9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-7.3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5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429208"/>
                  </a:ext>
                </a:extLst>
              </a:tr>
              <a:tr h="19088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소비자물가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YoY)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A95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AAC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2A6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29B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A95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BC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D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D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D6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C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F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146159"/>
                  </a:ext>
                </a:extLst>
              </a:tr>
              <a:tr h="19088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생산자물가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I(YoY)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-4.4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2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-3.0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C5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-2.5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1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-2.6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F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-3.0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C5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-2.7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C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-2.5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-2.7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5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-2.8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2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-2.5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-0.8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-1.8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817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8888419"/>
      </p:ext>
    </p:extLst>
  </p:cSld>
  <p:clrMapOvr>
    <a:masterClrMapping/>
  </p:clrMapOvr>
  <p:transition advTm="576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9BE01-1E8F-ACDC-EB20-587977186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848AE71C-D8C7-ECB5-2D08-4FDF45FAE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03" y="507802"/>
            <a:ext cx="8847657" cy="288031"/>
          </a:xfrm>
        </p:spPr>
        <p:txBody>
          <a:bodyPr/>
          <a:lstStyle/>
          <a:p>
            <a:r>
              <a:rPr lang="ko-KR" altLang="en-US" sz="2000" dirty="0"/>
              <a:t>중국 대규모 금융 부양책 발표 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6DE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             </a:t>
            </a:r>
            <a:r>
              <a:rPr kumimoji="0" lang="ko-KR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46DE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                  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* 9.24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일 조치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(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부동산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,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주식 부양 목적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)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CF21023-E76B-F3AF-110B-1E5354E13598}"/>
              </a:ext>
            </a:extLst>
          </p:cNvPr>
          <p:cNvSpPr txBox="1">
            <a:spLocks/>
          </p:cNvSpPr>
          <p:nvPr/>
        </p:nvSpPr>
        <p:spPr>
          <a:xfrm>
            <a:off x="541103" y="1027612"/>
            <a:ext cx="9060939" cy="1477994"/>
          </a:xfrm>
          <a:prstGeom prst="rect">
            <a:avLst/>
          </a:prstGeom>
        </p:spPr>
        <p:txBody>
          <a:bodyPr lIns="54000" tIns="0" rIns="0" bIns="0"/>
          <a:lstStyle>
            <a:lvl1pPr marL="108000" indent="-108000" algn="l" defTabSz="914400" rtl="0" eaLnBrk="1" latinLnBrk="1" hangingPunct="1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marR="0" lvl="0" indent="-108000" algn="l" defTabSz="914400" rtl="0" eaLnBrk="1" fontAlgn="auto" latinLnBrk="1" hangingPunct="1">
              <a:lnSpc>
                <a:spcPct val="120000"/>
              </a:lnSpc>
              <a:spcBef>
                <a:spcPts val="400"/>
              </a:spcBef>
              <a:spcAft>
                <a:spcPts val="20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9.24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일 인민은행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, 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은행감독위원회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, 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증권감독위원회 공동 기자회견 통해 금융 부양책 발표 </a:t>
            </a:r>
            <a:endParaRPr kumimoji="0" lang="en-US" altLang="ko-KR" sz="1300" b="0" i="0" u="none" strike="noStrike" kern="1200" cap="none" spc="0" normalizeH="0" baseline="0" noProof="0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Regular" panose="020B0600000101010101" pitchFamily="34" charset="-127"/>
              <a:ea typeface="삼성긴고딕OTF Regular" panose="020B0600000101010101" pitchFamily="34" charset="-127"/>
              <a:cs typeface="+mn-cs"/>
            </a:endParaRPr>
          </a:p>
          <a:p>
            <a:pPr marL="108000" marR="0" lvl="0" indent="-108000" algn="l" defTabSz="914400" rtl="0" eaLnBrk="1" fontAlgn="auto" latinLnBrk="1" hangingPunct="1">
              <a:lnSpc>
                <a:spcPct val="120000"/>
              </a:lnSpc>
              <a:spcBef>
                <a:spcPts val="400"/>
              </a:spcBef>
              <a:spcAft>
                <a:spcPts val="20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지준율 </a:t>
            </a:r>
            <a:r>
              <a:rPr lang="en-US" altLang="ko-KR" sz="1300" dirty="0" err="1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50bp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 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인하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, 7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일 역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RP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금리 </a:t>
            </a:r>
            <a:r>
              <a:rPr lang="en-US" altLang="ko-KR" sz="1300" dirty="0" err="1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20bp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인하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(1.5%), 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대출금리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(LPR,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 </a:t>
            </a:r>
            <a:r>
              <a:rPr lang="en-US" altLang="ko-KR" sz="1300" dirty="0" err="1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MLF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) </a:t>
            </a:r>
            <a:r>
              <a:rPr lang="en-US" altLang="ko-KR" sz="1300" dirty="0" err="1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20~30bp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 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인하 예정</a:t>
            </a:r>
            <a:endParaRPr lang="en-US" altLang="ko-KR" sz="1300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</a:endParaRPr>
          </a:p>
          <a:p>
            <a:pPr marL="108000" marR="0" lvl="0" indent="-108000" algn="l" defTabSz="914400" rtl="0" eaLnBrk="1" fontAlgn="auto" latinLnBrk="1" hangingPunct="1">
              <a:lnSpc>
                <a:spcPct val="120000"/>
              </a:lnSpc>
              <a:spcBef>
                <a:spcPts val="400"/>
              </a:spcBef>
              <a:spcAft>
                <a:spcPts val="20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부동산 기존 주택담보대출금리 </a:t>
            </a:r>
            <a:r>
              <a:rPr kumimoji="0" lang="en-US" altLang="ko-KR" sz="1300" b="0" i="0" u="none" strike="noStrike" kern="1200" cap="none" spc="0" normalizeH="0" baseline="0" noProof="0" dirty="0" err="1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50bp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인하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, 2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주택이상 주택 구입 규제 완화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(</a:t>
            </a:r>
            <a:r>
              <a:rPr kumimoji="0" lang="ko-KR" altLang="en-US" sz="1300" b="0" i="0" u="none" strike="noStrike" kern="1200" cap="none" spc="0" normalizeH="0" baseline="0" noProof="0" dirty="0" err="1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최소선급금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 비율 </a:t>
            </a:r>
            <a:r>
              <a:rPr kumimoji="0" lang="en-US" altLang="ko-KR" sz="1300" b="0" i="0" u="none" strike="noStrike" kern="1200" cap="none" spc="0" normalizeH="0" baseline="0" noProof="0" dirty="0" err="1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10%p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 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하향 조정해 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15%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)</a:t>
            </a:r>
          </a:p>
          <a:p>
            <a:pPr marL="108000" marR="0" lvl="0" indent="-108000" algn="l" defTabSz="914400" rtl="0" eaLnBrk="1" fontAlgn="auto" latinLnBrk="1" hangingPunct="1">
              <a:lnSpc>
                <a:spcPct val="120000"/>
              </a:lnSpc>
              <a:spcBef>
                <a:spcPts val="400"/>
              </a:spcBef>
              <a:spcAft>
                <a:spcPts val="20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새로운 정책 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: 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증권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-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운용사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-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보험 </a:t>
            </a:r>
            <a:r>
              <a:rPr kumimoji="0" lang="ko-KR" altLang="en-US" sz="1300" b="0" i="0" u="none" strike="noStrike" kern="1200" cap="none" spc="0" normalizeH="0" baseline="0" noProof="0" dirty="0" err="1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스왑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 간편제도 신설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(5000</a:t>
            </a:r>
            <a:r>
              <a:rPr kumimoji="0" lang="ko-KR" altLang="en-US" sz="1300" b="0" i="0" u="none" strike="noStrike" kern="1200" cap="none" spc="0" normalizeH="0" baseline="0" noProof="0" dirty="0" err="1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억위안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 규모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), 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자사주매입 </a:t>
            </a:r>
            <a:r>
              <a:rPr kumimoji="0" lang="ko-KR" altLang="en-US" sz="1300" b="0" i="0" u="none" strike="noStrike" kern="1200" cap="none" spc="0" normalizeH="0" baseline="0" noProof="0" dirty="0" err="1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특별재대출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 프로그램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(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대출금리 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2.25%)</a:t>
            </a:r>
          </a:p>
          <a:p>
            <a:pPr marL="108000" marR="0" lvl="0" indent="-108000" algn="l" defTabSz="914400" rtl="0" eaLnBrk="1" fontAlgn="auto" latinLnBrk="1" hangingPunct="1">
              <a:lnSpc>
                <a:spcPct val="120000"/>
              </a:lnSpc>
              <a:spcBef>
                <a:spcPts val="400"/>
              </a:spcBef>
              <a:spcAft>
                <a:spcPts val="20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주식 저평가 해소 방안 준비 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: 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중장기 자금유입 가이드라인 마련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, </a:t>
            </a:r>
            <a:r>
              <a:rPr kumimoji="0" lang="ko-KR" altLang="en-US" sz="1300" b="0" i="0" u="none" strike="noStrike" kern="1200" cap="none" spc="0" normalizeH="0" baseline="0" noProof="0" dirty="0" err="1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증안펀드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 출범 검토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, 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국부펀드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(</a:t>
            </a:r>
            <a:r>
              <a:rPr lang="en-US" altLang="ko-KR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CIC) </a:t>
            </a:r>
            <a:r>
              <a:rPr lang="ko-KR" altLang="en-US" sz="13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</a:rPr>
              <a:t>매입 확대 및 대상 확대</a:t>
            </a:r>
            <a:endParaRPr lang="en-US" altLang="ko-KR" sz="1300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</a:endParaRPr>
          </a:p>
          <a:p>
            <a:pPr marL="108000" marR="0" lvl="0" indent="-108000" algn="l" defTabSz="914400" rtl="0" eaLnBrk="1" fontAlgn="auto" latinLnBrk="1" hangingPunct="1">
              <a:lnSpc>
                <a:spcPct val="120000"/>
              </a:lnSpc>
              <a:spcBef>
                <a:spcPts val="400"/>
              </a:spcBef>
              <a:spcAft>
                <a:spcPts val="20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이전 대책 대비 금리인하 폭 크고 증시 부양 풀 패키지 성격을 담고 있어 중국증시 바닥형성 및 반등 가능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. 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실물경기 개선 효과는 미미</a:t>
            </a:r>
            <a:endParaRPr kumimoji="0" lang="en-US" altLang="ko-KR" sz="1300" b="0" i="0" u="none" strike="noStrike" kern="1200" cap="none" spc="0" normalizeH="0" baseline="0" noProof="0" dirty="0">
              <a:ln>
                <a:solidFill>
                  <a:srgbClr val="E82525">
                    <a:alpha val="0"/>
                  </a:srgbClr>
                </a:solidFill>
              </a:ln>
              <a:solidFill>
                <a:srgbClr val="0000FF"/>
              </a:solidFill>
              <a:effectLst/>
              <a:uLnTx/>
              <a:uFillTx/>
              <a:latin typeface="삼성긴고딕OTF Regular" panose="020B0600000101010101" pitchFamily="34" charset="-127"/>
              <a:ea typeface="삼성긴고딕OTF Regular" panose="020B0600000101010101" pitchFamily="34" charset="-127"/>
              <a:cs typeface="+mn-cs"/>
            </a:endParaRPr>
          </a:p>
        </p:txBody>
      </p:sp>
      <p:sp>
        <p:nvSpPr>
          <p:cNvPr id="21" name="모서리가 둥근 직사각형 83">
            <a:extLst>
              <a:ext uri="{FF2B5EF4-FFF2-40B4-BE49-F238E27FC236}">
                <a16:creationId xmlns:a16="http://schemas.microsoft.com/office/drawing/2014/main" id="{2DD80AE9-D262-8B17-A147-07E84036CC13}"/>
              </a:ext>
            </a:extLst>
          </p:cNvPr>
          <p:cNvSpPr/>
          <p:nvPr/>
        </p:nvSpPr>
        <p:spPr>
          <a:xfrm>
            <a:off x="541103" y="3025416"/>
            <a:ext cx="4176000" cy="288000"/>
          </a:xfrm>
          <a:prstGeom prst="rect">
            <a:avLst/>
          </a:prstGeom>
          <a:solidFill>
            <a:srgbClr val="CCD0E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지준율</a:t>
            </a:r>
            <a:r>
              <a:rPr lang="en-US" altLang="ko-KR" sz="130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/</a:t>
            </a:r>
            <a:r>
              <a:rPr lang="ko-KR" altLang="en-US" sz="130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단기금리 인하</a:t>
            </a:r>
            <a:r>
              <a:rPr lang="en-US" altLang="ko-KR" sz="130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, </a:t>
            </a:r>
            <a:r>
              <a:rPr lang="ko-KR" altLang="en-US" sz="130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대출금리 인하 예고</a:t>
            </a:r>
            <a:endParaRPr kumimoji="0" lang="ko-KR" altLang="en-US" sz="1300" b="0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Regular" panose="020B0600000101010101" pitchFamily="34" charset="-127"/>
              <a:ea typeface="삼성긴고딕OTF Regular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22" name="모서리가 둥근 직사각형 83">
            <a:extLst>
              <a:ext uri="{FF2B5EF4-FFF2-40B4-BE49-F238E27FC236}">
                <a16:creationId xmlns:a16="http://schemas.microsoft.com/office/drawing/2014/main" id="{0336F993-C8C9-B8D8-FE66-905B4FAF548B}"/>
              </a:ext>
            </a:extLst>
          </p:cNvPr>
          <p:cNvSpPr/>
          <p:nvPr/>
        </p:nvSpPr>
        <p:spPr>
          <a:xfrm>
            <a:off x="5188899" y="3025416"/>
            <a:ext cx="4176000" cy="288000"/>
          </a:xfrm>
          <a:prstGeom prst="rect">
            <a:avLst/>
          </a:prstGeom>
          <a:solidFill>
            <a:srgbClr val="CCD0E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ko-KR" altLang="en-US" sz="130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부동산</a:t>
            </a:r>
            <a:r>
              <a:rPr lang="en-US" altLang="ko-KR" sz="130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, </a:t>
            </a:r>
            <a:r>
              <a:rPr lang="ko-KR" altLang="en-US" sz="130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주식 부양책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57F16C88-9B53-8814-F705-D1BF143A6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96" y="6027333"/>
            <a:ext cx="4428576" cy="13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 anchorCtr="0">
            <a:spAutoFit/>
          </a:bodyPr>
          <a:lstStyle>
            <a:defPPr>
              <a:defRPr lang="ko-KR"/>
            </a:defPPr>
            <a:lvl1pPr>
              <a:defRPr sz="80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자료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: Bloomberg, 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삼성자산운용</a:t>
            </a:r>
            <a:endParaRPr kumimoji="0" lang="en-US" altLang="ko-KR" sz="900" b="0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 panose="020B0600000101010101" pitchFamily="34" charset="-127"/>
              <a:cs typeface="Arial" panose="020B0604020202020204" pitchFamily="34" charset="0"/>
            </a:endParaRPr>
          </a:p>
        </p:txBody>
      </p:sp>
      <p:graphicFrame>
        <p:nvGraphicFramePr>
          <p:cNvPr id="5" name="차트 4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6126795"/>
              </p:ext>
            </p:extLst>
          </p:nvPr>
        </p:nvGraphicFramePr>
        <p:xfrm>
          <a:off x="541103" y="3389086"/>
          <a:ext cx="4193228" cy="2624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DA8A0430-A8CC-CF64-88B8-86FBC93BBC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543342"/>
              </p:ext>
            </p:extLst>
          </p:nvPr>
        </p:nvGraphicFramePr>
        <p:xfrm>
          <a:off x="5200857" y="3374851"/>
          <a:ext cx="4176000" cy="2624014"/>
        </p:xfrm>
        <a:graphic>
          <a:graphicData uri="http://schemas.openxmlformats.org/drawingml/2006/table">
            <a:tbl>
              <a:tblPr/>
              <a:tblGrid>
                <a:gridCol w="575265">
                  <a:extLst>
                    <a:ext uri="{9D8B030D-6E8A-4147-A177-3AD203B41FA5}">
                      <a16:colId xmlns:a16="http://schemas.microsoft.com/office/drawing/2014/main" val="2054657965"/>
                    </a:ext>
                  </a:extLst>
                </a:gridCol>
                <a:gridCol w="3600735">
                  <a:extLst>
                    <a:ext uri="{9D8B030D-6E8A-4147-A177-3AD203B41FA5}">
                      <a16:colId xmlns:a16="http://schemas.microsoft.com/office/drawing/2014/main" val="453787900"/>
                    </a:ext>
                  </a:extLst>
                </a:gridCol>
              </a:tblGrid>
              <a:tr h="24961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주요 정책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488961"/>
                  </a:ext>
                </a:extLst>
              </a:tr>
              <a:tr h="24961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부동산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기존주택담보대출금리 </a:t>
                      </a:r>
                      <a:r>
                        <a:rPr lang="en-US" altLang="ko-K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50bp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인하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829569"/>
                  </a:ext>
                </a:extLst>
              </a:tr>
              <a:tr h="24961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주택이상 구매자 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최소선불금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15%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로 인하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기존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25%)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073636"/>
                  </a:ext>
                </a:extLst>
              </a:tr>
              <a:tr h="24961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주식시장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증권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운용사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-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보험 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스왑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간편제도 신설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968603"/>
                  </a:ext>
                </a:extLst>
              </a:tr>
              <a:tr h="24961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*금융기관은 채권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/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주식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ETF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담보로 인민은행 통해 유동성 확보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/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주식매입 여력 확대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819976"/>
                  </a:ext>
                </a:extLst>
              </a:tr>
              <a:tr h="24961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자사주매입 </a:t>
                      </a:r>
                      <a:r>
                        <a:rPr lang="ko-KR" alt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특별재대출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프로그램 신설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266696"/>
                  </a:ext>
                </a:extLst>
              </a:tr>
              <a:tr h="24961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증시안정펀드 출범 검토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66117"/>
                  </a:ext>
                </a:extLst>
              </a:tr>
              <a:tr h="24961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상장사 투자가치제고 및 중장기 자금유입 관련 가이드라인 발표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208911"/>
                  </a:ext>
                </a:extLst>
              </a:tr>
              <a:tr h="24961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중국회금공사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(CIC)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지분매입 확대 및 투자범위 확대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259710"/>
                  </a:ext>
                </a:extLst>
              </a:tr>
              <a:tr h="188762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은행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대형은행 산하 금융자산투자회사 지분투자비율 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10%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로 상향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29716"/>
                  </a:ext>
                </a:extLst>
              </a:tr>
              <a:tr h="188762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은행 수익성 감안 예금금리 하단 조정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887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9379066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529171" y="505732"/>
            <a:ext cx="8847657" cy="288031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한국 경제 현황                                                                             </a:t>
            </a:r>
            <a:r>
              <a:rPr lang="en-US" altLang="ko-KR" sz="1600" dirty="0">
                <a:solidFill>
                  <a:prstClr val="black"/>
                </a:solidFill>
              </a:rPr>
              <a:t>* </a:t>
            </a:r>
            <a:r>
              <a:rPr lang="ko-KR" altLang="en-US" sz="1600" dirty="0">
                <a:solidFill>
                  <a:prstClr val="black"/>
                </a:solidFill>
              </a:rPr>
              <a:t>수출과 내수 차별화는 지속    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39803330-6215-7C2D-BC58-BA612AD0F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142" y="6098601"/>
            <a:ext cx="4320000" cy="13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 anchorCtr="0">
            <a:spAutoFit/>
          </a:bodyPr>
          <a:lstStyle>
            <a:defPPr>
              <a:defRPr lang="ko-KR"/>
            </a:defPPr>
            <a:lvl1pPr>
              <a:defRPr sz="80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defRPr>
            </a:lvl1pPr>
          </a:lstStyle>
          <a:p>
            <a:pPr marL="0" marR="0" lvl="0" indent="0" algn="l" defTabSz="914423" rtl="0" eaLnBrk="1" fontAlgn="auto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자료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: Bloomberg, 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삼성자산운용</a:t>
            </a:r>
            <a:endParaRPr kumimoji="0" lang="en-US" altLang="ko-KR" sz="900" b="0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8" name="텍스트 개체 틀 4">
            <a:extLst>
              <a:ext uri="{FF2B5EF4-FFF2-40B4-BE49-F238E27FC236}">
                <a16:creationId xmlns:a16="http://schemas.microsoft.com/office/drawing/2014/main" id="{C120EA49-4098-202B-0829-3213005CD50D}"/>
              </a:ext>
            </a:extLst>
          </p:cNvPr>
          <p:cNvSpPr txBox="1">
            <a:spLocks/>
          </p:cNvSpPr>
          <p:nvPr/>
        </p:nvSpPr>
        <p:spPr>
          <a:xfrm>
            <a:off x="529111" y="924447"/>
            <a:ext cx="8847717" cy="4147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나눔바른고딕" panose="020B0603020101020101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나눔바른고딕" panose="020B0603020101020101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나눔바른고딕" panose="020B060302010102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나눔바른고딕" panose="020B0603020101020101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나눔바른고딕" panose="020B0603020101020101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2" marR="0" lvl="1" indent="-108002" algn="l" defTabSz="74295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수출 및 반도체 경기 회복세는 지속되고 있으나 고용과 민간소비 부진은 지속</a:t>
            </a:r>
            <a:endParaRPr kumimoji="0" lang="en-US" altLang="ko-KR" sz="1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삼성긴고딕OTF Regular" panose="020B0600000101010101" pitchFamily="34" charset="-127"/>
              <a:ea typeface="삼성긴고딕OTF Regular" panose="020B0600000101010101" pitchFamily="34" charset="-127"/>
              <a:cs typeface="+mn-cs"/>
            </a:endParaRP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6774B343-F829-B328-4D9F-82F956E9609B}"/>
              </a:ext>
            </a:extLst>
          </p:cNvPr>
          <p:cNvGraphicFramePr>
            <a:graphicFrameLocks noGrp="1"/>
          </p:cNvGraphicFramePr>
          <p:nvPr/>
        </p:nvGraphicFramePr>
        <p:xfrm>
          <a:off x="577180" y="1339209"/>
          <a:ext cx="8543924" cy="4759388"/>
        </p:xfrm>
        <a:graphic>
          <a:graphicData uri="http://schemas.openxmlformats.org/drawingml/2006/table">
            <a:tbl>
              <a:tblPr/>
              <a:tblGrid>
                <a:gridCol w="1713578">
                  <a:extLst>
                    <a:ext uri="{9D8B030D-6E8A-4147-A177-3AD203B41FA5}">
                      <a16:colId xmlns:a16="http://schemas.microsoft.com/office/drawing/2014/main" val="957444685"/>
                    </a:ext>
                  </a:extLst>
                </a:gridCol>
                <a:gridCol w="527255">
                  <a:extLst>
                    <a:ext uri="{9D8B030D-6E8A-4147-A177-3AD203B41FA5}">
                      <a16:colId xmlns:a16="http://schemas.microsoft.com/office/drawing/2014/main" val="1339825161"/>
                    </a:ext>
                  </a:extLst>
                </a:gridCol>
                <a:gridCol w="527255">
                  <a:extLst>
                    <a:ext uri="{9D8B030D-6E8A-4147-A177-3AD203B41FA5}">
                      <a16:colId xmlns:a16="http://schemas.microsoft.com/office/drawing/2014/main" val="2841077070"/>
                    </a:ext>
                  </a:extLst>
                </a:gridCol>
                <a:gridCol w="527255">
                  <a:extLst>
                    <a:ext uri="{9D8B030D-6E8A-4147-A177-3AD203B41FA5}">
                      <a16:colId xmlns:a16="http://schemas.microsoft.com/office/drawing/2014/main" val="1550666649"/>
                    </a:ext>
                  </a:extLst>
                </a:gridCol>
                <a:gridCol w="527255">
                  <a:extLst>
                    <a:ext uri="{9D8B030D-6E8A-4147-A177-3AD203B41FA5}">
                      <a16:colId xmlns:a16="http://schemas.microsoft.com/office/drawing/2014/main" val="3595453496"/>
                    </a:ext>
                  </a:extLst>
                </a:gridCol>
                <a:gridCol w="527255">
                  <a:extLst>
                    <a:ext uri="{9D8B030D-6E8A-4147-A177-3AD203B41FA5}">
                      <a16:colId xmlns:a16="http://schemas.microsoft.com/office/drawing/2014/main" val="2003893823"/>
                    </a:ext>
                  </a:extLst>
                </a:gridCol>
                <a:gridCol w="527255">
                  <a:extLst>
                    <a:ext uri="{9D8B030D-6E8A-4147-A177-3AD203B41FA5}">
                      <a16:colId xmlns:a16="http://schemas.microsoft.com/office/drawing/2014/main" val="3924965022"/>
                    </a:ext>
                  </a:extLst>
                </a:gridCol>
                <a:gridCol w="458352">
                  <a:extLst>
                    <a:ext uri="{9D8B030D-6E8A-4147-A177-3AD203B41FA5}">
                      <a16:colId xmlns:a16="http://schemas.microsoft.com/office/drawing/2014/main" val="1290610043"/>
                    </a:ext>
                  </a:extLst>
                </a:gridCol>
                <a:gridCol w="458352">
                  <a:extLst>
                    <a:ext uri="{9D8B030D-6E8A-4147-A177-3AD203B41FA5}">
                      <a16:colId xmlns:a16="http://schemas.microsoft.com/office/drawing/2014/main" val="3428376879"/>
                    </a:ext>
                  </a:extLst>
                </a:gridCol>
                <a:gridCol w="458352">
                  <a:extLst>
                    <a:ext uri="{9D8B030D-6E8A-4147-A177-3AD203B41FA5}">
                      <a16:colId xmlns:a16="http://schemas.microsoft.com/office/drawing/2014/main" val="1561870154"/>
                    </a:ext>
                  </a:extLst>
                </a:gridCol>
                <a:gridCol w="458352">
                  <a:extLst>
                    <a:ext uri="{9D8B030D-6E8A-4147-A177-3AD203B41FA5}">
                      <a16:colId xmlns:a16="http://schemas.microsoft.com/office/drawing/2014/main" val="2446963477"/>
                    </a:ext>
                  </a:extLst>
                </a:gridCol>
                <a:gridCol w="458352">
                  <a:extLst>
                    <a:ext uri="{9D8B030D-6E8A-4147-A177-3AD203B41FA5}">
                      <a16:colId xmlns:a16="http://schemas.microsoft.com/office/drawing/2014/main" val="490079503"/>
                    </a:ext>
                  </a:extLst>
                </a:gridCol>
                <a:gridCol w="458352">
                  <a:extLst>
                    <a:ext uri="{9D8B030D-6E8A-4147-A177-3AD203B41FA5}">
                      <a16:colId xmlns:a16="http://schemas.microsoft.com/office/drawing/2014/main" val="3179663654"/>
                    </a:ext>
                  </a:extLst>
                </a:gridCol>
                <a:gridCol w="458352">
                  <a:extLst>
                    <a:ext uri="{9D8B030D-6E8A-4147-A177-3AD203B41FA5}">
                      <a16:colId xmlns:a16="http://schemas.microsoft.com/office/drawing/2014/main" val="274792131"/>
                    </a:ext>
                  </a:extLst>
                </a:gridCol>
                <a:gridCol w="458352">
                  <a:extLst>
                    <a:ext uri="{9D8B030D-6E8A-4147-A177-3AD203B41FA5}">
                      <a16:colId xmlns:a16="http://schemas.microsoft.com/office/drawing/2014/main" val="2001333001"/>
                    </a:ext>
                  </a:extLst>
                </a:gridCol>
              </a:tblGrid>
              <a:tr h="27516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주요 경제 지표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7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8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9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10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11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12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24.1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7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8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044327"/>
                  </a:ext>
                </a:extLst>
              </a:tr>
              <a:tr h="22421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반도체 생산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YoY)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-17.3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4B2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4.6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18.4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F4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13.8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4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29.8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C7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35.5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B0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35.5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B0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53.4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25.1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9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20.5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B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16.1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FB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22.6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17.5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F7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6385"/>
                  </a:ext>
                </a:extLst>
              </a:tr>
              <a:tr h="22421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반도체 판매 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YoY)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-22.4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C8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-17.6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D2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-13.2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B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1.8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A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27.3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4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52.2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35.7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B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48.7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4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6.8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0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18.7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15.1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8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3.7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A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8.7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B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133438"/>
                  </a:ext>
                </a:extLst>
              </a:tr>
              <a:tr h="22421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반도체 재고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YoY)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18.6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36.9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6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35.2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C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37.6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3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29.6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F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6.6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B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-13.7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A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-13.6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A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-12.4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B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-22.4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9A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-29.0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8B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-29.6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-27.5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8E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347417"/>
                  </a:ext>
                </a:extLst>
              </a:tr>
              <a:tr h="22421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D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램가격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</a:t>
                      </a:r>
                      <a:r>
                        <a:rPr lang="en-US" altLang="ko-K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DDR4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D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램 </a:t>
                      </a:r>
                      <a:r>
                        <a:rPr lang="en-US" altLang="ko-K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1Gb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1.4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1.4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1.5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1.6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1.6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1.6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1.8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1.8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1.8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1.8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1.7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1.7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1.9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1.8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248382"/>
                  </a:ext>
                </a:extLst>
              </a:tr>
              <a:tr h="22421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삼성전자 주가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7.0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6.7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6.8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6.7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7.3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7.9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2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7.3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E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7.3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7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8.2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9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7.8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C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7.4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6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8.2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3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8.4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7.4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E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973906"/>
                  </a:ext>
                </a:extLst>
              </a:tr>
              <a:tr h="22421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수출증가율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YoY)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-16.2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B8B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-8.1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7B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-4.4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3C9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4.9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7.3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F1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5.0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A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18.2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B5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4.4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3.1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0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13.6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C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11.5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5.6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FB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13.9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C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11.4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878263"/>
                  </a:ext>
                </a:extLst>
              </a:tr>
              <a:tr h="22421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반도체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-33.6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89F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-20.6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B9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-13.5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C7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-3.1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12.6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21.8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56.2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6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66.8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35.7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56.0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7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54.5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B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50.9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5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50.4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6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38.8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6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550774"/>
                  </a:ext>
                </a:extLst>
              </a:tr>
              <a:tr h="22421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수입증가율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YoY)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-25.3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-22.7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99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-16.5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DA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-9.7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4C9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-11.6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C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-10.9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DC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-7.9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D1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-13.2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0B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-12.3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BF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5.4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2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-2.0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-7.5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D2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10.5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6.0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0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712137"/>
                  </a:ext>
                </a:extLst>
              </a:tr>
              <a:tr h="22421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무역수지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백만달러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1720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984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3678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F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1549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3563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1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4450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1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386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4114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7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4294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4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1454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4867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9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8281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3559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1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3829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C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447705"/>
                  </a:ext>
                </a:extLst>
              </a:tr>
              <a:tr h="22421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소비자심리지수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103.4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C5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103.3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C7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99.8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1F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98.2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FE8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97.3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1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99.7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0F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101.6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101.9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100.7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100.7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98.4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100.9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103.6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C1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100.8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A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221630"/>
                  </a:ext>
                </a:extLst>
              </a:tr>
              <a:tr h="22421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소매판매액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YoY)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-2.0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-4.7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59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-1.4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F7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-4.8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29B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-0.1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9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-0.7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F0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-3.3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9CD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0.8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E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-3.4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6CA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-2.0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4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-2.8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1D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-3.6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9C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-2.1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291761"/>
                  </a:ext>
                </a:extLst>
              </a:tr>
              <a:tr h="22421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            전월비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-3.1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C8B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0.5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6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-1.0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0.8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-0.1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B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0.5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6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1.0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5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-3.2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1.1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0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-0.6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-0.2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A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1.0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4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-2.0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AB7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144905"/>
                  </a:ext>
                </a:extLst>
              </a:tr>
              <a:tr h="22421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백화점 매출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) (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YoY)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2.1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CF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-4.9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B9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3.1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D7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-2.6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6A9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6.8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5.9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0.7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C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7.2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8.9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-2.0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A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-0.1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BD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5.0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-6.4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790776"/>
                  </a:ext>
                </a:extLst>
              </a:tr>
              <a:tr h="22421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할인점 매출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) (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YoY)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2.6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-8.4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3D4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10.0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B7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-4.1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1.3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3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-1.2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-9.2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0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21.0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6.2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1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-6.7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-3.1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2.1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E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-7.9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6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100710"/>
                  </a:ext>
                </a:extLst>
              </a:tr>
              <a:tr h="22421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설비투자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YoY)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-11.3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A1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-14.3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-4.1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A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-5.9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C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-7.0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C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-5.3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1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7.1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-0.8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-4.4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0.4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-1.4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-3.35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1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18.5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95484"/>
                  </a:ext>
                </a:extLst>
              </a:tr>
              <a:tr h="2242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M2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(YoY)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2.5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793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2.2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2.5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793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2.3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E8D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2.4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290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3.1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2A6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3.0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DA3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3.4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FAF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7E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5.7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7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5.9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B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6.1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7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6.1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7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108939"/>
                  </a:ext>
                </a:extLst>
              </a:tr>
              <a:tr h="22421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주택담보대출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(YoY)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3.8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C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4.4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8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5.1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5.6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6.2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6.5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7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7.1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7.7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5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7.5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F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7.6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7.8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2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7.6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9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7.5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D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262267"/>
                  </a:ext>
                </a:extLst>
              </a:tr>
              <a:tr h="22421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서울아파트매매가격지수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삼성긴고딕OTF Light" panose="020B0600000101010101" pitchFamily="34" charset="-127"/>
                        <a:ea typeface="삼성긴고딕OTF Light" panose="020B0600000101010101" pitchFamily="34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93.0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29B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93.4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CA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93.9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7C0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94.2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BC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94.4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3D4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94.2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CCF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94.1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2C8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93.9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AC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93.9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AC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94.0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0C7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94.2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BC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94.8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4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95.9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F3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678638"/>
                  </a:ext>
                </a:extLst>
              </a:tr>
              <a:tr h="22421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        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전월비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0.3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B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0.5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9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0.5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9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0.4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A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0.1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-0.1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FB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-0.2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-0.1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FB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FB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0.1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0.2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B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0.6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9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1.2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4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642405"/>
                  </a:ext>
                </a:extLst>
              </a:tr>
              <a:tr h="22421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서울 아파트 매매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건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3804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F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4091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9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3845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F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2983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2417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1790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1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2456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B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2665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3482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6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4840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5182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3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6150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F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9518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768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4614231"/>
      </p:ext>
    </p:extLst>
  </p:cSld>
  <p:clrMapOvr>
    <a:masterClrMapping/>
  </p:clrMapOvr>
  <p:transition advTm="576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468" y="512466"/>
            <a:ext cx="8847657" cy="347719"/>
          </a:xfrm>
        </p:spPr>
        <p:txBody>
          <a:bodyPr/>
          <a:lstStyle/>
          <a:p>
            <a:r>
              <a:rPr lang="en-US" altLang="ko-KR" sz="2000" dirty="0"/>
              <a:t>House View (</a:t>
            </a:r>
            <a:r>
              <a:rPr lang="ko-KR" altLang="en-US" sz="2000" dirty="0"/>
              <a:t>매크로 뷰</a:t>
            </a:r>
            <a:r>
              <a:rPr lang="en-US" altLang="ko-KR" sz="2000" dirty="0"/>
              <a:t>)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8" name="텍스트 개체 틀 4"/>
          <p:cNvSpPr txBox="1">
            <a:spLocks/>
          </p:cNvSpPr>
          <p:nvPr/>
        </p:nvSpPr>
        <p:spPr>
          <a:xfrm>
            <a:off x="534468" y="890129"/>
            <a:ext cx="8847657" cy="7968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나눔바른고딕" panose="020B0603020101020101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나눔바른고딕" panose="020B0603020101020101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나눔바른고딕" panose="020B060302010102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나눔바른고딕" panose="020B0603020101020101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나눔바른고딕" panose="020B0603020101020101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marR="0" lvl="1" indent="-108000" algn="l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미국 </a:t>
            </a:r>
            <a:r>
              <a:rPr kumimoji="0" lang="en-US" altLang="ko-K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50bp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인하로 금리인하 사이클 시작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.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내년 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3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분기까지 적정 기준금리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(3.5%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내외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)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수준으로 빠른 인하 예상 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(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고용둔화는 인하 가속 요인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)</a:t>
            </a:r>
          </a:p>
          <a:p>
            <a:pPr marL="108000" marR="0" lvl="1" indent="-108000" algn="l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미국 성장률은 내년 상반기까지 잠재성장률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(1.8%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전후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)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 수준까지 둔화 예상 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삼성긴고딕OTF Regular" panose="020B0600000101010101" pitchFamily="34" charset="-127"/>
              <a:ea typeface="삼성긴고딕OTF Regular" panose="020B0600000101010101" pitchFamily="34" charset="-127"/>
              <a:cs typeface="+mn-cs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DAAAB51C-D790-8BF3-DFA1-92D82AB50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468" y="6090978"/>
            <a:ext cx="7200000" cy="12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 anchorCtr="0">
            <a:spAutoFit/>
          </a:bodyPr>
          <a:lstStyle>
            <a:defPPr>
              <a:defRPr lang="ko-KR"/>
            </a:defPPr>
            <a:lvl1pPr>
              <a:defRPr sz="80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자료</a:t>
            </a:r>
            <a:r>
              <a:rPr kumimoji="0" lang="en-US" altLang="ko-KR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: Bloomberg, </a:t>
            </a:r>
            <a:r>
              <a:rPr kumimoji="0" lang="ko-KR" altLang="en-US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삼성자산운용 전망치</a:t>
            </a: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9B328B60-F4A2-7C1D-FBEC-50471B90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279341"/>
              </p:ext>
            </p:extLst>
          </p:nvPr>
        </p:nvGraphicFramePr>
        <p:xfrm>
          <a:off x="534468" y="1613913"/>
          <a:ext cx="8900937" cy="4353958"/>
        </p:xfrm>
        <a:graphic>
          <a:graphicData uri="http://schemas.openxmlformats.org/drawingml/2006/table">
            <a:tbl>
              <a:tblPr/>
              <a:tblGrid>
                <a:gridCol w="826425">
                  <a:extLst>
                    <a:ext uri="{9D8B030D-6E8A-4147-A177-3AD203B41FA5}">
                      <a16:colId xmlns:a16="http://schemas.microsoft.com/office/drawing/2014/main" val="2259955292"/>
                    </a:ext>
                  </a:extLst>
                </a:gridCol>
                <a:gridCol w="1673709">
                  <a:extLst>
                    <a:ext uri="{9D8B030D-6E8A-4147-A177-3AD203B41FA5}">
                      <a16:colId xmlns:a16="http://schemas.microsoft.com/office/drawing/2014/main" val="409027059"/>
                    </a:ext>
                  </a:extLst>
                </a:gridCol>
                <a:gridCol w="602901">
                  <a:extLst>
                    <a:ext uri="{9D8B030D-6E8A-4147-A177-3AD203B41FA5}">
                      <a16:colId xmlns:a16="http://schemas.microsoft.com/office/drawing/2014/main" val="3081571204"/>
                    </a:ext>
                  </a:extLst>
                </a:gridCol>
                <a:gridCol w="602901">
                  <a:extLst>
                    <a:ext uri="{9D8B030D-6E8A-4147-A177-3AD203B41FA5}">
                      <a16:colId xmlns:a16="http://schemas.microsoft.com/office/drawing/2014/main" val="1601845863"/>
                    </a:ext>
                  </a:extLst>
                </a:gridCol>
                <a:gridCol w="572756">
                  <a:extLst>
                    <a:ext uri="{9D8B030D-6E8A-4147-A177-3AD203B41FA5}">
                      <a16:colId xmlns:a16="http://schemas.microsoft.com/office/drawing/2014/main" val="3147923579"/>
                    </a:ext>
                  </a:extLst>
                </a:gridCol>
                <a:gridCol w="502418">
                  <a:extLst>
                    <a:ext uri="{9D8B030D-6E8A-4147-A177-3AD203B41FA5}">
                      <a16:colId xmlns:a16="http://schemas.microsoft.com/office/drawing/2014/main" val="3734739121"/>
                    </a:ext>
                  </a:extLst>
                </a:gridCol>
                <a:gridCol w="462224">
                  <a:extLst>
                    <a:ext uri="{9D8B030D-6E8A-4147-A177-3AD203B41FA5}">
                      <a16:colId xmlns:a16="http://schemas.microsoft.com/office/drawing/2014/main" val="665965749"/>
                    </a:ext>
                  </a:extLst>
                </a:gridCol>
                <a:gridCol w="452176">
                  <a:extLst>
                    <a:ext uri="{9D8B030D-6E8A-4147-A177-3AD203B41FA5}">
                      <a16:colId xmlns:a16="http://schemas.microsoft.com/office/drawing/2014/main" val="2544777377"/>
                    </a:ext>
                  </a:extLst>
                </a:gridCol>
                <a:gridCol w="442127">
                  <a:extLst>
                    <a:ext uri="{9D8B030D-6E8A-4147-A177-3AD203B41FA5}">
                      <a16:colId xmlns:a16="http://schemas.microsoft.com/office/drawing/2014/main" val="2241921682"/>
                    </a:ext>
                  </a:extLst>
                </a:gridCol>
                <a:gridCol w="532563">
                  <a:extLst>
                    <a:ext uri="{9D8B030D-6E8A-4147-A177-3AD203B41FA5}">
                      <a16:colId xmlns:a16="http://schemas.microsoft.com/office/drawing/2014/main" val="1993789669"/>
                    </a:ext>
                  </a:extLst>
                </a:gridCol>
                <a:gridCol w="515004">
                  <a:extLst>
                    <a:ext uri="{9D8B030D-6E8A-4147-A177-3AD203B41FA5}">
                      <a16:colId xmlns:a16="http://schemas.microsoft.com/office/drawing/2014/main" val="3431959101"/>
                    </a:ext>
                  </a:extLst>
                </a:gridCol>
                <a:gridCol w="867398">
                  <a:extLst>
                    <a:ext uri="{9D8B030D-6E8A-4147-A177-3AD203B41FA5}">
                      <a16:colId xmlns:a16="http://schemas.microsoft.com/office/drawing/2014/main" val="3960438730"/>
                    </a:ext>
                  </a:extLst>
                </a:gridCol>
                <a:gridCol w="848335">
                  <a:extLst>
                    <a:ext uri="{9D8B030D-6E8A-4147-A177-3AD203B41FA5}">
                      <a16:colId xmlns:a16="http://schemas.microsoft.com/office/drawing/2014/main" val="653097664"/>
                    </a:ext>
                  </a:extLst>
                </a:gridCol>
              </a:tblGrid>
              <a:tr h="261444">
                <a:tc rowSpan="2" gridSpan="2"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  <a:cs typeface="+mn-cs"/>
                        </a:rPr>
                        <a:t>주요 지표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2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  <a:cs typeface="+mn-cs"/>
                        </a:rPr>
                        <a:t>실제치</a:t>
                      </a:r>
                      <a:endParaRPr lang="ko-KR" alt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삼성긴고딕OTF Light" panose="020B0600000101010101" pitchFamily="34" charset="-127"/>
                        <a:ea typeface="삼성긴고딕OTF Light" panose="020B0600000101010101" pitchFamily="34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  <a:cs typeface="+mn-cs"/>
                        </a:rPr>
                        <a:t>24</a:t>
                      </a:r>
                      <a:r>
                        <a:rPr lang="ko-KR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  <a:cs typeface="+mn-cs"/>
                        </a:rPr>
                        <a:t>년 추이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  <a:cs typeface="+mn-cs"/>
                        </a:rPr>
                        <a:t>3</a:t>
                      </a:r>
                      <a:r>
                        <a:rPr lang="ko-KR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  <a:cs typeface="+mn-cs"/>
                        </a:rPr>
                        <a:t>개월 전망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  <a:cs typeface="+mn-cs"/>
                        </a:rPr>
                        <a:t>12</a:t>
                      </a:r>
                      <a:r>
                        <a:rPr lang="ko-KR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  <a:cs typeface="+mn-cs"/>
                        </a:rPr>
                        <a:t>개월 전망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460044"/>
                  </a:ext>
                </a:extLst>
              </a:tr>
              <a:tr h="261444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  <a:cs typeface="+mn-cs"/>
                        </a:rPr>
                        <a:t>21</a:t>
                      </a:r>
                      <a:r>
                        <a:rPr lang="ko-KR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  <a:cs typeface="+mn-cs"/>
                        </a:rPr>
                        <a:t>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  <a:cs typeface="+mn-cs"/>
                        </a:rPr>
                        <a:t>22</a:t>
                      </a:r>
                      <a:r>
                        <a:rPr lang="ko-KR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  <a:cs typeface="+mn-cs"/>
                        </a:rPr>
                        <a:t>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  <a:cs typeface="+mn-cs"/>
                        </a:rPr>
                        <a:t>23</a:t>
                      </a:r>
                      <a:r>
                        <a:rPr lang="ko-KR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  <a:cs typeface="+mn-cs"/>
                        </a:rPr>
                        <a:t>년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  <a:cs typeface="+mn-cs"/>
                        </a:rPr>
                        <a:t>4</a:t>
                      </a:r>
                      <a:r>
                        <a:rPr lang="ko-KR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  <a:cs typeface="+mn-cs"/>
                        </a:rPr>
                        <a:t>월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  <a:cs typeface="+mn-cs"/>
                        </a:rPr>
                        <a:t>5</a:t>
                      </a:r>
                      <a:r>
                        <a:rPr lang="ko-KR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  <a:cs typeface="+mn-cs"/>
                        </a:rPr>
                        <a:t>월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  <a:cs typeface="+mn-cs"/>
                        </a:rPr>
                        <a:t>6</a:t>
                      </a:r>
                      <a:r>
                        <a:rPr lang="ko-KR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  <a:cs typeface="+mn-cs"/>
                        </a:rPr>
                        <a:t>월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  <a:cs typeface="+mn-cs"/>
                        </a:rPr>
                        <a:t>7</a:t>
                      </a:r>
                      <a:r>
                        <a:rPr lang="ko-KR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  <a:cs typeface="+mn-cs"/>
                        </a:rPr>
                        <a:t>월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  <a:cs typeface="+mn-cs"/>
                        </a:rPr>
                        <a:t>8</a:t>
                      </a:r>
                      <a:r>
                        <a:rPr lang="ko-KR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  <a:cs typeface="+mn-cs"/>
                        </a:rPr>
                        <a:t>월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  <a:cs typeface="+mn-cs"/>
                        </a:rPr>
                        <a:t>9</a:t>
                      </a:r>
                      <a:r>
                        <a:rPr lang="ko-KR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  <a:cs typeface="+mn-cs"/>
                        </a:rPr>
                        <a:t>월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648025"/>
                  </a:ext>
                </a:extLst>
              </a:tr>
              <a:tr h="383107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물   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미국 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CPI (</a:t>
                      </a: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기말</a:t>
                      </a: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7.0%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8192869"/>
                  </a:ext>
                </a:extLst>
              </a:tr>
              <a:tr h="3831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미국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Core PCE (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기말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2.6%</a:t>
                      </a:r>
                      <a:r>
                        <a:rPr lang="ko-KR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ko-KR" altLang="en-US" sz="1100" b="0" i="0" u="none" strike="noStrike" dirty="0">
                        <a:solidFill>
                          <a:srgbClr val="0000FF"/>
                        </a:solidFill>
                        <a:effectLst/>
                        <a:latin typeface="삼성긴고딕OTF Light" panose="020B0600000101010101" pitchFamily="34" charset="-127"/>
                        <a:ea typeface="삼성긴고딕OTF Light" panose="020B0600000101010101" pitchFamily="34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2.7%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삼성긴고딕OTF Light" panose="020B0600000101010101" pitchFamily="34" charset="-127"/>
                        <a:ea typeface="삼성긴고딕OTF Light" panose="020B0600000101010101" pitchFamily="34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3156927"/>
                  </a:ext>
                </a:extLst>
              </a:tr>
              <a:tr h="383107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통화정책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미국 기준금리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4.50%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92746"/>
                  </a:ext>
                </a:extLst>
              </a:tr>
              <a:tr h="383107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한국 기준금리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3.25%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490917"/>
                  </a:ext>
                </a:extLst>
              </a:tr>
              <a:tr h="383107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QT (</a:t>
                      </a: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연준자산</a:t>
                      </a: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, $</a:t>
                      </a: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조</a:t>
                      </a: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$8.76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$8.55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$7.80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$7.36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$7.28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$7.23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$7.20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$7.14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$7.07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$6.9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$6.8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4453991"/>
                  </a:ext>
                </a:extLst>
              </a:tr>
              <a:tr h="383107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   </a:t>
                      </a:r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</a:t>
                      </a:r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금리</a:t>
                      </a:r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미국 국채금리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</a:t>
                      </a:r>
                      <a:r>
                        <a:rPr lang="en-US" altLang="ko-K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10yr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, 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기말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1.5%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3.7~4.0%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3.5~3.8%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286986"/>
                  </a:ext>
                </a:extLst>
              </a:tr>
              <a:tr h="383107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한국 국채금리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</a:t>
                      </a:r>
                      <a:r>
                        <a:rPr lang="en-US" altLang="ko-K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10yr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, 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기말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2.8~3.1%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2.5~2.8%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5558664"/>
                  </a:ext>
                </a:extLst>
              </a:tr>
              <a:tr h="383107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경   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미국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(24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년 성장률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, 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전망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1.9%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2.5%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2.5%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삼성긴고딕OTF Light" panose="020B0600000101010101" pitchFamily="34" charset="-127"/>
                        <a:ea typeface="삼성긴고딕OTF Light" panose="020B0600000101010101" pitchFamily="34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F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2Q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3.0%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8158307"/>
                  </a:ext>
                </a:extLst>
              </a:tr>
              <a:tr h="3831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한국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(24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년 성장률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, 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전망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1.4%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2.5%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삼성긴고딕OTF Light" panose="020B0600000101010101" pitchFamily="34" charset="-127"/>
                        <a:ea typeface="삼성긴고딕OTF Light" panose="020B0600000101010101" pitchFamily="34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2.5%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삼성긴고딕OTF Light" panose="020B0600000101010101" pitchFamily="34" charset="-127"/>
                        <a:ea typeface="삼성긴고딕OTF Light" panose="020B0600000101010101" pitchFamily="34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삼성긴고딕OTF Light" panose="020B0600000101010101" pitchFamily="34" charset="-127"/>
                        <a:ea typeface="삼성긴고딕OTF Light" panose="020B0600000101010101" pitchFamily="34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999653"/>
                  </a:ext>
                </a:extLst>
              </a:tr>
              <a:tr h="3831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중국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(24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년 성장률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, 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전망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8.4%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4.8%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4.8%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삼성긴고딕OTF Light" panose="020B0600000101010101" pitchFamily="34" charset="-127"/>
                        <a:ea typeface="삼성긴고딕OTF Light" panose="020B0600000101010101" pitchFamily="34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060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1920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468" y="512466"/>
            <a:ext cx="8847657" cy="347719"/>
          </a:xfrm>
        </p:spPr>
        <p:txBody>
          <a:bodyPr/>
          <a:lstStyle/>
          <a:p>
            <a:r>
              <a:rPr lang="en-US" altLang="ko-KR" sz="2000" dirty="0"/>
              <a:t>House View (</a:t>
            </a:r>
            <a:r>
              <a:rPr lang="ko-KR" altLang="en-US" sz="2000" dirty="0"/>
              <a:t>자산시장 뷰</a:t>
            </a:r>
            <a:r>
              <a:rPr lang="en-US" altLang="ko-KR" sz="2000" dirty="0"/>
              <a:t>)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8" name="텍스트 개체 틀 4"/>
          <p:cNvSpPr txBox="1">
            <a:spLocks/>
          </p:cNvSpPr>
          <p:nvPr/>
        </p:nvSpPr>
        <p:spPr>
          <a:xfrm>
            <a:off x="453237" y="826067"/>
            <a:ext cx="8847657" cy="6288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나눔바른고딕" panose="020B0603020101020101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나눔바른고딕" panose="020B0603020101020101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나눔바른고딕" panose="020B060302010102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나눔바른고딕" panose="020B0603020101020101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나눔바른고딕" panose="020B0603020101020101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6086" marR="0" lvl="0" indent="-102375" algn="l" defTabSz="808849" rtl="0" eaLnBrk="1" fontAlgn="auto" latinLnBrk="1" hangingPunct="1">
              <a:lnSpc>
                <a:spcPts val="2031"/>
              </a:lnSpc>
              <a:spcBef>
                <a:spcPts val="244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"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주식 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(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중립 유지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)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 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: 4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분기 중립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, </a:t>
            </a:r>
            <a:r>
              <a:rPr lang="ko-KR" altLang="en-US" sz="1200" dirty="0" err="1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초박빙</a:t>
            </a:r>
            <a:r>
              <a:rPr lang="ko-KR" altLang="en-US" sz="12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 상황인 미국 대선</a:t>
            </a:r>
            <a:r>
              <a:rPr lang="en-US" altLang="ko-KR" sz="12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, </a:t>
            </a:r>
            <a:r>
              <a:rPr lang="ko-KR" altLang="en-US" sz="12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고용 둔화에 따른 경제지표 민감도 확대로 변동성 장세 예상</a:t>
            </a:r>
            <a:endParaRPr kumimoji="0" lang="en-US" altLang="ko-KR" sz="1200" b="0" i="0" u="none" strike="noStrike" kern="1200" cap="none" spc="0" normalizeH="0" baseline="0" noProof="0" dirty="0">
              <a:ln>
                <a:solidFill>
                  <a:srgbClr val="E8252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Regular" panose="020B0600000101010101" pitchFamily="34" charset="-127"/>
              <a:ea typeface="삼성긴고딕OTF Regular" panose="020B0600000101010101" pitchFamily="34" charset="-127"/>
              <a:cs typeface="+mn-cs"/>
            </a:endParaRPr>
          </a:p>
          <a:p>
            <a:pPr marL="116086" marR="0" lvl="0" indent="-102375" algn="l" defTabSz="808849" rtl="0" eaLnBrk="1" fontAlgn="auto" latinLnBrk="1" hangingPunct="1">
              <a:lnSpc>
                <a:spcPts val="2031"/>
              </a:lnSpc>
              <a:spcBef>
                <a:spcPts val="244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"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채권 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(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중립 </a:t>
            </a:r>
            <a:r>
              <a:rPr lang="ko-KR" altLang="en-US" sz="12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rPr>
              <a:t>유지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) :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미국 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10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년 국채금리는 금리인하 기대를 </a:t>
            </a:r>
            <a:r>
              <a:rPr kumimoji="0" lang="ko-KR" altLang="en-US" sz="1200" b="0" i="0" u="none" strike="noStrike" kern="1200" cap="none" spc="0" normalizeH="0" baseline="0" noProof="0" dirty="0" err="1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선반영하며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 연간 전망의 하단에 진입 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(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자본차익 기대 축소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,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캐리수익 관점 보유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rPr>
              <a:t>)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DAAAB51C-D790-8BF3-DFA1-92D82AB50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468" y="6090978"/>
            <a:ext cx="7200000" cy="12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 anchorCtr="0">
            <a:spAutoFit/>
          </a:bodyPr>
          <a:lstStyle>
            <a:defPPr>
              <a:defRPr lang="ko-KR"/>
            </a:defPPr>
            <a:lvl1pPr>
              <a:defRPr sz="80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자료</a:t>
            </a:r>
            <a:r>
              <a:rPr kumimoji="0" lang="en-US" altLang="ko-KR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: Bloomberg, </a:t>
            </a:r>
            <a:r>
              <a:rPr kumimoji="0" lang="ko-KR" altLang="en-US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삼성자산운용 전망치</a:t>
            </a: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401047FE-4BAC-9147-E3D6-49FC24B8B2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854726"/>
              </p:ext>
            </p:extLst>
          </p:nvPr>
        </p:nvGraphicFramePr>
        <p:xfrm>
          <a:off x="534468" y="1537398"/>
          <a:ext cx="8543923" cy="4553579"/>
        </p:xfrm>
        <a:graphic>
          <a:graphicData uri="http://schemas.openxmlformats.org/drawingml/2006/table">
            <a:tbl>
              <a:tblPr/>
              <a:tblGrid>
                <a:gridCol w="955744">
                  <a:extLst>
                    <a:ext uri="{9D8B030D-6E8A-4147-A177-3AD203B41FA5}">
                      <a16:colId xmlns:a16="http://schemas.microsoft.com/office/drawing/2014/main" val="10556818"/>
                    </a:ext>
                  </a:extLst>
                </a:gridCol>
                <a:gridCol w="1504508">
                  <a:extLst>
                    <a:ext uri="{9D8B030D-6E8A-4147-A177-3AD203B41FA5}">
                      <a16:colId xmlns:a16="http://schemas.microsoft.com/office/drawing/2014/main" val="462644043"/>
                    </a:ext>
                  </a:extLst>
                </a:gridCol>
                <a:gridCol w="577647">
                  <a:extLst>
                    <a:ext uri="{9D8B030D-6E8A-4147-A177-3AD203B41FA5}">
                      <a16:colId xmlns:a16="http://schemas.microsoft.com/office/drawing/2014/main" val="1889955491"/>
                    </a:ext>
                  </a:extLst>
                </a:gridCol>
                <a:gridCol w="577647">
                  <a:extLst>
                    <a:ext uri="{9D8B030D-6E8A-4147-A177-3AD203B41FA5}">
                      <a16:colId xmlns:a16="http://schemas.microsoft.com/office/drawing/2014/main" val="4156632636"/>
                    </a:ext>
                  </a:extLst>
                </a:gridCol>
                <a:gridCol w="577647">
                  <a:extLst>
                    <a:ext uri="{9D8B030D-6E8A-4147-A177-3AD203B41FA5}">
                      <a16:colId xmlns:a16="http://schemas.microsoft.com/office/drawing/2014/main" val="1496338600"/>
                    </a:ext>
                  </a:extLst>
                </a:gridCol>
                <a:gridCol w="535636">
                  <a:extLst>
                    <a:ext uri="{9D8B030D-6E8A-4147-A177-3AD203B41FA5}">
                      <a16:colId xmlns:a16="http://schemas.microsoft.com/office/drawing/2014/main" val="3492185128"/>
                    </a:ext>
                  </a:extLst>
                </a:gridCol>
                <a:gridCol w="535636">
                  <a:extLst>
                    <a:ext uri="{9D8B030D-6E8A-4147-A177-3AD203B41FA5}">
                      <a16:colId xmlns:a16="http://schemas.microsoft.com/office/drawing/2014/main" val="3684297730"/>
                    </a:ext>
                  </a:extLst>
                </a:gridCol>
                <a:gridCol w="535636">
                  <a:extLst>
                    <a:ext uri="{9D8B030D-6E8A-4147-A177-3AD203B41FA5}">
                      <a16:colId xmlns:a16="http://schemas.microsoft.com/office/drawing/2014/main" val="1047202789"/>
                    </a:ext>
                  </a:extLst>
                </a:gridCol>
                <a:gridCol w="535636">
                  <a:extLst>
                    <a:ext uri="{9D8B030D-6E8A-4147-A177-3AD203B41FA5}">
                      <a16:colId xmlns:a16="http://schemas.microsoft.com/office/drawing/2014/main" val="1681796456"/>
                    </a:ext>
                  </a:extLst>
                </a:gridCol>
                <a:gridCol w="535636">
                  <a:extLst>
                    <a:ext uri="{9D8B030D-6E8A-4147-A177-3AD203B41FA5}">
                      <a16:colId xmlns:a16="http://schemas.microsoft.com/office/drawing/2014/main" val="3084436923"/>
                    </a:ext>
                  </a:extLst>
                </a:gridCol>
                <a:gridCol w="874347">
                  <a:extLst>
                    <a:ext uri="{9D8B030D-6E8A-4147-A177-3AD203B41FA5}">
                      <a16:colId xmlns:a16="http://schemas.microsoft.com/office/drawing/2014/main" val="368835401"/>
                    </a:ext>
                  </a:extLst>
                </a:gridCol>
                <a:gridCol w="798203">
                  <a:extLst>
                    <a:ext uri="{9D8B030D-6E8A-4147-A177-3AD203B41FA5}">
                      <a16:colId xmlns:a16="http://schemas.microsoft.com/office/drawing/2014/main" val="3285590034"/>
                    </a:ext>
                  </a:extLst>
                </a:gridCol>
              </a:tblGrid>
              <a:tr h="289806"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자산군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삼성긴고딕OTF Light" panose="020B0600000101010101" pitchFamily="34" charset="-127"/>
                        <a:ea typeface="삼성긴고딕OTF Light" panose="020B0600000101010101" pitchFamily="34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실제치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삼성긴고딕OTF Light" panose="020B0600000101010101" pitchFamily="34" charset="-127"/>
                        <a:ea typeface="삼성긴고딕OTF Light" panose="020B0600000101010101" pitchFamily="34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24</a:t>
                      </a: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</a:t>
                      </a:r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개월 전망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12</a:t>
                      </a:r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개월 전망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421037"/>
                  </a:ext>
                </a:extLst>
              </a:tr>
              <a:tr h="275687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21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22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23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년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7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8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9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월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458590"/>
                  </a:ext>
                </a:extLst>
              </a:tr>
              <a:tr h="225313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채      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679730"/>
                  </a:ext>
                </a:extLst>
              </a:tr>
              <a:tr h="219055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      국내 채권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한국 국채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10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년 금리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7F7F7F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2.25%</a:t>
                      </a:r>
                    </a:p>
                  </a:txBody>
                  <a:tcPr marL="0" marR="118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3.73%</a:t>
                      </a:r>
                    </a:p>
                  </a:txBody>
                  <a:tcPr marL="0" marR="118228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3.18%</a:t>
                      </a:r>
                    </a:p>
                  </a:txBody>
                  <a:tcPr marL="0" marR="118228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3.58%</a:t>
                      </a:r>
                    </a:p>
                  </a:txBody>
                  <a:tcPr marL="0" marR="1182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3.27%</a:t>
                      </a:r>
                    </a:p>
                  </a:txBody>
                  <a:tcPr marL="0" marR="118228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3.06%</a:t>
                      </a:r>
                    </a:p>
                  </a:txBody>
                  <a:tcPr marL="0" marR="118228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3.00%</a:t>
                      </a:r>
                    </a:p>
                  </a:txBody>
                  <a:tcPr marL="0" marR="142875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3.00%</a:t>
                      </a:r>
                    </a:p>
                  </a:txBody>
                  <a:tcPr marL="0" marR="1428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Neutral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C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O/W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872081"/>
                  </a:ext>
                </a:extLst>
              </a:tr>
              <a:tr h="219055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한국 크레딧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spread (AA-)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7F7F7F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147</a:t>
                      </a:r>
                    </a:p>
                  </a:txBody>
                  <a:tcPr marL="0" marR="118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78</a:t>
                      </a:r>
                    </a:p>
                  </a:txBody>
                  <a:tcPr marL="0" marR="118228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74</a:t>
                      </a:r>
                    </a:p>
                  </a:txBody>
                  <a:tcPr marL="0" marR="118228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42.2</a:t>
                      </a:r>
                    </a:p>
                  </a:txBody>
                  <a:tcPr marL="0" marR="1182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45.8</a:t>
                      </a:r>
                    </a:p>
                  </a:txBody>
                  <a:tcPr marL="0" marR="118228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45.7</a:t>
                      </a:r>
                    </a:p>
                  </a:txBody>
                  <a:tcPr marL="0" marR="118228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56.1</a:t>
                      </a:r>
                    </a:p>
                  </a:txBody>
                  <a:tcPr marL="0" marR="142875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57.9</a:t>
                      </a:r>
                    </a:p>
                  </a:txBody>
                  <a:tcPr marL="0" marR="1428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Neutral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Neutral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091215"/>
                  </a:ext>
                </a:extLst>
              </a:tr>
              <a:tr h="219055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      해외 채권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미국 국채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10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년 금리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7F7F7F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1.52%</a:t>
                      </a:r>
                    </a:p>
                  </a:txBody>
                  <a:tcPr marL="0" marR="118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3.88%</a:t>
                      </a:r>
                    </a:p>
                  </a:txBody>
                  <a:tcPr marL="0" marR="118228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3.88%</a:t>
                      </a:r>
                    </a:p>
                  </a:txBody>
                  <a:tcPr marL="0" marR="118228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4.51%</a:t>
                      </a:r>
                    </a:p>
                  </a:txBody>
                  <a:tcPr marL="0" marR="1182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4.36%</a:t>
                      </a:r>
                    </a:p>
                  </a:txBody>
                  <a:tcPr marL="0" marR="118228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4.09%</a:t>
                      </a:r>
                    </a:p>
                  </a:txBody>
                  <a:tcPr marL="0" marR="118228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3.91%</a:t>
                      </a:r>
                    </a:p>
                  </a:txBody>
                  <a:tcPr marL="0" marR="142875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3.74%</a:t>
                      </a:r>
                    </a:p>
                  </a:txBody>
                  <a:tcPr marL="0" marR="1428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Neutral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C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O/W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644636"/>
                  </a:ext>
                </a:extLst>
              </a:tr>
              <a:tr h="219055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회사채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spread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(BB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미국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IG)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7F7F7F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92</a:t>
                      </a:r>
                    </a:p>
                  </a:txBody>
                  <a:tcPr marL="0" marR="118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130</a:t>
                      </a:r>
                    </a:p>
                  </a:txBody>
                  <a:tcPr marL="0" marR="118228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99</a:t>
                      </a:r>
                    </a:p>
                  </a:txBody>
                  <a:tcPr marL="0" marR="118228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85</a:t>
                      </a:r>
                    </a:p>
                  </a:txBody>
                  <a:tcPr marL="0" marR="1182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94</a:t>
                      </a:r>
                    </a:p>
                  </a:txBody>
                  <a:tcPr marL="0" marR="118228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93</a:t>
                      </a:r>
                    </a:p>
                  </a:txBody>
                  <a:tcPr marL="0" marR="118228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93</a:t>
                      </a:r>
                    </a:p>
                  </a:txBody>
                  <a:tcPr marL="0" marR="142875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90</a:t>
                      </a:r>
                    </a:p>
                  </a:txBody>
                  <a:tcPr marL="0" marR="1428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Neutral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O/W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014638"/>
                  </a:ext>
                </a:extLst>
              </a:tr>
              <a:tr h="219055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하이일드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spread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(BB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미국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HY)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7F7F7F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283</a:t>
                      </a:r>
                    </a:p>
                  </a:txBody>
                  <a:tcPr marL="0" marR="118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469</a:t>
                      </a:r>
                    </a:p>
                  </a:txBody>
                  <a:tcPr marL="0" marR="118228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323</a:t>
                      </a:r>
                    </a:p>
                  </a:txBody>
                  <a:tcPr marL="0" marR="118228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310</a:t>
                      </a:r>
                    </a:p>
                  </a:txBody>
                  <a:tcPr marL="0" marR="1182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309</a:t>
                      </a:r>
                    </a:p>
                  </a:txBody>
                  <a:tcPr marL="0" marR="118228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314</a:t>
                      </a:r>
                    </a:p>
                  </a:txBody>
                  <a:tcPr marL="0" marR="118228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305</a:t>
                      </a:r>
                    </a:p>
                  </a:txBody>
                  <a:tcPr marL="0" marR="142875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302</a:t>
                      </a:r>
                    </a:p>
                  </a:txBody>
                  <a:tcPr marL="0" marR="1428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Neutral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Neutral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593166"/>
                  </a:ext>
                </a:extLst>
              </a:tr>
              <a:tr h="219055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신흥국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spread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JPM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EMBIGD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7F7F7F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369</a:t>
                      </a:r>
                    </a:p>
                  </a:txBody>
                  <a:tcPr marL="0" marR="118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453</a:t>
                      </a:r>
                    </a:p>
                  </a:txBody>
                  <a:tcPr marL="0" marR="118228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384</a:t>
                      </a:r>
                    </a:p>
                  </a:txBody>
                  <a:tcPr marL="0" marR="118228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381</a:t>
                      </a:r>
                    </a:p>
                  </a:txBody>
                  <a:tcPr marL="0" marR="1182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391</a:t>
                      </a:r>
                    </a:p>
                  </a:txBody>
                  <a:tcPr marL="0" marR="118228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400</a:t>
                      </a:r>
                    </a:p>
                  </a:txBody>
                  <a:tcPr marL="0" marR="118228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388</a:t>
                      </a:r>
                    </a:p>
                  </a:txBody>
                  <a:tcPr marL="0" marR="142875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372</a:t>
                      </a:r>
                    </a:p>
                  </a:txBody>
                  <a:tcPr marL="0" marR="1428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Neutral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Neutral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81212"/>
                  </a:ext>
                </a:extLst>
              </a:tr>
              <a:tr h="219055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주     식          </a:t>
                      </a:r>
                      <a:r>
                        <a:rPr lang="ko-KR" altLang="en-US" sz="1200" b="1" i="0" u="none" strike="noStrike" dirty="0">
                          <a:solidFill>
                            <a:srgbClr val="7F7F7F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삼성긴고딕OTF Light" panose="020B0600000101010101" pitchFamily="34" charset="-127"/>
                        <a:ea typeface="삼성긴고딕OTF Light" panose="020B0600000101010101" pitchFamily="34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삼성긴고딕OTF Light" panose="020B0600000101010101" pitchFamily="34" charset="-127"/>
                        <a:ea typeface="삼성긴고딕OTF Light" panose="020B0600000101010101" pitchFamily="34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i="0" u="none" strike="noStrike">
                          <a:solidFill>
                            <a:srgbClr val="C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436657"/>
                  </a:ext>
                </a:extLst>
              </a:tr>
              <a:tr h="219055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선진국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미국 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S&amp;P500)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7F7F7F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4766</a:t>
                      </a:r>
                    </a:p>
                  </a:txBody>
                  <a:tcPr marL="0" marR="118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3839</a:t>
                      </a:r>
                    </a:p>
                  </a:txBody>
                  <a:tcPr marL="0" marR="118228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4769</a:t>
                      </a:r>
                    </a:p>
                  </a:txBody>
                  <a:tcPr marL="0" marR="118228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5035</a:t>
                      </a:r>
                    </a:p>
                  </a:txBody>
                  <a:tcPr marL="0" marR="1428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5277</a:t>
                      </a:r>
                    </a:p>
                  </a:txBody>
                  <a:tcPr marL="0" marR="142875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5460</a:t>
                      </a:r>
                    </a:p>
                  </a:txBody>
                  <a:tcPr marL="0" marR="142875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5648</a:t>
                      </a:r>
                    </a:p>
                  </a:txBody>
                  <a:tcPr marL="0" marR="142875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5702</a:t>
                      </a:r>
                    </a:p>
                  </a:txBody>
                  <a:tcPr marL="0" marR="1428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Neutral</a:t>
                      </a:r>
                      <a:endParaRPr lang="en-US" sz="1000" b="0" i="0" u="none" strike="noStrike" dirty="0">
                        <a:solidFill>
                          <a:srgbClr val="C00000"/>
                        </a:solidFill>
                        <a:effectLst/>
                        <a:latin typeface="삼성긴고딕OTF Light" panose="020B0600000101010101" pitchFamily="34" charset="-127"/>
                        <a:ea typeface="삼성긴고딕OTF Light" panose="020B0600000101010101" pitchFamily="34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C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O/W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607281"/>
                  </a:ext>
                </a:extLst>
              </a:tr>
              <a:tr h="219055">
                <a:tc>
                  <a:txBody>
                    <a:bodyPr/>
                    <a:lstStyle/>
                    <a:p>
                      <a:pPr algn="r" rtl="0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유럽 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Euro stoxx 50)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7F7F7F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4298</a:t>
                      </a:r>
                    </a:p>
                  </a:txBody>
                  <a:tcPr marL="0" marR="118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3793</a:t>
                      </a:r>
                    </a:p>
                  </a:txBody>
                  <a:tcPr marL="0" marR="118228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4521</a:t>
                      </a:r>
                    </a:p>
                  </a:txBody>
                  <a:tcPr marL="0" marR="118228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4921</a:t>
                      </a:r>
                    </a:p>
                  </a:txBody>
                  <a:tcPr marL="0" marR="1428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4983</a:t>
                      </a:r>
                    </a:p>
                  </a:txBody>
                  <a:tcPr marL="0" marR="142875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4894</a:t>
                      </a:r>
                    </a:p>
                  </a:txBody>
                  <a:tcPr marL="0" marR="142875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4957</a:t>
                      </a:r>
                    </a:p>
                  </a:txBody>
                  <a:tcPr marL="0" marR="142875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4871</a:t>
                      </a:r>
                    </a:p>
                  </a:txBody>
                  <a:tcPr marL="0" marR="1428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Neutral</a:t>
                      </a:r>
                      <a:endParaRPr lang="en-US" sz="1000" b="0" i="0" u="none" strike="noStrike" dirty="0">
                        <a:solidFill>
                          <a:srgbClr val="C00000"/>
                        </a:solidFill>
                        <a:effectLst/>
                        <a:latin typeface="삼성긴고딕OTF Light" panose="020B0600000101010101" pitchFamily="34" charset="-127"/>
                        <a:ea typeface="삼성긴고딕OTF Light" panose="020B0600000101010101" pitchFamily="34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C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O/W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286736"/>
                  </a:ext>
                </a:extLst>
              </a:tr>
              <a:tr h="219055">
                <a:tc>
                  <a:txBody>
                    <a:bodyPr/>
                    <a:lstStyle/>
                    <a:p>
                      <a:pPr algn="r" rtl="0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일본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TOPIX)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7F7F7F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1992</a:t>
                      </a:r>
                    </a:p>
                  </a:txBody>
                  <a:tcPr marL="0" marR="118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1891</a:t>
                      </a:r>
                    </a:p>
                  </a:txBody>
                  <a:tcPr marL="0" marR="118228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2366</a:t>
                      </a:r>
                    </a:p>
                  </a:txBody>
                  <a:tcPr marL="0" marR="118228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2743</a:t>
                      </a:r>
                    </a:p>
                  </a:txBody>
                  <a:tcPr marL="0" marR="1428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2772</a:t>
                      </a:r>
                    </a:p>
                  </a:txBody>
                  <a:tcPr marL="0" marR="142875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2809</a:t>
                      </a:r>
                    </a:p>
                  </a:txBody>
                  <a:tcPr marL="0" marR="142875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2712</a:t>
                      </a:r>
                    </a:p>
                  </a:txBody>
                  <a:tcPr marL="0" marR="142875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2642</a:t>
                      </a:r>
                    </a:p>
                  </a:txBody>
                  <a:tcPr marL="0" marR="1428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Neutral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Neutral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423364"/>
                  </a:ext>
                </a:extLst>
              </a:tr>
              <a:tr h="219055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신흥국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중국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상해종합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7F7F7F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3639</a:t>
                      </a:r>
                    </a:p>
                  </a:txBody>
                  <a:tcPr marL="0" marR="118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3089</a:t>
                      </a:r>
                    </a:p>
                  </a:txBody>
                  <a:tcPr marL="0" marR="118228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2974</a:t>
                      </a:r>
                    </a:p>
                  </a:txBody>
                  <a:tcPr marL="0" marR="118228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3104</a:t>
                      </a:r>
                    </a:p>
                  </a:txBody>
                  <a:tcPr marL="0" marR="1428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3086</a:t>
                      </a:r>
                    </a:p>
                  </a:txBody>
                  <a:tcPr marL="0" marR="142875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2967</a:t>
                      </a:r>
                    </a:p>
                  </a:txBody>
                  <a:tcPr marL="0" marR="142875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2842</a:t>
                      </a:r>
                    </a:p>
                  </a:txBody>
                  <a:tcPr marL="0" marR="142875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2736</a:t>
                      </a:r>
                    </a:p>
                  </a:txBody>
                  <a:tcPr marL="0" marR="1428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Neutral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Neutral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236943"/>
                  </a:ext>
                </a:extLst>
              </a:tr>
              <a:tr h="219055">
                <a:tc>
                  <a:txBody>
                    <a:bodyPr/>
                    <a:lstStyle/>
                    <a:p>
                      <a:pPr algn="r" rtl="0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인도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Nifty50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7F7F7F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17354</a:t>
                      </a:r>
                    </a:p>
                  </a:txBody>
                  <a:tcPr marL="0" marR="118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18105</a:t>
                      </a:r>
                    </a:p>
                  </a:txBody>
                  <a:tcPr marL="0" marR="118228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21731</a:t>
                      </a:r>
                    </a:p>
                  </a:txBody>
                  <a:tcPr marL="0" marR="118228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22604</a:t>
                      </a:r>
                    </a:p>
                  </a:txBody>
                  <a:tcPr marL="0" marR="1428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22530</a:t>
                      </a:r>
                    </a:p>
                  </a:txBody>
                  <a:tcPr marL="0" marR="142875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24010</a:t>
                      </a:r>
                    </a:p>
                  </a:txBody>
                  <a:tcPr marL="0" marR="142875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25235</a:t>
                      </a:r>
                    </a:p>
                  </a:txBody>
                  <a:tcPr marL="0" marR="142875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25790</a:t>
                      </a:r>
                    </a:p>
                  </a:txBody>
                  <a:tcPr marL="0" marR="1428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Neutral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C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O/W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01967"/>
                  </a:ext>
                </a:extLst>
              </a:tr>
              <a:tr h="219055">
                <a:tc>
                  <a:txBody>
                    <a:bodyPr/>
                    <a:lstStyle/>
                    <a:p>
                      <a:pPr algn="r" rtl="0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아세안 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MSCI Asean)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7F7F7F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703</a:t>
                      </a:r>
                    </a:p>
                  </a:txBody>
                  <a:tcPr marL="0" marR="118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653</a:t>
                      </a:r>
                    </a:p>
                  </a:txBody>
                  <a:tcPr marL="0" marR="118228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632</a:t>
                      </a:r>
                    </a:p>
                  </a:txBody>
                  <a:tcPr marL="0" marR="118228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616</a:t>
                      </a:r>
                    </a:p>
                  </a:txBody>
                  <a:tcPr marL="0" marR="1428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611</a:t>
                      </a:r>
                    </a:p>
                  </a:txBody>
                  <a:tcPr marL="0" marR="142875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614</a:t>
                      </a:r>
                    </a:p>
                  </a:txBody>
                  <a:tcPr marL="0" marR="142875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685</a:t>
                      </a:r>
                    </a:p>
                  </a:txBody>
                  <a:tcPr marL="0" marR="142875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725</a:t>
                      </a:r>
                    </a:p>
                  </a:txBody>
                  <a:tcPr marL="0" marR="1428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Neutral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Neutral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166773"/>
                  </a:ext>
                </a:extLst>
              </a:tr>
              <a:tr h="219055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국    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국내 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코스피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7F7F7F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2977</a:t>
                      </a:r>
                    </a:p>
                  </a:txBody>
                  <a:tcPr marL="0" marR="118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2236</a:t>
                      </a:r>
                    </a:p>
                  </a:txBody>
                  <a:tcPr marL="0" marR="118228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2655</a:t>
                      </a:r>
                    </a:p>
                  </a:txBody>
                  <a:tcPr marL="0" marR="118228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2692</a:t>
                      </a:r>
                    </a:p>
                  </a:txBody>
                  <a:tcPr marL="0" marR="1428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2636</a:t>
                      </a:r>
                    </a:p>
                  </a:txBody>
                  <a:tcPr marL="0" marR="142875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2797</a:t>
                      </a:r>
                    </a:p>
                  </a:txBody>
                  <a:tcPr marL="0" marR="142875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2674</a:t>
                      </a:r>
                    </a:p>
                  </a:txBody>
                  <a:tcPr marL="0" marR="142875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2593</a:t>
                      </a:r>
                    </a:p>
                  </a:txBody>
                  <a:tcPr marL="0" marR="1428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Neutral</a:t>
                      </a:r>
                      <a:endParaRPr lang="en-US" sz="1000" b="1" i="0" u="none" strike="noStrike" dirty="0">
                        <a:solidFill>
                          <a:srgbClr val="C00000"/>
                        </a:solidFill>
                        <a:effectLst/>
                        <a:latin typeface="삼성긴고딕OTF Light" panose="020B0600000101010101" pitchFamily="34" charset="-127"/>
                        <a:ea typeface="삼성긴고딕OTF Light" panose="020B0600000101010101" pitchFamily="34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O/W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240911"/>
                  </a:ext>
                </a:extLst>
              </a:tr>
              <a:tr h="257893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원자재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Bloomberg Commodity Index)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7F7F7F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211</a:t>
                      </a:r>
                    </a:p>
                  </a:txBody>
                  <a:tcPr marL="0" marR="118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245</a:t>
                      </a:r>
                    </a:p>
                  </a:txBody>
                  <a:tcPr marL="0" marR="118228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226</a:t>
                      </a:r>
                    </a:p>
                  </a:txBody>
                  <a:tcPr marL="0" marR="118228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237</a:t>
                      </a:r>
                    </a:p>
                  </a:txBody>
                  <a:tcPr marL="0" marR="1428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241</a:t>
                      </a:r>
                    </a:p>
                  </a:txBody>
                  <a:tcPr marL="0" marR="142875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238</a:t>
                      </a:r>
                    </a:p>
                  </a:txBody>
                  <a:tcPr marL="0" marR="142875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228</a:t>
                      </a:r>
                    </a:p>
                  </a:txBody>
                  <a:tcPr marL="0" marR="142875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234</a:t>
                      </a:r>
                    </a:p>
                  </a:txBody>
                  <a:tcPr marL="0" marR="1428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Neutral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Neutral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032896"/>
                  </a:ext>
                </a:extLst>
              </a:tr>
              <a:tr h="219055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부동산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Global REIT)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7F7F7F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3347</a:t>
                      </a:r>
                    </a:p>
                  </a:txBody>
                  <a:tcPr marL="0" marR="118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2529</a:t>
                      </a:r>
                    </a:p>
                  </a:txBody>
                  <a:tcPr marL="0" marR="118228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2771</a:t>
                      </a:r>
                    </a:p>
                  </a:txBody>
                  <a:tcPr marL="0" marR="118228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2550</a:t>
                      </a:r>
                    </a:p>
                  </a:txBody>
                  <a:tcPr marL="0" marR="1428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2651</a:t>
                      </a:r>
                    </a:p>
                  </a:txBody>
                  <a:tcPr marL="0" marR="142875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2676</a:t>
                      </a:r>
                    </a:p>
                  </a:txBody>
                  <a:tcPr marL="0" marR="142875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3009</a:t>
                      </a:r>
                    </a:p>
                  </a:txBody>
                  <a:tcPr marL="0" marR="142875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3086</a:t>
                      </a:r>
                    </a:p>
                  </a:txBody>
                  <a:tcPr marL="0" marR="1428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O/W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O/W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369676"/>
                  </a:ext>
                </a:extLst>
              </a:tr>
              <a:tr h="219055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</a:t>
                      </a:r>
                      <a:r>
                        <a:rPr lang="ko-KR" alt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원달러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환율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기말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o-KR" altLang="en-US" sz="1000" b="0" i="0" u="none" strike="noStrike">
                          <a:solidFill>
                            <a:srgbClr val="7F7F7F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</a:t>
                      </a:r>
                      <a:r>
                        <a:rPr lang="en-US" altLang="ko-KR" sz="1000" b="0" i="0" u="none" strike="noStrike">
                          <a:solidFill>
                            <a:srgbClr val="7F7F7F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1,188 </a:t>
                      </a:r>
                    </a:p>
                  </a:txBody>
                  <a:tcPr marL="0" marR="118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o-KR" altLang="en-US" sz="10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</a:t>
                      </a:r>
                      <a:r>
                        <a:rPr lang="en-US" altLang="ko-KR" sz="1000" b="0" i="0" u="none" strike="noStrike">
                          <a:solidFill>
                            <a:srgbClr val="80808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1,265 </a:t>
                      </a:r>
                    </a:p>
                  </a:txBody>
                  <a:tcPr marL="0" marR="118228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1,288 </a:t>
                      </a:r>
                    </a:p>
                  </a:txBody>
                  <a:tcPr marL="0" marR="118228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1,382 </a:t>
                      </a:r>
                    </a:p>
                  </a:txBody>
                  <a:tcPr marL="0" marR="1428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1,385 </a:t>
                      </a:r>
                    </a:p>
                  </a:txBody>
                  <a:tcPr marL="0" marR="142875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1,376 </a:t>
                      </a:r>
                    </a:p>
                  </a:txBody>
                  <a:tcPr marL="0" marR="142875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1,337 </a:t>
                      </a:r>
                    </a:p>
                  </a:txBody>
                  <a:tcPr marL="0" marR="142875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1,335 </a:t>
                      </a:r>
                    </a:p>
                  </a:txBody>
                  <a:tcPr marL="0" marR="1428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1,350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1,330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764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452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"/>
    </mc:Choice>
    <mc:Fallback xmlns="">
      <p:transition spd="slow" advTm="31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House View (</a:t>
            </a:r>
            <a:r>
              <a:rPr lang="ko-KR" altLang="en-US" dirty="0"/>
              <a:t>자산시장 뷰</a:t>
            </a:r>
            <a:r>
              <a:rPr lang="en-US" altLang="ko-KR" dirty="0"/>
              <a:t>)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ABA394D6-D833-7617-EB31-741A3372F82B}"/>
              </a:ext>
            </a:extLst>
          </p:cNvPr>
          <p:cNvSpPr/>
          <p:nvPr/>
        </p:nvSpPr>
        <p:spPr bwMode="gray">
          <a:xfrm>
            <a:off x="5031374" y="980933"/>
            <a:ext cx="4347132" cy="43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839429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채권시장 뷰 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7A5860EE-AB84-BBD7-6DFC-47D240B63583}"/>
              </a:ext>
            </a:extLst>
          </p:cNvPr>
          <p:cNvSpPr/>
          <p:nvPr/>
        </p:nvSpPr>
        <p:spPr bwMode="gray">
          <a:xfrm>
            <a:off x="534468" y="980197"/>
            <a:ext cx="4347132" cy="43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839429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Arial" panose="020B0604020202020204" pitchFamily="34" charset="0"/>
              </a:rPr>
              <a:t>주식시장 뷰 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709AC398-C97B-99D3-FDF7-B3EB4E341385}"/>
              </a:ext>
            </a:extLst>
          </p:cNvPr>
          <p:cNvSpPr/>
          <p:nvPr/>
        </p:nvSpPr>
        <p:spPr bwMode="gray">
          <a:xfrm>
            <a:off x="5021345" y="1444845"/>
            <a:ext cx="4357161" cy="4762689"/>
          </a:xfrm>
          <a:prstGeom prst="rect">
            <a:avLst/>
          </a:prstGeom>
          <a:noFill/>
          <a:ln w="9525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0" bIns="36000" rtlCol="0" anchor="t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30000"/>
              </a:lnSpc>
              <a:spcBef>
                <a:spcPts val="4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 panose="020B0600000101010101" pitchFamily="34" charset="-127"/>
              <a:cs typeface="삼성긴고딕OTF Light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16C71D0D-6FA3-05F5-07B6-F9E753BA05B7}"/>
              </a:ext>
            </a:extLst>
          </p:cNvPr>
          <p:cNvSpPr/>
          <p:nvPr/>
        </p:nvSpPr>
        <p:spPr bwMode="gray">
          <a:xfrm>
            <a:off x="534468" y="1444845"/>
            <a:ext cx="4347132" cy="4762689"/>
          </a:xfrm>
          <a:prstGeom prst="rect">
            <a:avLst/>
          </a:prstGeom>
          <a:noFill/>
          <a:ln w="9525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0" bIns="36000" rtlCol="0" anchor="t"/>
          <a:lstStyle/>
          <a:p>
            <a:pPr marL="0" marR="0" lvl="0" indent="0" algn="l" defTabSz="914400" rtl="0" eaLnBrk="1" fontAlgn="auto" latinLnBrk="1" hangingPunct="1">
              <a:lnSpc>
                <a:spcPct val="130000"/>
              </a:lnSpc>
              <a:spcBef>
                <a:spcPts val="4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 panose="020B0600000101010101" pitchFamily="34" charset="-127"/>
              <a:cs typeface="삼성긴고딕OTF Light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4C3DEBD3-60FA-CC54-7BD5-65007378A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841" y="6084423"/>
            <a:ext cx="4320000" cy="12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 anchorCtr="0">
            <a:spAutoFit/>
          </a:bodyPr>
          <a:lstStyle>
            <a:defPPr>
              <a:defRPr lang="ko-KR"/>
            </a:defPPr>
            <a:lvl1pPr>
              <a:defRPr sz="80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주</a:t>
            </a:r>
            <a:r>
              <a:rPr kumimoji="0" lang="en-US" altLang="ko-KR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: </a:t>
            </a:r>
            <a:r>
              <a:rPr kumimoji="0" lang="ko-KR" altLang="en-US" sz="800" b="0" i="0" u="none" strike="noStrike" kern="1200" cap="none" spc="0" normalizeH="0" baseline="0" noProof="0" dirty="0" err="1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섹터별</a:t>
            </a:r>
            <a:r>
              <a:rPr kumimoji="0" lang="ko-KR" altLang="en-US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 뷰는 </a:t>
            </a:r>
            <a:r>
              <a:rPr kumimoji="0" lang="en-US" altLang="ko-KR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1~10</a:t>
            </a:r>
            <a:r>
              <a:rPr kumimoji="0" lang="ko-KR" altLang="en-US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점까지 </a:t>
            </a:r>
            <a:r>
              <a:rPr kumimoji="0" lang="en-US" altLang="ko-KR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1</a:t>
            </a:r>
            <a:r>
              <a:rPr kumimoji="0" lang="ko-KR" altLang="en-US" sz="800" b="0" i="0" u="none" strike="noStrike" kern="1200" cap="none" spc="0" normalizeH="0" baseline="0" noProof="0" dirty="0" err="1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점단위</a:t>
            </a:r>
            <a:r>
              <a:rPr kumimoji="0" lang="ko-KR" altLang="en-US" sz="800" b="0" i="0" u="none" strike="noStrike" kern="1200" cap="none" spc="0" normalizeH="0" baseline="0" noProof="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Light" panose="020B0600000101010101" pitchFamily="34" charset="-127"/>
                <a:ea typeface="삼성긴고딕OTF Light" panose="020B0600000101010101" pitchFamily="34" charset="-127"/>
                <a:cs typeface="Arial" panose="020B0604020202020204" pitchFamily="34" charset="0"/>
              </a:rPr>
              <a:t> 점수로 스코어링</a:t>
            </a:r>
            <a:endParaRPr kumimoji="0" lang="en-US" altLang="ko-KR" sz="800" b="0" i="0" u="none" strike="noStrike" kern="1200" cap="none" spc="0" normalizeH="0" baseline="0" noProof="0" dirty="0">
              <a:ln>
                <a:solidFill>
                  <a:srgbClr val="5B9BD5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삼성긴고딕OTF Light" panose="020B0600000101010101" pitchFamily="34" charset="-127"/>
              <a:ea typeface="삼성긴고딕OTF Light" panose="020B0600000101010101" pitchFamily="34" charset="-127"/>
              <a:cs typeface="Arial" panose="020B0604020202020204" pitchFamily="34" charset="0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F63A2F16-D437-05C0-4CF9-25F9B0FAF270}"/>
              </a:ext>
            </a:extLst>
          </p:cNvPr>
          <p:cNvGrpSpPr/>
          <p:nvPr/>
        </p:nvGrpSpPr>
        <p:grpSpPr>
          <a:xfrm>
            <a:off x="5096589" y="4665558"/>
            <a:ext cx="4252702" cy="414644"/>
            <a:chOff x="5096589" y="4532790"/>
            <a:chExt cx="4521068" cy="504000"/>
          </a:xfrm>
        </p:grpSpPr>
        <p:sp>
          <p:nvSpPr>
            <p:cNvPr id="8" name="사각형: 둥근 모서리 7">
              <a:extLst>
                <a:ext uri="{FF2B5EF4-FFF2-40B4-BE49-F238E27FC236}">
                  <a16:creationId xmlns:a16="http://schemas.microsoft.com/office/drawing/2014/main" id="{CB8973FC-D28C-4BC7-0CFF-70F34D514994}"/>
                </a:ext>
              </a:extLst>
            </p:cNvPr>
            <p:cNvSpPr/>
            <p:nvPr/>
          </p:nvSpPr>
          <p:spPr>
            <a:xfrm>
              <a:off x="5096589" y="4532790"/>
              <a:ext cx="1367457" cy="504000"/>
            </a:xfrm>
            <a:prstGeom prst="roundRect">
              <a:avLst/>
            </a:prstGeom>
            <a:noFill/>
            <a:ln w="19050">
              <a:solidFill>
                <a:srgbClr val="5889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9550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>
                  <a:prstClr val="black"/>
                </a:buClr>
                <a:buSzTx/>
                <a:buFontTx/>
                <a:buNone/>
                <a:tabLst/>
                <a:defRPr/>
              </a:pPr>
              <a:r>
                <a:rPr kumimoji="0" lang="ko-KR" altLang="en-US" sz="900" b="0" i="0" u="none" strike="noStrike" kern="1200" cap="none" spc="0" normalizeH="0" baseline="0" noProof="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rPr>
                <a:t>신흥국 국채</a:t>
              </a:r>
              <a:endParaRPr kumimoji="0" lang="en-US" altLang="ko-KR" sz="9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endParaRPr>
            </a:p>
          </p:txBody>
        </p:sp>
        <p:sp>
          <p:nvSpPr>
            <p:cNvPr id="44" name="사각형: 둥근 모서리 43">
              <a:extLst>
                <a:ext uri="{FF2B5EF4-FFF2-40B4-BE49-F238E27FC236}">
                  <a16:creationId xmlns:a16="http://schemas.microsoft.com/office/drawing/2014/main" id="{47329032-C9F3-6CB0-3AE4-B2B81D485A51}"/>
                </a:ext>
              </a:extLst>
            </p:cNvPr>
            <p:cNvSpPr/>
            <p:nvPr/>
          </p:nvSpPr>
          <p:spPr>
            <a:xfrm>
              <a:off x="5875699" y="4532790"/>
              <a:ext cx="3741958" cy="504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5889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9550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>
                  <a:prstClr val="black"/>
                </a:buClr>
                <a:buSzTx/>
                <a:buFontTx/>
                <a:buNone/>
                <a:tabLst/>
                <a:defRPr/>
              </a:pPr>
              <a:r>
                <a:rPr kumimoji="0" lang="ko-KR" altLang="en-US" sz="900" b="0" i="0" u="none" strike="noStrike" kern="1200" cap="none" spc="0" normalizeH="0" baseline="0" noProof="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rPr>
                <a:t>글로벌 경기 동반 둔화 시작 국면에서 일반적으로 신흥국 국채 부정적</a:t>
              </a:r>
              <a:r>
                <a:rPr kumimoji="0" lang="en-US" altLang="ko-KR" sz="900" b="0" i="0" u="none" strike="noStrike" kern="1200" cap="none" spc="0" normalizeH="0" baseline="0" noProof="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rPr>
                <a:t>. </a:t>
              </a:r>
              <a:r>
                <a:rPr kumimoji="0" lang="ko-KR" altLang="en-US" sz="900" b="0" i="0" u="none" strike="noStrike" kern="1200" cap="none" spc="0" normalizeH="0" baseline="0" noProof="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rPr>
                <a:t>향후 </a:t>
              </a:r>
              <a:r>
                <a:rPr kumimoji="0" lang="en-US" altLang="ko-KR" sz="900" b="0" i="0" u="none" strike="noStrike" kern="1200" cap="none" spc="0" normalizeH="0" baseline="0" noProof="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rPr>
                <a:t>1</a:t>
              </a:r>
              <a:r>
                <a:rPr kumimoji="0" lang="ko-KR" altLang="en-US" sz="900" b="0" i="0" u="none" strike="noStrike" kern="1200" cap="none" spc="0" normalizeH="0" baseline="0" noProof="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rPr>
                <a:t>년 신흥국보다는 선진국 국채 투자 권고</a:t>
              </a:r>
              <a:endParaRPr kumimoji="0" lang="en-US" altLang="ko-KR" sz="9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endParaRPr>
            </a:p>
          </p:txBody>
        </p: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493B984E-1359-61B5-1D88-5637B3294BA0}"/>
              </a:ext>
            </a:extLst>
          </p:cNvPr>
          <p:cNvGrpSpPr/>
          <p:nvPr/>
        </p:nvGrpSpPr>
        <p:grpSpPr>
          <a:xfrm>
            <a:off x="5096589" y="3490309"/>
            <a:ext cx="4252702" cy="541246"/>
            <a:chOff x="5096589" y="4992838"/>
            <a:chExt cx="4521068" cy="504000"/>
          </a:xfrm>
        </p:grpSpPr>
        <p:sp>
          <p:nvSpPr>
            <p:cNvPr id="46" name="사각형: 둥근 모서리 45">
              <a:extLst>
                <a:ext uri="{FF2B5EF4-FFF2-40B4-BE49-F238E27FC236}">
                  <a16:creationId xmlns:a16="http://schemas.microsoft.com/office/drawing/2014/main" id="{9BBCC93A-8EE9-7822-88FB-76D67E65C166}"/>
                </a:ext>
              </a:extLst>
            </p:cNvPr>
            <p:cNvSpPr/>
            <p:nvPr/>
          </p:nvSpPr>
          <p:spPr>
            <a:xfrm>
              <a:off x="5096589" y="4992838"/>
              <a:ext cx="1367457" cy="504000"/>
            </a:xfrm>
            <a:prstGeom prst="roundRect">
              <a:avLst/>
            </a:prstGeom>
            <a:noFill/>
            <a:ln w="19050">
              <a:solidFill>
                <a:srgbClr val="5889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9550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>
                  <a:prstClr val="black"/>
                </a:buClr>
                <a:buSzTx/>
                <a:buFontTx/>
                <a:buNone/>
                <a:tabLst/>
                <a:defRPr/>
              </a:pPr>
              <a:r>
                <a:rPr kumimoji="0" lang="ko-KR" altLang="en-US" sz="900" b="0" i="0" u="none" strike="noStrike" kern="1200" cap="none" spc="0" normalizeH="0" baseline="0" noProof="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rPr>
                <a:t>미국 국채</a:t>
              </a:r>
              <a:endParaRPr kumimoji="0" lang="en-US" altLang="ko-KR" sz="9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endParaRPr>
            </a:p>
          </p:txBody>
        </p:sp>
        <p:sp>
          <p:nvSpPr>
            <p:cNvPr id="47" name="사각형: 둥근 모서리 46">
              <a:extLst>
                <a:ext uri="{FF2B5EF4-FFF2-40B4-BE49-F238E27FC236}">
                  <a16:creationId xmlns:a16="http://schemas.microsoft.com/office/drawing/2014/main" id="{096E06AF-EC39-EE0F-E0FE-33E111D79930}"/>
                </a:ext>
              </a:extLst>
            </p:cNvPr>
            <p:cNvSpPr/>
            <p:nvPr/>
          </p:nvSpPr>
          <p:spPr>
            <a:xfrm>
              <a:off x="5875699" y="4992838"/>
              <a:ext cx="3741958" cy="504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5889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95507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>
                  <a:prstClr val="black"/>
                </a:buClr>
                <a:buNone/>
                <a:defRPr/>
              </a:pPr>
              <a:r>
                <a:rPr lang="en-US" altLang="ko-KR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'25</a:t>
              </a:r>
              <a:r>
                <a:rPr lang="ko-KR" altLang="en-US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년말 기준금리 </a:t>
              </a:r>
              <a:r>
                <a:rPr lang="en-US" altLang="ko-KR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3.5% </a:t>
              </a:r>
              <a:r>
                <a:rPr lang="ko-KR" altLang="en-US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예상</a:t>
              </a:r>
              <a:r>
                <a:rPr lang="en-US" altLang="ko-KR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, </a:t>
              </a:r>
              <a:r>
                <a:rPr lang="ko-KR" altLang="en-US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이에 상응한 </a:t>
              </a:r>
              <a:r>
                <a:rPr lang="en-US" altLang="ko-KR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10</a:t>
              </a:r>
              <a:r>
                <a:rPr lang="ko-KR" altLang="en-US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년 금리 전망치는 </a:t>
              </a:r>
              <a:r>
                <a:rPr lang="en-US" altLang="ko-KR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3.6% </a:t>
              </a:r>
              <a:r>
                <a:rPr lang="ko-KR" altLang="en-US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전후</a:t>
              </a:r>
              <a:r>
                <a:rPr lang="en-US" altLang="ko-KR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. </a:t>
              </a:r>
              <a:r>
                <a:rPr lang="ko-KR" altLang="en-US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내년 말 </a:t>
              </a:r>
              <a:r>
                <a:rPr lang="en-US" altLang="ko-KR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10</a:t>
              </a:r>
              <a:r>
                <a:rPr lang="ko-KR" altLang="en-US" sz="900" dirty="0" err="1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년금리</a:t>
              </a:r>
              <a:r>
                <a:rPr lang="ko-KR" altLang="en-US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 </a:t>
              </a:r>
              <a:r>
                <a:rPr lang="en-US" altLang="ko-KR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– </a:t>
              </a:r>
              <a:r>
                <a:rPr lang="ko-KR" altLang="en-US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기준금리 역전도 정상화 될 전망</a:t>
              </a:r>
              <a:r>
                <a:rPr lang="en-US" altLang="ko-KR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. </a:t>
              </a:r>
              <a:r>
                <a:rPr lang="ko-KR" altLang="en-US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인하기대 </a:t>
              </a:r>
              <a:r>
                <a:rPr lang="ko-KR" altLang="en-US" sz="900" dirty="0" err="1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선반영되어</a:t>
              </a:r>
              <a:r>
                <a:rPr lang="ko-KR" altLang="en-US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 당분간 금리 추가 하락 여력 크지 않아 </a:t>
              </a:r>
              <a:r>
                <a:rPr lang="ko-KR" altLang="en-US" sz="900" dirty="0" err="1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듀레이션</a:t>
              </a:r>
              <a:r>
                <a:rPr lang="ko-KR" altLang="en-US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 중립 유지</a:t>
              </a:r>
            </a:p>
          </p:txBody>
        </p:sp>
      </p:grp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761D44A0-1FC6-4D54-2A1C-C2D8404362D3}"/>
              </a:ext>
            </a:extLst>
          </p:cNvPr>
          <p:cNvGrpSpPr/>
          <p:nvPr/>
        </p:nvGrpSpPr>
        <p:grpSpPr>
          <a:xfrm>
            <a:off x="5096589" y="4090705"/>
            <a:ext cx="4252702" cy="504000"/>
            <a:chOff x="5096589" y="5980546"/>
            <a:chExt cx="4521068" cy="504000"/>
          </a:xfrm>
        </p:grpSpPr>
        <p:sp>
          <p:nvSpPr>
            <p:cNvPr id="49" name="사각형: 둥근 모서리 48">
              <a:extLst>
                <a:ext uri="{FF2B5EF4-FFF2-40B4-BE49-F238E27FC236}">
                  <a16:creationId xmlns:a16="http://schemas.microsoft.com/office/drawing/2014/main" id="{7D7CAADF-1FE1-3C14-61EC-4E75C5E80EAB}"/>
                </a:ext>
              </a:extLst>
            </p:cNvPr>
            <p:cNvSpPr/>
            <p:nvPr/>
          </p:nvSpPr>
          <p:spPr>
            <a:xfrm>
              <a:off x="5096589" y="5980546"/>
              <a:ext cx="1367457" cy="504000"/>
            </a:xfrm>
            <a:prstGeom prst="roundRect">
              <a:avLst/>
            </a:prstGeom>
            <a:noFill/>
            <a:ln w="19050">
              <a:solidFill>
                <a:srgbClr val="5889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9550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>
                  <a:prstClr val="black"/>
                </a:buClr>
                <a:buSzTx/>
                <a:buFontTx/>
                <a:buNone/>
                <a:tabLst/>
                <a:defRPr/>
              </a:pPr>
              <a:r>
                <a:rPr kumimoji="0" lang="ko-KR" altLang="en-US" sz="900" b="0" i="0" u="none" strike="noStrike" kern="1200" cap="none" spc="0" normalizeH="0" baseline="0" noProof="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rPr>
                <a:t>미국 크레딧</a:t>
              </a:r>
              <a:endParaRPr kumimoji="0" lang="en-US" altLang="ko-KR" sz="9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endParaRPr>
            </a:p>
          </p:txBody>
        </p:sp>
        <p:sp>
          <p:nvSpPr>
            <p:cNvPr id="50" name="사각형: 둥근 모서리 49">
              <a:extLst>
                <a:ext uri="{FF2B5EF4-FFF2-40B4-BE49-F238E27FC236}">
                  <a16:creationId xmlns:a16="http://schemas.microsoft.com/office/drawing/2014/main" id="{9F6311D1-D0AD-2863-6BA9-477FA141047C}"/>
                </a:ext>
              </a:extLst>
            </p:cNvPr>
            <p:cNvSpPr/>
            <p:nvPr/>
          </p:nvSpPr>
          <p:spPr>
            <a:xfrm>
              <a:off x="5875699" y="5980546"/>
              <a:ext cx="3741958" cy="504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5889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95507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>
                  <a:prstClr val="black"/>
                </a:buClr>
                <a:buNone/>
                <a:defRPr/>
              </a:pPr>
              <a:r>
                <a:rPr lang="ko-KR" altLang="en-US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투자등급은 아직 </a:t>
              </a:r>
              <a:r>
                <a:rPr lang="ko-KR" altLang="en-US" sz="900" dirty="0" err="1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펀더멘탈</a:t>
              </a:r>
              <a:r>
                <a:rPr lang="ko-KR" altLang="en-US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 견조하나</a:t>
              </a:r>
              <a:r>
                <a:rPr lang="en-US" altLang="ko-KR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, </a:t>
              </a:r>
              <a:r>
                <a:rPr lang="ko-KR" altLang="en-US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최근 스프레드 축소 지속돼 가격부담 상존</a:t>
              </a:r>
              <a:r>
                <a:rPr lang="en-US" altLang="ko-KR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. </a:t>
              </a:r>
              <a:r>
                <a:rPr lang="ko-KR" altLang="en-US" sz="900" dirty="0" err="1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하이일드</a:t>
              </a:r>
              <a:r>
                <a:rPr lang="ko-KR" altLang="en-US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 최근 강세는 기준금리 인하 단행에 따른 최하위 등급 크레딧 강세가 견인 중이나</a:t>
              </a:r>
              <a:r>
                <a:rPr lang="en-US" altLang="ko-KR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, </a:t>
              </a:r>
              <a:r>
                <a:rPr lang="ko-KR" altLang="en-US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지속성 약해</a:t>
              </a:r>
              <a:r>
                <a:rPr lang="en-US" altLang="ko-KR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. </a:t>
              </a:r>
              <a:r>
                <a:rPr lang="ko-KR" altLang="en-US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크레딧 </a:t>
              </a:r>
              <a:r>
                <a:rPr lang="en-US" altLang="ko-KR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3</a:t>
              </a:r>
              <a:r>
                <a:rPr lang="ko-KR" altLang="en-US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개월 중립</a:t>
              </a:r>
            </a:p>
          </p:txBody>
        </p: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C285226C-DB25-AF0D-C665-24F6C1083592}"/>
              </a:ext>
            </a:extLst>
          </p:cNvPr>
          <p:cNvGrpSpPr/>
          <p:nvPr/>
        </p:nvGrpSpPr>
        <p:grpSpPr>
          <a:xfrm>
            <a:off x="5096589" y="5148317"/>
            <a:ext cx="4252702" cy="504000"/>
            <a:chOff x="5096589" y="3620908"/>
            <a:chExt cx="4521068" cy="504000"/>
          </a:xfrm>
        </p:grpSpPr>
        <p:sp>
          <p:nvSpPr>
            <p:cNvPr id="52" name="사각형: 둥근 모서리 51">
              <a:extLst>
                <a:ext uri="{FF2B5EF4-FFF2-40B4-BE49-F238E27FC236}">
                  <a16:creationId xmlns:a16="http://schemas.microsoft.com/office/drawing/2014/main" id="{7A2A21DE-5A56-8015-2317-36F5E86F6E02}"/>
                </a:ext>
              </a:extLst>
            </p:cNvPr>
            <p:cNvSpPr/>
            <p:nvPr/>
          </p:nvSpPr>
          <p:spPr>
            <a:xfrm>
              <a:off x="5096589" y="3620908"/>
              <a:ext cx="1367457" cy="504000"/>
            </a:xfrm>
            <a:prstGeom prst="roundRect">
              <a:avLst/>
            </a:prstGeom>
            <a:noFill/>
            <a:ln w="19050">
              <a:solidFill>
                <a:srgbClr val="5889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9550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>
                  <a:prstClr val="black"/>
                </a:buClr>
                <a:buSzTx/>
                <a:buFontTx/>
                <a:buNone/>
                <a:tabLst/>
                <a:defRPr/>
              </a:pPr>
              <a:r>
                <a:rPr kumimoji="0" lang="ko-KR" altLang="en-US" sz="900" b="0" i="0" u="none" strike="noStrike" kern="1200" cap="none" spc="0" normalizeH="0" baseline="0" noProof="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rPr>
                <a:t>국내 국채</a:t>
              </a:r>
              <a:endParaRPr kumimoji="0" lang="en-US" altLang="ko-KR" sz="9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endParaRPr>
            </a:p>
          </p:txBody>
        </p:sp>
        <p:sp>
          <p:nvSpPr>
            <p:cNvPr id="53" name="사각형: 둥근 모서리 52">
              <a:extLst>
                <a:ext uri="{FF2B5EF4-FFF2-40B4-BE49-F238E27FC236}">
                  <a16:creationId xmlns:a16="http://schemas.microsoft.com/office/drawing/2014/main" id="{FB722FA3-970F-F22A-AC55-5DC28EF35C87}"/>
                </a:ext>
              </a:extLst>
            </p:cNvPr>
            <p:cNvSpPr/>
            <p:nvPr/>
          </p:nvSpPr>
          <p:spPr>
            <a:xfrm>
              <a:off x="5875699" y="3620908"/>
              <a:ext cx="3741958" cy="504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5889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95507">
                <a:spcAft>
                  <a:spcPts val="200"/>
                </a:spcAft>
                <a:buClr>
                  <a:prstClr val="black"/>
                </a:buClr>
                <a:defRPr/>
              </a:pPr>
              <a:r>
                <a:rPr lang="ko-KR" altLang="en-US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미국 기준금리 인하 경로 </a:t>
              </a:r>
              <a:r>
                <a:rPr lang="ko-KR" altLang="en-US" sz="900" dirty="0" err="1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뚜렷해진</a:t>
              </a:r>
              <a:r>
                <a:rPr lang="ko-KR" altLang="en-US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 만큼</a:t>
              </a:r>
              <a:r>
                <a:rPr lang="en-US" altLang="ko-KR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, </a:t>
              </a:r>
              <a:r>
                <a:rPr lang="ko-KR" altLang="en-US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한국도 연내 남은 </a:t>
              </a:r>
              <a:r>
                <a:rPr lang="en-US" altLang="ko-KR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2</a:t>
              </a:r>
              <a:r>
                <a:rPr lang="ko-KR" altLang="en-US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번의 회의에서 각각 </a:t>
              </a:r>
              <a:r>
                <a:rPr lang="en-US" altLang="ko-KR" sz="900" dirty="0" err="1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25bp</a:t>
              </a:r>
              <a:r>
                <a:rPr lang="ko-KR" altLang="en-US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씩 인하 예상</a:t>
              </a:r>
              <a:r>
                <a:rPr lang="en-US" altLang="ko-KR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. </a:t>
              </a:r>
              <a:r>
                <a:rPr lang="ko-KR" altLang="en-US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다만 인하 기대 선반영해 시장금리는 </a:t>
              </a:r>
              <a:br>
                <a:rPr lang="en-US" altLang="ko-KR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</a:br>
              <a:r>
                <a:rPr lang="ko-KR" altLang="en-US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연내 추가 하락 여력은 크지 않아 </a:t>
              </a:r>
              <a:r>
                <a:rPr lang="en-US" altLang="ko-KR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3</a:t>
              </a:r>
              <a:r>
                <a:rPr lang="ko-KR" altLang="en-US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개월 중립</a:t>
              </a:r>
              <a:r>
                <a:rPr lang="en-US" altLang="ko-KR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, 12</a:t>
              </a:r>
              <a:r>
                <a:rPr lang="ko-KR" altLang="en-US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개월 확대 유지</a:t>
              </a:r>
            </a:p>
          </p:txBody>
        </p:sp>
      </p:grp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FE4F396F-8DB1-9AE3-01E2-8008A8793917}"/>
              </a:ext>
            </a:extLst>
          </p:cNvPr>
          <p:cNvGrpSpPr/>
          <p:nvPr/>
        </p:nvGrpSpPr>
        <p:grpSpPr>
          <a:xfrm>
            <a:off x="2783393" y="1562635"/>
            <a:ext cx="2055233" cy="1349291"/>
            <a:chOff x="3023345" y="1579888"/>
            <a:chExt cx="1815281" cy="1370576"/>
          </a:xfrm>
        </p:grpSpPr>
        <p:sp>
          <p:nvSpPr>
            <p:cNvPr id="55" name="사각형: 둥근 모서리 54">
              <a:extLst>
                <a:ext uri="{FF2B5EF4-FFF2-40B4-BE49-F238E27FC236}">
                  <a16:creationId xmlns:a16="http://schemas.microsoft.com/office/drawing/2014/main" id="{2BBB0680-E3BA-33BD-B5B0-4E42233AA101}"/>
                </a:ext>
              </a:extLst>
            </p:cNvPr>
            <p:cNvSpPr/>
            <p:nvPr/>
          </p:nvSpPr>
          <p:spPr>
            <a:xfrm>
              <a:off x="3023345" y="1579888"/>
              <a:ext cx="1367457" cy="1370576"/>
            </a:xfrm>
            <a:prstGeom prst="roundRect">
              <a:avLst/>
            </a:prstGeom>
            <a:noFill/>
            <a:ln w="19050">
              <a:solidFill>
                <a:srgbClr val="5889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9550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>
                  <a:prstClr val="black"/>
                </a:buClr>
                <a:buSzTx/>
                <a:buFontTx/>
                <a:buNone/>
                <a:tabLst/>
                <a:defRPr/>
              </a:pPr>
              <a:r>
                <a:rPr kumimoji="0" lang="ko-KR" altLang="en-US" sz="900" b="0" i="0" u="none" strike="noStrike" kern="1200" cap="none" spc="0" normalizeH="0" baseline="0" noProof="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rPr>
                <a:t>미국</a:t>
              </a:r>
              <a:endParaRPr kumimoji="0" lang="en-US" altLang="ko-KR" sz="9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endParaRPr>
            </a:p>
          </p:txBody>
        </p:sp>
        <p:sp>
          <p:nvSpPr>
            <p:cNvPr id="56" name="사각형: 둥근 모서리 55">
              <a:extLst>
                <a:ext uri="{FF2B5EF4-FFF2-40B4-BE49-F238E27FC236}">
                  <a16:creationId xmlns:a16="http://schemas.microsoft.com/office/drawing/2014/main" id="{A542E2E2-BD60-C95C-DA95-9C2302A89B44}"/>
                </a:ext>
              </a:extLst>
            </p:cNvPr>
            <p:cNvSpPr/>
            <p:nvPr/>
          </p:nvSpPr>
          <p:spPr>
            <a:xfrm>
              <a:off x="3471169" y="1579888"/>
              <a:ext cx="1367457" cy="137057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5889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95507">
                <a:spcAft>
                  <a:spcPts val="200"/>
                </a:spcAft>
                <a:buClr>
                  <a:prstClr val="black"/>
                </a:buClr>
                <a:defRPr/>
              </a:pPr>
              <a:r>
                <a:rPr lang="ko-KR" altLang="en-US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경기 불확실성</a:t>
              </a:r>
              <a:r>
                <a:rPr lang="en-US" altLang="ko-KR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, </a:t>
              </a:r>
              <a:r>
                <a:rPr lang="ko-KR" altLang="en-US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기준금리 인하 속도 리스크</a:t>
              </a:r>
              <a:r>
                <a:rPr lang="en-US" altLang="ko-KR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, AI</a:t>
              </a:r>
              <a:r>
                <a:rPr lang="ko-KR" altLang="en-US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 성장성</a:t>
              </a:r>
              <a:r>
                <a:rPr lang="en-US" altLang="ko-KR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, </a:t>
              </a:r>
              <a:r>
                <a:rPr lang="ko-KR" altLang="en-US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대선 불확실성 등 증시 변동성 요인 다수 존재</a:t>
              </a:r>
              <a:r>
                <a:rPr lang="en-US" altLang="ko-KR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. </a:t>
              </a:r>
              <a:r>
                <a:rPr lang="ko-KR" altLang="en-US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증시 로테이션이 나타날 것이라는 점에서 </a:t>
              </a:r>
              <a:r>
                <a:rPr lang="en-US" altLang="ko-KR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p/f</a:t>
              </a:r>
              <a:r>
                <a:rPr lang="ko-KR" altLang="en-US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 다각화 전략 등 보수적 대응 필요</a:t>
              </a:r>
              <a:r>
                <a:rPr lang="en-US" altLang="ko-KR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. </a:t>
              </a:r>
              <a:r>
                <a:rPr lang="ko-KR" altLang="en-US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중립의견 유지</a:t>
              </a:r>
            </a:p>
          </p:txBody>
        </p:sp>
      </p:grp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9A8AB6B6-8AC0-5D01-5189-951B1E71E942}"/>
              </a:ext>
            </a:extLst>
          </p:cNvPr>
          <p:cNvGrpSpPr/>
          <p:nvPr/>
        </p:nvGrpSpPr>
        <p:grpSpPr>
          <a:xfrm>
            <a:off x="2783393" y="2942268"/>
            <a:ext cx="2055233" cy="809190"/>
            <a:chOff x="3023345" y="2950464"/>
            <a:chExt cx="1815281" cy="814153"/>
          </a:xfrm>
        </p:grpSpPr>
        <p:sp>
          <p:nvSpPr>
            <p:cNvPr id="58" name="사각형: 둥근 모서리 57">
              <a:extLst>
                <a:ext uri="{FF2B5EF4-FFF2-40B4-BE49-F238E27FC236}">
                  <a16:creationId xmlns:a16="http://schemas.microsoft.com/office/drawing/2014/main" id="{A9A34C6D-DCBB-9893-6D26-66135593F7CF}"/>
                </a:ext>
              </a:extLst>
            </p:cNvPr>
            <p:cNvSpPr/>
            <p:nvPr/>
          </p:nvSpPr>
          <p:spPr>
            <a:xfrm>
              <a:off x="3023345" y="2950464"/>
              <a:ext cx="1367457" cy="814153"/>
            </a:xfrm>
            <a:prstGeom prst="roundRect">
              <a:avLst/>
            </a:prstGeom>
            <a:noFill/>
            <a:ln w="19050">
              <a:solidFill>
                <a:srgbClr val="5889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9550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>
                  <a:prstClr val="black"/>
                </a:buClr>
                <a:buSzTx/>
                <a:buFontTx/>
                <a:buNone/>
                <a:tabLst/>
                <a:defRPr/>
              </a:pPr>
              <a:r>
                <a:rPr kumimoji="0" lang="ko-KR" altLang="en-US" sz="900" b="0" i="0" u="none" strike="noStrike" kern="1200" cap="none" spc="0" normalizeH="0" baseline="0" noProof="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rPr>
                <a:t>일본</a:t>
              </a:r>
              <a:endParaRPr kumimoji="0" lang="en-US" altLang="ko-KR" sz="9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endParaRPr>
            </a:p>
          </p:txBody>
        </p:sp>
        <p:sp>
          <p:nvSpPr>
            <p:cNvPr id="59" name="사각형: 둥근 모서리 58">
              <a:extLst>
                <a:ext uri="{FF2B5EF4-FFF2-40B4-BE49-F238E27FC236}">
                  <a16:creationId xmlns:a16="http://schemas.microsoft.com/office/drawing/2014/main" id="{2C8C0FA9-C32A-CA42-476B-DFB7532C9302}"/>
                </a:ext>
              </a:extLst>
            </p:cNvPr>
            <p:cNvSpPr/>
            <p:nvPr/>
          </p:nvSpPr>
          <p:spPr>
            <a:xfrm>
              <a:off x="3471169" y="2950464"/>
              <a:ext cx="1367457" cy="81415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5889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95507">
                <a:spcAft>
                  <a:spcPts val="200"/>
                </a:spcAft>
                <a:buClr>
                  <a:prstClr val="black"/>
                </a:buClr>
              </a:pPr>
              <a:r>
                <a:rPr lang="en-US" altLang="ko-KR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BOJ</a:t>
              </a:r>
              <a:r>
                <a:rPr lang="ko-KR" altLang="en-US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의 통화정책 불확실성에 따른 엔화의 점진적 강세에 무게가 실리는 가운데 주가 상승 탄력은 약화될 전망</a:t>
              </a:r>
              <a:r>
                <a:rPr lang="en-US" altLang="ko-KR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, </a:t>
              </a:r>
              <a:r>
                <a:rPr lang="ko-KR" altLang="en-US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중립의견 유지</a:t>
              </a:r>
              <a:endParaRPr lang="en-US" altLang="ko-KR" sz="9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endParaRPr>
            </a:p>
          </p:txBody>
        </p:sp>
      </p:grp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6C6C8658-82FC-578D-0CF7-DE24A1D660E3}"/>
              </a:ext>
            </a:extLst>
          </p:cNvPr>
          <p:cNvGrpSpPr/>
          <p:nvPr/>
        </p:nvGrpSpPr>
        <p:grpSpPr>
          <a:xfrm>
            <a:off x="2783393" y="4669120"/>
            <a:ext cx="2055233" cy="915233"/>
            <a:chOff x="3023345" y="4728519"/>
            <a:chExt cx="1815281" cy="927064"/>
          </a:xfrm>
        </p:grpSpPr>
        <p:sp>
          <p:nvSpPr>
            <p:cNvPr id="61" name="사각형: 둥근 모서리 60">
              <a:extLst>
                <a:ext uri="{FF2B5EF4-FFF2-40B4-BE49-F238E27FC236}">
                  <a16:creationId xmlns:a16="http://schemas.microsoft.com/office/drawing/2014/main" id="{F7EE1A5F-8FB5-6131-2075-B08BD60D3714}"/>
                </a:ext>
              </a:extLst>
            </p:cNvPr>
            <p:cNvSpPr/>
            <p:nvPr/>
          </p:nvSpPr>
          <p:spPr>
            <a:xfrm>
              <a:off x="3023345" y="4728519"/>
              <a:ext cx="1367457" cy="927064"/>
            </a:xfrm>
            <a:prstGeom prst="roundRect">
              <a:avLst/>
            </a:prstGeom>
            <a:noFill/>
            <a:ln w="19050">
              <a:solidFill>
                <a:srgbClr val="5889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9550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>
                  <a:prstClr val="black"/>
                </a:buClr>
                <a:buSzTx/>
                <a:buFontTx/>
                <a:buNone/>
                <a:tabLst/>
                <a:defRPr/>
              </a:pPr>
              <a:r>
                <a:rPr kumimoji="0" lang="ko-KR" altLang="en-US" sz="900" b="0" i="0" u="none" strike="noStrike" kern="1200" cap="none" spc="0" normalizeH="0" baseline="0" noProof="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rPr>
                <a:t>중국</a:t>
              </a:r>
              <a:endParaRPr kumimoji="0" lang="en-US" altLang="ko-KR" sz="9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endParaRPr>
            </a:p>
          </p:txBody>
        </p:sp>
        <p:sp>
          <p:nvSpPr>
            <p:cNvPr id="62" name="사각형: 둥근 모서리 61">
              <a:extLst>
                <a:ext uri="{FF2B5EF4-FFF2-40B4-BE49-F238E27FC236}">
                  <a16:creationId xmlns:a16="http://schemas.microsoft.com/office/drawing/2014/main" id="{C9D076EA-3E4D-87AB-6EFD-2BE800ED6F9F}"/>
                </a:ext>
              </a:extLst>
            </p:cNvPr>
            <p:cNvSpPr/>
            <p:nvPr/>
          </p:nvSpPr>
          <p:spPr>
            <a:xfrm>
              <a:off x="3471169" y="4728519"/>
              <a:ext cx="1367457" cy="9270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5889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95507">
                <a:spcAft>
                  <a:spcPts val="200"/>
                </a:spcAft>
                <a:buClr>
                  <a:prstClr val="black"/>
                </a:buClr>
              </a:pPr>
              <a:r>
                <a:rPr lang="ko-KR" altLang="en-US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경기 펀더멘털 부진</a:t>
              </a:r>
              <a:r>
                <a:rPr lang="en-US" altLang="ko-KR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, </a:t>
              </a:r>
              <a:r>
                <a:rPr lang="ko-KR" altLang="en-US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은행주에 대한 차익실현</a:t>
              </a:r>
              <a:r>
                <a:rPr lang="en-US" altLang="ko-KR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 </a:t>
              </a:r>
              <a:r>
                <a:rPr lang="ko-KR" altLang="en-US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등은 지수 상승을 제한</a:t>
              </a:r>
              <a:r>
                <a:rPr lang="en-US" altLang="ko-KR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. </a:t>
              </a:r>
              <a:r>
                <a:rPr lang="ko-KR" altLang="en-US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다만 재정집행 가속화 기대감과 가격 메리트로 추가 하락 여력 축소</a:t>
              </a:r>
              <a:endParaRPr lang="en-US" altLang="ko-KR" sz="9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endParaRPr>
            </a:p>
          </p:txBody>
        </p:sp>
      </p:grp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5FC33595-E8F7-821B-85B2-D77FE58846DE}"/>
              </a:ext>
            </a:extLst>
          </p:cNvPr>
          <p:cNvGrpSpPr/>
          <p:nvPr/>
        </p:nvGrpSpPr>
        <p:grpSpPr>
          <a:xfrm>
            <a:off x="2783393" y="3781800"/>
            <a:ext cx="2055233" cy="856978"/>
            <a:chOff x="3023345" y="3840477"/>
            <a:chExt cx="1815281" cy="839571"/>
          </a:xfrm>
        </p:grpSpPr>
        <p:sp>
          <p:nvSpPr>
            <p:cNvPr id="64" name="사각형: 둥근 모서리 63">
              <a:extLst>
                <a:ext uri="{FF2B5EF4-FFF2-40B4-BE49-F238E27FC236}">
                  <a16:creationId xmlns:a16="http://schemas.microsoft.com/office/drawing/2014/main" id="{B2A95847-E4BD-A27E-D53E-336D41A369C5}"/>
                </a:ext>
              </a:extLst>
            </p:cNvPr>
            <p:cNvSpPr/>
            <p:nvPr/>
          </p:nvSpPr>
          <p:spPr>
            <a:xfrm>
              <a:off x="3023345" y="3840479"/>
              <a:ext cx="1367457" cy="839569"/>
            </a:xfrm>
            <a:prstGeom prst="roundRect">
              <a:avLst/>
            </a:prstGeom>
            <a:noFill/>
            <a:ln w="19050">
              <a:solidFill>
                <a:srgbClr val="5889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9550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>
                  <a:prstClr val="black"/>
                </a:buClr>
                <a:buSzTx/>
                <a:buFontTx/>
                <a:buNone/>
                <a:tabLst/>
                <a:defRPr/>
              </a:pPr>
              <a:r>
                <a:rPr kumimoji="0" lang="ko-KR" altLang="en-US" sz="900" b="0" i="0" u="none" strike="noStrike" kern="1200" cap="none" spc="0" normalizeH="0" baseline="0" noProof="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rPr>
                <a:t>한국</a:t>
              </a:r>
              <a:endParaRPr kumimoji="0" lang="en-US" altLang="ko-KR" sz="9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endParaRPr>
            </a:p>
          </p:txBody>
        </p:sp>
        <p:sp>
          <p:nvSpPr>
            <p:cNvPr id="65" name="사각형: 둥근 모서리 64">
              <a:extLst>
                <a:ext uri="{FF2B5EF4-FFF2-40B4-BE49-F238E27FC236}">
                  <a16:creationId xmlns:a16="http://schemas.microsoft.com/office/drawing/2014/main" id="{CEDADBAE-ABAB-04D4-A673-24DFB68F5138}"/>
                </a:ext>
              </a:extLst>
            </p:cNvPr>
            <p:cNvSpPr/>
            <p:nvPr/>
          </p:nvSpPr>
          <p:spPr>
            <a:xfrm>
              <a:off x="3471169" y="3840477"/>
              <a:ext cx="1367457" cy="83956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5889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95507">
                <a:spcAft>
                  <a:spcPts val="200"/>
                </a:spcAft>
                <a:buClr>
                  <a:prstClr val="black"/>
                </a:buClr>
              </a:pPr>
              <a:r>
                <a:rPr lang="ko-KR" altLang="en-US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반도체 피크아웃 우려</a:t>
              </a:r>
              <a:r>
                <a:rPr lang="en-US" altLang="ko-KR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, </a:t>
              </a:r>
              <a:r>
                <a:rPr lang="ko-KR" altLang="en-US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미국 대선 불확실성 등이 지수 </a:t>
              </a:r>
              <a:r>
                <a:rPr lang="ko-KR" altLang="en-US" sz="900" dirty="0" err="1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하방</a:t>
              </a:r>
              <a:r>
                <a:rPr lang="ko-KR" altLang="en-US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 압력으로 작용</a:t>
              </a:r>
              <a:r>
                <a:rPr lang="en-US" altLang="ko-KR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. </a:t>
              </a:r>
              <a:r>
                <a:rPr lang="ko-KR" altLang="en-US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한편 </a:t>
              </a:r>
              <a:r>
                <a:rPr lang="ko-KR" altLang="en-US" sz="900" dirty="0" err="1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밸류업</a:t>
              </a:r>
              <a:r>
                <a:rPr lang="ko-KR" altLang="en-US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 인덱스 발표를 기점으로 정책 추진 가속화 기대가 지수 하단 지지</a:t>
              </a:r>
              <a:r>
                <a:rPr lang="en-US" altLang="ko-KR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.</a:t>
              </a:r>
              <a:r>
                <a:rPr lang="ko-KR" altLang="en-US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 중립 의견</a:t>
              </a:r>
              <a:endParaRPr lang="en-US" altLang="ko-KR" sz="9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endParaRPr>
            </a:p>
          </p:txBody>
        </p:sp>
      </p:grpSp>
      <p:grpSp>
        <p:nvGrpSpPr>
          <p:cNvPr id="68" name="그룹 67">
            <a:extLst>
              <a:ext uri="{FF2B5EF4-FFF2-40B4-BE49-F238E27FC236}">
                <a16:creationId xmlns:a16="http://schemas.microsoft.com/office/drawing/2014/main" id="{AA832F28-A2B4-D9BA-90A2-0F946CE19650}"/>
              </a:ext>
            </a:extLst>
          </p:cNvPr>
          <p:cNvGrpSpPr/>
          <p:nvPr/>
        </p:nvGrpSpPr>
        <p:grpSpPr>
          <a:xfrm>
            <a:off x="5096589" y="5708853"/>
            <a:ext cx="4252702" cy="504000"/>
            <a:chOff x="5096589" y="4080956"/>
            <a:chExt cx="4521068" cy="504000"/>
          </a:xfrm>
        </p:grpSpPr>
        <p:sp>
          <p:nvSpPr>
            <p:cNvPr id="69" name="사각형: 둥근 모서리 68">
              <a:extLst>
                <a:ext uri="{FF2B5EF4-FFF2-40B4-BE49-F238E27FC236}">
                  <a16:creationId xmlns:a16="http://schemas.microsoft.com/office/drawing/2014/main" id="{83D13076-3774-C222-32E9-A9B88068A6F4}"/>
                </a:ext>
              </a:extLst>
            </p:cNvPr>
            <p:cNvSpPr/>
            <p:nvPr/>
          </p:nvSpPr>
          <p:spPr>
            <a:xfrm>
              <a:off x="5096589" y="4080956"/>
              <a:ext cx="1367457" cy="504000"/>
            </a:xfrm>
            <a:prstGeom prst="roundRect">
              <a:avLst/>
            </a:prstGeom>
            <a:noFill/>
            <a:ln w="19050">
              <a:solidFill>
                <a:srgbClr val="5889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9550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>
                  <a:prstClr val="black"/>
                </a:buClr>
                <a:buSzTx/>
                <a:buFontTx/>
                <a:buNone/>
                <a:tabLst/>
                <a:defRPr/>
              </a:pPr>
              <a:r>
                <a:rPr kumimoji="0" lang="ko-KR" altLang="en-US" sz="900" b="0" i="0" u="none" strike="noStrike" kern="1200" cap="none" spc="0" normalizeH="0" baseline="0" noProof="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rPr>
                <a:t>국내 크레딧</a:t>
              </a:r>
              <a:endParaRPr kumimoji="0" lang="en-US" altLang="ko-KR" sz="900" b="0" i="0" u="none" strike="noStrike" kern="1200" cap="none" spc="0" normalizeH="0" baseline="0" noProof="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삼성긴고딕OTF Regular" panose="020B0600000101010101" pitchFamily="34" charset="-127"/>
                <a:ea typeface="삼성긴고딕OTF Regular" panose="020B0600000101010101" pitchFamily="34" charset="-127"/>
                <a:cs typeface="+mn-cs"/>
              </a:endParaRPr>
            </a:p>
          </p:txBody>
        </p:sp>
        <p:sp>
          <p:nvSpPr>
            <p:cNvPr id="70" name="사각형: 둥근 모서리 69">
              <a:extLst>
                <a:ext uri="{FF2B5EF4-FFF2-40B4-BE49-F238E27FC236}">
                  <a16:creationId xmlns:a16="http://schemas.microsoft.com/office/drawing/2014/main" id="{AA4C56CA-8112-315E-524A-9BDDD6255594}"/>
                </a:ext>
              </a:extLst>
            </p:cNvPr>
            <p:cNvSpPr/>
            <p:nvPr/>
          </p:nvSpPr>
          <p:spPr>
            <a:xfrm>
              <a:off x="5875699" y="4080956"/>
              <a:ext cx="3741958" cy="504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5889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9550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>
                  <a:prstClr val="black"/>
                </a:buClr>
                <a:buSzTx/>
                <a:buFontTx/>
                <a:buNone/>
                <a:tabLst/>
                <a:defRPr/>
              </a:pPr>
              <a:r>
                <a:rPr kumimoji="0" lang="ko-KR" altLang="en-US" sz="900" b="0" i="0" u="none" strike="noStrike" kern="1200" cap="none" spc="0" normalizeH="0" baseline="0" noProof="0" dirty="0" err="1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rPr>
                <a:t>역캐리</a:t>
              </a:r>
              <a:r>
                <a:rPr kumimoji="0" lang="ko-KR" altLang="en-US" sz="900" b="0" i="0" u="none" strike="noStrike" kern="1200" cap="none" spc="0" normalizeH="0" baseline="0" noProof="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rPr>
                <a:t> 부담 지속 </a:t>
              </a:r>
              <a:r>
                <a:rPr kumimoji="0" lang="en-US" altLang="ko-KR" sz="900" b="0" i="0" u="none" strike="noStrike" kern="1200" cap="none" spc="0" normalizeH="0" baseline="0" noProof="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rPr>
                <a:t>vs. </a:t>
              </a:r>
              <a:r>
                <a:rPr lang="ko-KR" altLang="en-US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미국 기준금리 </a:t>
              </a:r>
              <a:r>
                <a:rPr lang="ko-KR" altLang="en-US" sz="900" dirty="0" err="1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빅컷으로</a:t>
              </a:r>
              <a:r>
                <a:rPr lang="ko-KR" altLang="en-US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 스프레드 안정</a:t>
              </a:r>
              <a:endParaRPr lang="en-US" altLang="ko-KR" sz="9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endParaRPr>
            </a:p>
            <a:p>
              <a:pPr marL="0" marR="0" lvl="0" indent="0" algn="l" defTabSz="99550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>
                  <a:prstClr val="black"/>
                </a:buClr>
                <a:buSzTx/>
                <a:buFontTx/>
                <a:buNone/>
                <a:tabLst/>
                <a:defRPr/>
              </a:pPr>
              <a:r>
                <a:rPr kumimoji="0" lang="en-US" altLang="ko-KR" sz="900" b="0" i="0" u="none" strike="noStrike" kern="1200" cap="none" spc="0" normalizeH="0" baseline="0" noProof="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rPr>
                <a:t>3</a:t>
              </a:r>
              <a:r>
                <a:rPr kumimoji="0" lang="ko-KR" altLang="en-US" sz="900" b="0" i="0" u="none" strike="noStrike" kern="1200" cap="none" spc="0" normalizeH="0" baseline="0" noProof="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rPr>
                <a:t>개월</a:t>
              </a:r>
              <a:r>
                <a:rPr kumimoji="0" lang="en-US" altLang="ko-KR" sz="900" b="0" i="0" u="none" strike="noStrike" kern="1200" cap="none" spc="0" normalizeH="0" baseline="0" noProof="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rPr>
                <a:t>, 12</a:t>
              </a:r>
              <a:r>
                <a:rPr kumimoji="0" lang="ko-KR" altLang="en-US" sz="900" b="0" i="0" u="none" strike="noStrike" kern="1200" cap="none" spc="0" normalizeH="0" baseline="0" noProof="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rPr>
                <a:t>개월 중립 의견 </a:t>
              </a:r>
            </a:p>
          </p:txBody>
        </p:sp>
      </p:grpSp>
      <p:grpSp>
        <p:nvGrpSpPr>
          <p:cNvPr id="71" name="그룹 70">
            <a:extLst>
              <a:ext uri="{FF2B5EF4-FFF2-40B4-BE49-F238E27FC236}">
                <a16:creationId xmlns:a16="http://schemas.microsoft.com/office/drawing/2014/main" id="{2A622F52-A2E3-7D97-B977-46C1F5A711B6}"/>
              </a:ext>
            </a:extLst>
          </p:cNvPr>
          <p:cNvGrpSpPr/>
          <p:nvPr/>
        </p:nvGrpSpPr>
        <p:grpSpPr>
          <a:xfrm>
            <a:off x="2783393" y="5651834"/>
            <a:ext cx="2055233" cy="445574"/>
            <a:chOff x="3023345" y="5704055"/>
            <a:chExt cx="1815281" cy="667947"/>
          </a:xfrm>
        </p:grpSpPr>
        <p:sp>
          <p:nvSpPr>
            <p:cNvPr id="72" name="사각형: 둥근 모서리 71">
              <a:extLst>
                <a:ext uri="{FF2B5EF4-FFF2-40B4-BE49-F238E27FC236}">
                  <a16:creationId xmlns:a16="http://schemas.microsoft.com/office/drawing/2014/main" id="{7C0154A7-550B-E62A-9F95-8EEA46C2862B}"/>
                </a:ext>
              </a:extLst>
            </p:cNvPr>
            <p:cNvSpPr/>
            <p:nvPr/>
          </p:nvSpPr>
          <p:spPr>
            <a:xfrm>
              <a:off x="3023345" y="5704055"/>
              <a:ext cx="1377751" cy="667947"/>
            </a:xfrm>
            <a:prstGeom prst="roundRect">
              <a:avLst/>
            </a:prstGeom>
            <a:noFill/>
            <a:ln w="19050">
              <a:solidFill>
                <a:srgbClr val="5889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9550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>
                  <a:prstClr val="black"/>
                </a:buClr>
                <a:buSzTx/>
                <a:buFontTx/>
                <a:buNone/>
                <a:tabLst/>
                <a:defRPr/>
              </a:pPr>
              <a:r>
                <a:rPr kumimoji="0" lang="ko-KR" altLang="en-US" sz="900" b="0" i="0" u="none" strike="noStrike" kern="1200" cap="none" spc="0" normalizeH="0" baseline="0" noProof="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rPr>
                <a:t>美 </a:t>
              </a:r>
              <a:br>
                <a:rPr kumimoji="0" lang="en-US" altLang="ko-KR" sz="900" b="0" i="0" u="none" strike="noStrike" kern="1200" cap="none" spc="0" normalizeH="0" baseline="0" noProof="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rPr>
              </a:br>
              <a:r>
                <a:rPr kumimoji="0" lang="ko-KR" altLang="en-US" sz="900" b="0" i="0" u="none" strike="noStrike" kern="1200" cap="none" spc="0" normalizeH="0" baseline="0" noProof="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삼성긴고딕OTF Regular" panose="020B0600000101010101" pitchFamily="34" charset="-127"/>
                  <a:ea typeface="삼성긴고딕OTF Regular" panose="020B0600000101010101" pitchFamily="34" charset="-127"/>
                  <a:cs typeface="+mn-cs"/>
                </a:rPr>
                <a:t>섹터</a:t>
              </a:r>
              <a:endPara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3" name="사각형: 둥근 모서리 72">
              <a:extLst>
                <a:ext uri="{FF2B5EF4-FFF2-40B4-BE49-F238E27FC236}">
                  <a16:creationId xmlns:a16="http://schemas.microsoft.com/office/drawing/2014/main" id="{A7B8CAB9-2319-F741-9A23-9567B1D4FF07}"/>
                </a:ext>
              </a:extLst>
            </p:cNvPr>
            <p:cNvSpPr/>
            <p:nvPr/>
          </p:nvSpPr>
          <p:spPr>
            <a:xfrm>
              <a:off x="3460875" y="5704055"/>
              <a:ext cx="1377751" cy="66794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5889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95507">
                <a:spcAft>
                  <a:spcPts val="200"/>
                </a:spcAft>
                <a:buClr>
                  <a:prstClr val="black"/>
                </a:buClr>
              </a:pPr>
              <a:r>
                <a:rPr lang="ko-KR" altLang="en-US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정량평가 기준</a:t>
              </a:r>
              <a:r>
                <a:rPr lang="en-US" altLang="ko-KR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 IT </a:t>
              </a:r>
              <a:r>
                <a:rPr lang="ko-KR" altLang="en-US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최선호 유지</a:t>
              </a:r>
              <a:r>
                <a:rPr lang="en-US" altLang="ko-KR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. </a:t>
              </a:r>
              <a:r>
                <a:rPr lang="ko-KR" altLang="en-US" sz="900" dirty="0">
                  <a:ln>
                    <a:solidFill>
                      <a:srgbClr val="E82525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삼성긴고딕OTF Regular" panose="020B0600000101010101" pitchFamily="34" charset="-127"/>
                  <a:ea typeface="삼성긴고딕OTF Regular" panose="020B0600000101010101" pitchFamily="34" charset="-127"/>
                </a:rPr>
                <a:t>한편 경기 방어적 섹터의 선호도 상승</a:t>
              </a:r>
              <a:endParaRPr lang="en-US" altLang="ko-KR" sz="900" dirty="0">
                <a:ln>
                  <a:solidFill>
                    <a:srgbClr val="E82525">
                      <a:alpha val="0"/>
                    </a:srgbClr>
                  </a:solidFill>
                </a:ln>
                <a:solidFill>
                  <a:prstClr val="black"/>
                </a:solidFill>
                <a:latin typeface="삼성긴고딕OTF Regular" panose="020B0600000101010101" pitchFamily="34" charset="-127"/>
                <a:ea typeface="삼성긴고딕OTF Regular" panose="020B0600000101010101" pitchFamily="34" charset="-127"/>
              </a:endParaRPr>
            </a:p>
          </p:txBody>
        </p:sp>
      </p:grpSp>
      <p:graphicFrame>
        <p:nvGraphicFramePr>
          <p:cNvPr id="11" name="차트 10">
            <a:extLst>
              <a:ext uri="{FF2B5EF4-FFF2-40B4-BE49-F238E27FC236}">
                <a16:creationId xmlns:a16="http://schemas.microsoft.com/office/drawing/2014/main" id="{D8844F85-AB32-2BDB-345A-2C2050D588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1048096"/>
              </p:ext>
            </p:extLst>
          </p:nvPr>
        </p:nvGraphicFramePr>
        <p:xfrm>
          <a:off x="505252" y="1499239"/>
          <a:ext cx="3838009" cy="2282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차트 11">
            <a:extLst>
              <a:ext uri="{FF2B5EF4-FFF2-40B4-BE49-F238E27FC236}">
                <a16:creationId xmlns:a16="http://schemas.microsoft.com/office/drawing/2014/main" id="{91759050-2E14-5894-8E5E-7CDB7DA5BA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3799058"/>
              </p:ext>
            </p:extLst>
          </p:nvPr>
        </p:nvGraphicFramePr>
        <p:xfrm>
          <a:off x="394723" y="3949002"/>
          <a:ext cx="3021717" cy="2139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차트 12">
            <a:extLst>
              <a:ext uri="{FF2B5EF4-FFF2-40B4-BE49-F238E27FC236}">
                <a16:creationId xmlns:a16="http://schemas.microsoft.com/office/drawing/2014/main" id="{3315A1AC-C076-9E20-8821-03C833BA27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119509"/>
              </p:ext>
            </p:extLst>
          </p:nvPr>
        </p:nvGraphicFramePr>
        <p:xfrm>
          <a:off x="5255288" y="1532242"/>
          <a:ext cx="4593610" cy="1887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4935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"/>
    </mc:Choice>
    <mc:Fallback xmlns="">
      <p:transition spd="slow" advTm="31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미국 </a:t>
            </a:r>
            <a:r>
              <a:rPr lang="en-US" altLang="ko-KR" dirty="0"/>
              <a:t>Big cut</a:t>
            </a:r>
            <a:r>
              <a:rPr lang="ko-KR" altLang="en-US" dirty="0"/>
              <a:t>과 금융시장 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* </a:t>
            </a:r>
            <a:r>
              <a:rPr lang="ko-KR" altLang="en-US" dirty="0"/>
              <a:t>금융시장 주요 이슈</a:t>
            </a:r>
          </a:p>
        </p:txBody>
      </p:sp>
    </p:spTree>
    <p:extLst>
      <p:ext uri="{BB962C8B-B14F-4D97-AF65-F5344CB8AC3E}">
        <p14:creationId xmlns:p14="http://schemas.microsoft.com/office/powerpoint/2010/main" val="2059053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CBBB3-7212-6526-E887-BDD8FD411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875C9A-76F2-F79D-2E24-466F4B3A7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000" dirty="0"/>
              <a:t>미국 금리인하 사이클과 자산시장       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                     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*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 인하 성격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,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속도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,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j-cs"/>
              </a:rPr>
              <a:t>최종 금리수준과 투자전략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28" name="표 27">
            <a:extLst>
              <a:ext uri="{FF2B5EF4-FFF2-40B4-BE49-F238E27FC236}">
                <a16:creationId xmlns:a16="http://schemas.microsoft.com/office/drawing/2014/main" id="{51DC6282-C85D-2E4B-032B-F73256AAA620}"/>
              </a:ext>
            </a:extLst>
          </p:cNvPr>
          <p:cNvGraphicFramePr>
            <a:graphicFrameLocks noGrp="1"/>
          </p:cNvGraphicFramePr>
          <p:nvPr/>
        </p:nvGraphicFramePr>
        <p:xfrm>
          <a:off x="534467" y="1411322"/>
          <a:ext cx="4087775" cy="1733152"/>
        </p:xfrm>
        <a:graphic>
          <a:graphicData uri="http://schemas.openxmlformats.org/drawingml/2006/table">
            <a:tbl>
              <a:tblPr/>
              <a:tblGrid>
                <a:gridCol w="4087775">
                  <a:extLst>
                    <a:ext uri="{9D8B030D-6E8A-4147-A177-3AD203B41FA5}">
                      <a16:colId xmlns:a16="http://schemas.microsoft.com/office/drawing/2014/main" val="2239084503"/>
                    </a:ext>
                  </a:extLst>
                </a:gridCol>
              </a:tblGrid>
              <a:tr h="433288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미국 금리 인하 성격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6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728711"/>
                  </a:ext>
                </a:extLst>
              </a:tr>
              <a:tr h="433288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72000" algn="l" rtl="0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(95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년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/19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년 사례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)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: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보험적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,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예비적 인하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4243938"/>
                  </a:ext>
                </a:extLst>
              </a:tr>
              <a:tr h="433288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(01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년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/08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년 사례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):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경기 대응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,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경기 침체 발생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1030586"/>
                  </a:ext>
                </a:extLst>
              </a:tr>
              <a:tr h="433288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72000" algn="l" rtl="0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(24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년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) :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경기 대응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+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과잉 긴축 정상화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  </a:t>
                      </a:r>
                      <a:r>
                        <a:rPr lang="en-US" altLang="ko-K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*</a:t>
                      </a:r>
                      <a:r>
                        <a:rPr lang="ko-KR" alt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침체 가능성 낮아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1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369047"/>
                  </a:ext>
                </a:extLst>
              </a:tr>
            </a:tbl>
          </a:graphicData>
        </a:graphic>
      </p:graphicFrame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4DCE0419-368E-CDEE-2B1A-9008AC290D65}"/>
              </a:ext>
            </a:extLst>
          </p:cNvPr>
          <p:cNvGraphicFramePr>
            <a:graphicFrameLocks noGrp="1"/>
          </p:cNvGraphicFramePr>
          <p:nvPr/>
        </p:nvGraphicFramePr>
        <p:xfrm>
          <a:off x="534467" y="3947615"/>
          <a:ext cx="4087775" cy="1733152"/>
        </p:xfrm>
        <a:graphic>
          <a:graphicData uri="http://schemas.openxmlformats.org/drawingml/2006/table">
            <a:tbl>
              <a:tblPr/>
              <a:tblGrid>
                <a:gridCol w="4087775">
                  <a:extLst>
                    <a:ext uri="{9D8B030D-6E8A-4147-A177-3AD203B41FA5}">
                      <a16:colId xmlns:a16="http://schemas.microsoft.com/office/drawing/2014/main" val="2239084503"/>
                    </a:ext>
                  </a:extLst>
                </a:gridCol>
              </a:tblGrid>
              <a:tr h="433288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미국 최종 기준금리 수준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6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728711"/>
                  </a:ext>
                </a:extLst>
              </a:tr>
              <a:tr h="433288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72000" algn="l" rtl="0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(95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년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/19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년 사례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)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: 95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년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5.25%, 19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년 코로나로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0.25%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삼성긴고딕OTF Light" panose="020B0600000101010101" pitchFamily="34" charset="-127"/>
                        <a:ea typeface="삼성긴고딕OTF Light" panose="020B0600000101010101" pitchFamily="34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4243938"/>
                  </a:ext>
                </a:extLst>
              </a:tr>
              <a:tr h="433288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(01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년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/08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년 사례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): 01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년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1.0%, 08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년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0.25%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삼성긴고딕OTF Light" panose="020B0600000101010101" pitchFamily="34" charset="-127"/>
                        <a:ea typeface="삼성긴고딕OTF Light" panose="020B0600000101010101" pitchFamily="34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1030586"/>
                  </a:ext>
                </a:extLst>
              </a:tr>
              <a:tr h="433288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72000" algn="l" rtl="0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(24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년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,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현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5.5%) : 3.0%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전후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</a:t>
                      </a:r>
                      <a:r>
                        <a:rPr lang="ko-KR" alt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</a:t>
                      </a:r>
                      <a:r>
                        <a:rPr lang="en-US" altLang="ko-K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* </a:t>
                      </a:r>
                      <a:r>
                        <a:rPr lang="ko-KR" alt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중립금리 상향</a:t>
                      </a:r>
                      <a:r>
                        <a:rPr lang="en-US" altLang="ko-K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, </a:t>
                      </a:r>
                      <a:r>
                        <a:rPr lang="ko-KR" alt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물가 부담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1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369047"/>
                  </a:ext>
                </a:extLst>
              </a:tr>
            </a:tbl>
          </a:graphicData>
        </a:graphic>
      </p:graphicFrame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0A496289-B4A5-FD25-5749-64C4F09BD42E}"/>
              </a:ext>
            </a:extLst>
          </p:cNvPr>
          <p:cNvGraphicFramePr>
            <a:graphicFrameLocks noGrp="1"/>
          </p:cNvGraphicFramePr>
          <p:nvPr/>
        </p:nvGraphicFramePr>
        <p:xfrm>
          <a:off x="5283758" y="3976592"/>
          <a:ext cx="4087775" cy="1704175"/>
        </p:xfrm>
        <a:graphic>
          <a:graphicData uri="http://schemas.openxmlformats.org/drawingml/2006/table">
            <a:tbl>
              <a:tblPr/>
              <a:tblGrid>
                <a:gridCol w="4087775">
                  <a:extLst>
                    <a:ext uri="{9D8B030D-6E8A-4147-A177-3AD203B41FA5}">
                      <a16:colId xmlns:a16="http://schemas.microsoft.com/office/drawing/2014/main" val="2239084503"/>
                    </a:ext>
                  </a:extLst>
                </a:gridCol>
              </a:tblGrid>
              <a:tr h="433288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금리인하 국면 투자 전략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6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728711"/>
                  </a:ext>
                </a:extLst>
              </a:tr>
              <a:tr h="433288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72000" algn="l" rtl="0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주식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: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경기 대응 성격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,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인하경로 불확실성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주식에 부정적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4243938"/>
                  </a:ext>
                </a:extLst>
              </a:tr>
              <a:tr h="433288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채권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: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일드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확보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/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자산배분 관점 보유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,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자본차익은 제한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1030586"/>
                  </a:ext>
                </a:extLst>
              </a:tr>
              <a:tr h="404311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72000" algn="l" rtl="0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자산배분형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+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국가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/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섹터 다변화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+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국채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/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헬스케어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/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리츠</a:t>
                      </a:r>
                      <a:endParaRPr lang="ko-KR" alt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삼성긴고딕OTF Light" panose="020B0600000101010101" pitchFamily="34" charset="-127"/>
                        <a:ea typeface="삼성긴고딕OTF Light" panose="020B0600000101010101" pitchFamily="34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1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369047"/>
                  </a:ext>
                </a:extLst>
              </a:tr>
            </a:tbl>
          </a:graphicData>
        </a:graphic>
      </p:graphicFrame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1C367D28-B105-3CBB-8462-2839548880A3}"/>
              </a:ext>
            </a:extLst>
          </p:cNvPr>
          <p:cNvGraphicFramePr>
            <a:graphicFrameLocks noGrp="1"/>
          </p:cNvGraphicFramePr>
          <p:nvPr/>
        </p:nvGraphicFramePr>
        <p:xfrm>
          <a:off x="5283757" y="1411322"/>
          <a:ext cx="4087775" cy="1733152"/>
        </p:xfrm>
        <a:graphic>
          <a:graphicData uri="http://schemas.openxmlformats.org/drawingml/2006/table">
            <a:tbl>
              <a:tblPr/>
              <a:tblGrid>
                <a:gridCol w="4087775">
                  <a:extLst>
                    <a:ext uri="{9D8B030D-6E8A-4147-A177-3AD203B41FA5}">
                      <a16:colId xmlns:a16="http://schemas.microsoft.com/office/drawing/2014/main" val="2239084503"/>
                    </a:ext>
                  </a:extLst>
                </a:gridCol>
              </a:tblGrid>
              <a:tr h="433288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미국 금리 인하 속도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6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728711"/>
                  </a:ext>
                </a:extLst>
              </a:tr>
              <a:tr h="433288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72000" algn="l" rtl="0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(95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년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/19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년 사례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)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: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분기당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1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회 </a:t>
                      </a:r>
                      <a:r>
                        <a:rPr lang="en-US" altLang="ko-K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25bp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인하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4243938"/>
                  </a:ext>
                </a:extLst>
              </a:tr>
              <a:tr h="433288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(01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년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/08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년 사례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) : Big cut, 6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개월 인하 폭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2.75~3.0%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삼성긴고딕OTF Light" panose="020B0600000101010101" pitchFamily="34" charset="-127"/>
                        <a:ea typeface="삼성긴고딕OTF Light" panose="020B0600000101010101" pitchFamily="34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1030586"/>
                  </a:ext>
                </a:extLst>
              </a:tr>
              <a:tr h="433288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72000" algn="l" rtl="0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(24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년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</a:rPr>
                        <a:t>) : </a:t>
                      </a:r>
                      <a:r>
                        <a:rPr lang="en-US" altLang="ko-K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  <a:cs typeface="+mn-cs"/>
                        </a:rPr>
                        <a:t>25</a:t>
                      </a:r>
                      <a:r>
                        <a:rPr lang="ko-KR" alt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  <a:cs typeface="+mn-cs"/>
                        </a:rPr>
                        <a:t>년 </a:t>
                      </a:r>
                      <a:r>
                        <a:rPr lang="en-US" altLang="ko-K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  <a:cs typeface="+mn-cs"/>
                        </a:rPr>
                        <a:t>12</a:t>
                      </a:r>
                      <a:r>
                        <a:rPr lang="ko-KR" alt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  <a:cs typeface="+mn-cs"/>
                        </a:rPr>
                        <a:t>월까지 </a:t>
                      </a:r>
                      <a:r>
                        <a:rPr lang="en-US" altLang="ko-K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  <a:cs typeface="+mn-cs"/>
                        </a:rPr>
                        <a:t>3.5%</a:t>
                      </a:r>
                      <a:r>
                        <a:rPr lang="ko-KR" alt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  <a:cs typeface="+mn-cs"/>
                        </a:rPr>
                        <a:t>로 인하 </a:t>
                      </a:r>
                      <a:r>
                        <a:rPr lang="en-US" altLang="ko-KR" sz="12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  <a:cs typeface="+mn-cs"/>
                        </a:rPr>
                        <a:t>* </a:t>
                      </a:r>
                      <a:r>
                        <a:rPr lang="ko-KR" altLang="en-US" sz="12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삼성긴고딕OTF Light" panose="020B0600000101010101" pitchFamily="34" charset="-127"/>
                          <a:ea typeface="삼성긴고딕OTF Light" panose="020B0600000101010101" pitchFamily="34" charset="-127"/>
                          <a:cs typeface="+mn-cs"/>
                        </a:rPr>
                        <a:t>인하초기 속도 빨라</a:t>
                      </a:r>
                      <a:endParaRPr lang="ko-KR" alt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삼성긴고딕OTF Light" panose="020B0600000101010101" pitchFamily="34" charset="-127"/>
                        <a:ea typeface="삼성긴고딕OTF Light" panose="020B0600000101010101" pitchFamily="34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1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369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966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4"/>
    </mc:Choice>
    <mc:Fallback xmlns="">
      <p:transition spd="slow" advTm="1094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GORIGWIDTH" val="122.375"/>
  <p:tag name="TBGORIGHEIGHT" val="62.27158"/>
  <p:tag name="TBGORIGTOP" val="364.9638"/>
  <p:tag name="TBGORIGLEFT" val="102.704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GORIGWIDTH" val="122.375"/>
  <p:tag name="TBGORIGHEIGHT" val="62.27158"/>
  <p:tag name="TBGORIGTOP" val="432.8022"/>
  <p:tag name="TBGORIGLEFT" val="102.704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GORIGWIDTH" val="122.375"/>
  <p:tag name="TBGORIGHEIGHT" val="62.27158"/>
  <p:tag name="TBGORIGTOP" val="297.1252"/>
  <p:tag name="TBGORIGLEFT" val="102.704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GORIGWIDTH" val="122.375"/>
  <p:tag name="TBGORIGHEIGHT" val="62.27158"/>
  <p:tag name="TBGORIGTOP" val="161.448"/>
  <p:tag name="TBGORIGLEFT" val="102.704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GORIGWIDTH" val="122.375"/>
  <p:tag name="TBGORIGHEIGHT" val="62.27158"/>
  <p:tag name="TBGORIGTOP" val="297.1252"/>
  <p:tag name="TBGORIGLEFT" val="102.7043"/>
</p:tagLst>
</file>

<file path=ppt/theme/theme1.xml><?xml version="1.0" encoding="utf-8"?>
<a:theme xmlns:a="http://schemas.openxmlformats.org/drawingml/2006/main" name="Agen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4_내지">
  <a:themeElements>
    <a:clrScheme name="사용자 지정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0376D"/>
      </a:accent1>
      <a:accent2>
        <a:srgbClr val="3660C4"/>
      </a:accent2>
      <a:accent3>
        <a:srgbClr val="9DA5C7"/>
      </a:accent3>
      <a:accent4>
        <a:srgbClr val="50A0B4"/>
      </a:accent4>
      <a:accent5>
        <a:srgbClr val="E68CA0"/>
      </a:accent5>
      <a:accent6>
        <a:srgbClr val="595959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간지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6_내지">
  <a:themeElements>
    <a:clrScheme name="사용자 지정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0376D"/>
      </a:accent1>
      <a:accent2>
        <a:srgbClr val="5889DF"/>
      </a:accent2>
      <a:accent3>
        <a:srgbClr val="9DA5C7"/>
      </a:accent3>
      <a:accent4>
        <a:srgbClr val="C31761"/>
      </a:accent4>
      <a:accent5>
        <a:srgbClr val="7850AA"/>
      </a:accent5>
      <a:accent6>
        <a:srgbClr val="50A0B4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5_내지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8_내지">
  <a:themeElements>
    <a:clrScheme name="사용자 지정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0376D"/>
      </a:accent1>
      <a:accent2>
        <a:srgbClr val="5889DF"/>
      </a:accent2>
      <a:accent3>
        <a:srgbClr val="9DA5C7"/>
      </a:accent3>
      <a:accent4>
        <a:srgbClr val="C31761"/>
      </a:accent4>
      <a:accent5>
        <a:srgbClr val="7850AA"/>
      </a:accent5>
      <a:accent6>
        <a:srgbClr val="50A0B4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7_내지">
  <a:themeElements>
    <a:clrScheme name="사용자 지정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0376D"/>
      </a:accent1>
      <a:accent2>
        <a:srgbClr val="5889DF"/>
      </a:accent2>
      <a:accent3>
        <a:srgbClr val="9DA5C7"/>
      </a:accent3>
      <a:accent4>
        <a:srgbClr val="C31761"/>
      </a:accent4>
      <a:accent5>
        <a:srgbClr val="7850AA"/>
      </a:accent5>
      <a:accent6>
        <a:srgbClr val="50A0B4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32">
      <a:majorFont>
        <a:latin typeface="삼성긴고딕OTF Light"/>
        <a:ea typeface="삼성긴고딕OTF Light"/>
        <a:cs typeface=""/>
      </a:majorFont>
      <a:minorFont>
        <a:latin typeface="삼성긴고딕OTF Light"/>
        <a:ea typeface="삼성긴고딕OTF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_표지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32">
      <a:majorFont>
        <a:latin typeface="삼성긴고딕OTF Light"/>
        <a:ea typeface="삼성긴고딕OTF Light"/>
        <a:cs typeface=""/>
      </a:majorFont>
      <a:minorFont>
        <a:latin typeface="삼성긴고딕OTF Light"/>
        <a:ea typeface="삼성긴고딕OTF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9_내지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0_내지">
  <a:themeElements>
    <a:clrScheme name="사용자 지정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0376D"/>
      </a:accent1>
      <a:accent2>
        <a:srgbClr val="5889DF"/>
      </a:accent2>
      <a:accent3>
        <a:srgbClr val="9DA5C7"/>
      </a:accent3>
      <a:accent4>
        <a:srgbClr val="C31761"/>
      </a:accent4>
      <a:accent5>
        <a:srgbClr val="7850AA"/>
      </a:accent5>
      <a:accent6>
        <a:srgbClr val="50A0B4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간지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13_내지">
  <a:themeElements>
    <a:clrScheme name="사용자 지정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0376D"/>
      </a:accent1>
      <a:accent2>
        <a:srgbClr val="5889DF"/>
      </a:accent2>
      <a:accent3>
        <a:srgbClr val="9DA5C7"/>
      </a:accent3>
      <a:accent4>
        <a:srgbClr val="C31761"/>
      </a:accent4>
      <a:accent5>
        <a:srgbClr val="7850AA"/>
      </a:accent5>
      <a:accent6>
        <a:srgbClr val="50A0B4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15_내지">
  <a:themeElements>
    <a:clrScheme name="사용자 지정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0376D"/>
      </a:accent1>
      <a:accent2>
        <a:srgbClr val="5889DF"/>
      </a:accent2>
      <a:accent3>
        <a:srgbClr val="9DA5C7"/>
      </a:accent3>
      <a:accent4>
        <a:srgbClr val="C31761"/>
      </a:accent4>
      <a:accent5>
        <a:srgbClr val="7850AA"/>
      </a:accent5>
      <a:accent6>
        <a:srgbClr val="50A0B4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2_Office 2013 - 2022 테마">
  <a:themeElements>
    <a:clrScheme name="Office 2013 - 2022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17_내지">
  <a:themeElements>
    <a:clrScheme name="사용자 지정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0376D"/>
      </a:accent1>
      <a:accent2>
        <a:srgbClr val="5889DF"/>
      </a:accent2>
      <a:accent3>
        <a:srgbClr val="9DA5C7"/>
      </a:accent3>
      <a:accent4>
        <a:srgbClr val="C31761"/>
      </a:accent4>
      <a:accent5>
        <a:srgbClr val="7850AA"/>
      </a:accent5>
      <a:accent6>
        <a:srgbClr val="50A0B4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내지">
  <a:themeElements>
    <a:clrScheme name="사용자 지정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0376D"/>
      </a:accent1>
      <a:accent2>
        <a:srgbClr val="3660C4"/>
      </a:accent2>
      <a:accent3>
        <a:srgbClr val="9DA5C7"/>
      </a:accent3>
      <a:accent4>
        <a:srgbClr val="50A0B4"/>
      </a:accent4>
      <a:accent5>
        <a:srgbClr val="E68CA0"/>
      </a:accent5>
      <a:accent6>
        <a:srgbClr val="595959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뒤표지 마스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표지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32">
      <a:majorFont>
        <a:latin typeface="삼성긴고딕OTF Light"/>
        <a:ea typeface="삼성긴고딕OTF Light"/>
        <a:cs typeface=""/>
      </a:majorFont>
      <a:minorFont>
        <a:latin typeface="삼성긴고딕OTF Light"/>
        <a:ea typeface="삼성긴고딕OTF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내지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내지">
  <a:themeElements>
    <a:clrScheme name="사용자 지정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0376D"/>
      </a:accent1>
      <a:accent2>
        <a:srgbClr val="5889DF"/>
      </a:accent2>
      <a:accent3>
        <a:srgbClr val="9DA5C7"/>
      </a:accent3>
      <a:accent4>
        <a:srgbClr val="C31761"/>
      </a:accent4>
      <a:accent5>
        <a:srgbClr val="7850AA"/>
      </a:accent5>
      <a:accent6>
        <a:srgbClr val="50A0B4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2_내지">
  <a:themeElements>
    <a:clrScheme name="사용자 지정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0376D"/>
      </a:accent1>
      <a:accent2>
        <a:srgbClr val="3660C4"/>
      </a:accent2>
      <a:accent3>
        <a:srgbClr val="9DA5C7"/>
      </a:accent3>
      <a:accent4>
        <a:srgbClr val="50A0B4"/>
      </a:accent4>
      <a:accent5>
        <a:srgbClr val="E68CA0"/>
      </a:accent5>
      <a:accent6>
        <a:srgbClr val="595959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내지">
  <a:themeElements>
    <a:clrScheme name="사용자 지정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0376D"/>
      </a:accent1>
      <a:accent2>
        <a:srgbClr val="5889DF"/>
      </a:accent2>
      <a:accent3>
        <a:srgbClr val="9DA5C7"/>
      </a:accent3>
      <a:accent4>
        <a:srgbClr val="C31761"/>
      </a:accent4>
      <a:accent5>
        <a:srgbClr val="7850AA"/>
      </a:accent5>
      <a:accent6>
        <a:srgbClr val="50A0B4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 2013 - 2022 테마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 테마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13 - 2022 테마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8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1.xml><?xml version="1.0" encoding="utf-8"?>
<a:themeOverride xmlns:a="http://schemas.openxmlformats.org/drawingml/2006/main">
  <a:clrScheme name="사용자 지정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9DA5C7"/>
    </a:accent1>
    <a:accent2>
      <a:srgbClr val="5889DF"/>
    </a:accent2>
    <a:accent3>
      <a:srgbClr val="5374B5"/>
    </a:accent3>
    <a:accent4>
      <a:srgbClr val="20376D"/>
    </a:accent4>
    <a:accent5>
      <a:srgbClr val="0046DE"/>
    </a:accent5>
    <a:accent6>
      <a:srgbClr val="FFFFFF"/>
    </a:accent6>
    <a:hlink>
      <a:srgbClr val="0046DE"/>
    </a:hlink>
    <a:folHlink>
      <a:srgbClr val="0046DE"/>
    </a:folHlink>
  </a:clrScheme>
  <a:fontScheme name="사용자 지정 2">
    <a:majorFont>
      <a:latin typeface="삼성긴고딕OTF Bold"/>
      <a:ea typeface="삼성긴고딕OTF Regular"/>
      <a:cs typeface=""/>
    </a:majorFont>
    <a:minorFont>
      <a:latin typeface="삼성긴고딕OTF Medium"/>
      <a:ea typeface="삼성긴고딕OTF Light"/>
      <a:cs typeface=""/>
    </a:minorFont>
  </a:fontScheme>
  <a:fmtScheme name="Office 테마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2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3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7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8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9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D60F12720ED2FD44AE270C4ADCBD9B6F" ma:contentTypeVersion="0" ma:contentTypeDescription="새 문서를 만듭니다." ma:contentTypeScope="" ma:versionID="280e4a2172f691ce4fedc997d6a172c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4ee99a37d4d887ed3b90e3c1f5e02b9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EB4265-09A2-41C1-8A66-E4413FF80C11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AA4BA4D-DE9C-4BE5-8EF6-02DBE4B1E1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5CA5A9-2185-4DE0-9F62-DF79CFFD17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10309</Words>
  <Application>Microsoft Office PowerPoint</Application>
  <PresentationFormat>A4 용지(210x297mm)</PresentationFormat>
  <Paragraphs>4132</Paragraphs>
  <Slides>44</Slides>
  <Notes>41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23</vt:i4>
      </vt:variant>
      <vt:variant>
        <vt:lpstr>슬라이드 제목</vt:lpstr>
      </vt:variant>
      <vt:variant>
        <vt:i4>44</vt:i4>
      </vt:variant>
    </vt:vector>
  </HeadingPairs>
  <TitlesOfParts>
    <vt:vector size="78" baseType="lpstr">
      <vt:lpstr>나눔바른고딕</vt:lpstr>
      <vt:lpstr>Arial</vt:lpstr>
      <vt:lpstr>Calibri</vt:lpstr>
      <vt:lpstr>Calibri Light</vt:lpstr>
      <vt:lpstr>Wingdings</vt:lpstr>
      <vt:lpstr>맑은 고딕</vt:lpstr>
      <vt:lpstr>삼성긴고딕OTF Bold</vt:lpstr>
      <vt:lpstr>삼성긴고딕OTF Light</vt:lpstr>
      <vt:lpstr>삼성긴고딕OTF Medium</vt:lpstr>
      <vt:lpstr>삼성긴고딕OTF Regular</vt:lpstr>
      <vt:lpstr>삼성긴고딕OTF Ultralight</vt:lpstr>
      <vt:lpstr>Agenda</vt:lpstr>
      <vt:lpstr>간지</vt:lpstr>
      <vt:lpstr>내지</vt:lpstr>
      <vt:lpstr>1_뒤표지 마스터</vt:lpstr>
      <vt:lpstr>표지</vt:lpstr>
      <vt:lpstr>1_내지</vt:lpstr>
      <vt:lpstr>2_내지</vt:lpstr>
      <vt:lpstr>12_내지</vt:lpstr>
      <vt:lpstr>3_내지</vt:lpstr>
      <vt:lpstr>4_내지</vt:lpstr>
      <vt:lpstr>1_간지</vt:lpstr>
      <vt:lpstr>6_내지</vt:lpstr>
      <vt:lpstr>5_내지</vt:lpstr>
      <vt:lpstr>8_내지</vt:lpstr>
      <vt:lpstr>7_내지</vt:lpstr>
      <vt:lpstr>디자인 사용자 지정</vt:lpstr>
      <vt:lpstr>1_표지</vt:lpstr>
      <vt:lpstr>9_내지</vt:lpstr>
      <vt:lpstr>10_내지</vt:lpstr>
      <vt:lpstr>13_내지</vt:lpstr>
      <vt:lpstr>15_내지</vt:lpstr>
      <vt:lpstr>2_Office 2013 - 2022 테마</vt:lpstr>
      <vt:lpstr>17_내지</vt:lpstr>
      <vt:lpstr>PowerPoint 프레젠테이션</vt:lpstr>
      <vt:lpstr>’24년 8~9월 금융시장 리뷰                                                          * 주식과 채권 차별화 지속</vt:lpstr>
      <vt:lpstr>로테이션 지속                 * 업종 로테이션 ⇢ 엔 강세 ⇢ 캐리 청산 ⇢ 미국/Tech 반등, 방어주(배당/유틸)강세</vt:lpstr>
      <vt:lpstr>하반기 금융시장 주요 이슈 및 House View                            * 미국 연준, 빠른 속도 인하 선택</vt:lpstr>
      <vt:lpstr>House View (매크로 뷰)</vt:lpstr>
      <vt:lpstr>House View (자산시장 뷰)</vt:lpstr>
      <vt:lpstr>House View (자산시장 뷰)</vt:lpstr>
      <vt:lpstr>미국 Big cut과 금융시장 </vt:lpstr>
      <vt:lpstr>미국 금리인하 사이클과 자산시장                              * 인하 성격, 속도, 최종 금리수준과 투자전략</vt:lpstr>
      <vt:lpstr>① 미국 금리인하 사이클                                                            * 5번 중 4번 경기침체 발생</vt:lpstr>
      <vt:lpstr>① 미국 금리인하 사이클                                                                * Big cut 으로 시작 </vt:lpstr>
      <vt:lpstr>② 미국 금리인하 성격                       * 물가에 대한 자신감, 고물가발 과잉 긴축을 되돌리는 인하 </vt:lpstr>
      <vt:lpstr>② 미국 금리인하 성격                                             * 고용 지표는 인하 강도(Big cut)를 결정</vt:lpstr>
      <vt:lpstr>② 미국 금리인하 성격                         * 고용 지표 균형에 근접, 구인 약화는 실업률 상승으로 연결</vt:lpstr>
      <vt:lpstr>③ 미국 경기 점검                                                                         * 경기침체는 시기상조 </vt:lpstr>
      <vt:lpstr>[참고] 경기침체 판단 지표 </vt:lpstr>
      <vt:lpstr>[참고] 경기침체 판단지표 </vt:lpstr>
      <vt:lpstr>③ 미국 경기 점검                                                      * 견조한 가계소비가 GDP 성장 견인 중 </vt:lpstr>
      <vt:lpstr>③ 미국 경기 점검                                                       * OECD 미국 경기선행지수 하락 반전</vt:lpstr>
      <vt:lpstr>③ 미국 경기 점검                                                            * 금융여건 변화와 성장률 영향 </vt:lpstr>
      <vt:lpstr>③ 미국 경기 점검                                                * 금융여건 변화와 성장률 영향 (FED Notes) </vt:lpstr>
      <vt:lpstr>③ 미국 경기 점검                                                * 금융여건 변화와 성장률 영향 (FED Notes) </vt:lpstr>
      <vt:lpstr>④ 미국 금리 인하 경로                                * 인하 예상 경로 : 적정 수준(3.5%)까지 빠른 정상화  </vt:lpstr>
      <vt:lpstr>④ 미국 금리 인하 경로                                                               * 최종 기준금리 수준 3% 전후</vt:lpstr>
      <vt:lpstr>⑤ 금리인하와 채권 전략 (미국)                 * 금리인하 선반영. 캐리수익 및 방어적 관점에서 보유</vt:lpstr>
      <vt:lpstr>⑤ 금리인하와 주식전략                                                                * 주식 시장 중립 이유 </vt:lpstr>
      <vt:lpstr> ⑤ 금리인하와 포트폴리오 전략                    * 포트폴리오 전략 : 다각화, 주식/채권 밸런스 유지</vt:lpstr>
      <vt:lpstr>⑥ 금리 인하의 역풍                                                       * 수렴된 환율, 향후 변동성 예고</vt:lpstr>
      <vt:lpstr>⑥ 금리 인하의 역풍                                                            * 외부의 역풍 : 엔화 강세</vt:lpstr>
      <vt:lpstr>⑥ 금리 인하의 역풍                                                           * 내부의 역풍 : 초 박빙 대선</vt:lpstr>
      <vt:lpstr>⑥ 금리 인하의 역풍                                               * 내부의 역풍 : 트럼프 당선 시 역풍 클 것</vt:lpstr>
      <vt:lpstr>[매크로 업데이트]  국가별 매크로 현황</vt:lpstr>
      <vt:lpstr>글로벌 매크로 현황                                                                                  * 글로벌 경기 판단  </vt:lpstr>
      <vt:lpstr>글로벌 경기 사이클                                                           * 국가별 분기성장률로 본 경기사이클  </vt:lpstr>
      <vt:lpstr>글로벌 물가 현황                                                                   * 물가 둔화 흐름 속 국가별 차별화</vt:lpstr>
      <vt:lpstr>글로벌 기준금리 추이                                                           * 미국 빅컷으로 인하사이클 시작</vt:lpstr>
      <vt:lpstr>미국 경제 현황                                                                    * 소비는 견조, 고용지표 둔화</vt:lpstr>
      <vt:lpstr>[참고] 미국 고용 지표 세부 현황                                            * 구인건수와 실업자 1:1로 수렴</vt:lpstr>
      <vt:lpstr>[참고] 미국 물가속도 비교                                    * 주거를 제외한 모든 영역에서 물가 연간 속도 둔화</vt:lpstr>
      <vt:lpstr>유로존 경제 현황                                   * 성장률 전망 상향되고 있으나 강도는 약해, 서베이 지표 다시 둔화   </vt:lpstr>
      <vt:lpstr>일본 경제 현황                                                                           * 2분기 강한 회복</vt:lpstr>
      <vt:lpstr>중국 경제 현황                                                                  * 부동산, 투자, 소비 부진 지속 </vt:lpstr>
      <vt:lpstr>중국 대규모 금융 부양책 발표                                 * 9.24일 조치 (부동산, 주식 부양 목적)</vt:lpstr>
      <vt:lpstr>한국 경제 현황                                                                             * 수출과 내수 차별화는 지속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2023-01-13T07:41:15Z</dcterms:created>
  <dcterms:modified xsi:type="dcterms:W3CDTF">2024-10-07T04:52:56Z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  <property fmtid="{D5CDD505-2E9C-101B-9397-08002B2CF9AE}" pid="3" name="ContentTypeId">
    <vt:lpwstr>0x010100D60F12720ED2FD44AE270C4ADCBD9B6F</vt:lpwstr>
  </property>
</Properties>
</file>